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78" r:id="rId3"/>
  </p:sldMasterIdLst>
  <p:notesMasterIdLst>
    <p:notesMasterId r:id="rId5"/>
  </p:notesMasterIdLst>
  <p:handoutMasterIdLst>
    <p:handoutMasterId r:id="rId15"/>
  </p:handoutMasterIdLst>
  <p:sldIdLst>
    <p:sldId id="262" r:id="rId4"/>
    <p:sldId id="337" r:id="rId6"/>
    <p:sldId id="321" r:id="rId7"/>
    <p:sldId id="320" r:id="rId8"/>
    <p:sldId id="324" r:id="rId9"/>
    <p:sldId id="326" r:id="rId10"/>
    <p:sldId id="332" r:id="rId11"/>
    <p:sldId id="354" r:id="rId12"/>
    <p:sldId id="348" r:id="rId13"/>
    <p:sldId id="32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rvit pathak" initials="g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7402"/>
    <a:srgbClr val="FFD8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57" autoAdjust="0"/>
    <p:restoredTop sz="94737" autoAdjust="0"/>
  </p:normalViewPr>
  <p:slideViewPr>
    <p:cSldViewPr snapToGrid="0">
      <p:cViewPr varScale="1">
        <p:scale>
          <a:sx n="57" d="100"/>
          <a:sy n="57" d="100"/>
        </p:scale>
        <p:origin x="180" y="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.svg>
</file>

<file path=ppt/media/image10.pn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</a:fld>
            <a:endParaRPr 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6" name="Google Shape;5516;ge764a517e0_0_1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7" name="Google Shape;5517;ge764a517e0_0_1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635" name="Shape 5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6" name="Google Shape;5636;ge7848c57cb_0_339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7" name="Google Shape;5637;ge7848c57cb_0_339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870" name="Shape 5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1" name="Google Shape;5871;ge7848c57cb_0_338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2" name="Google Shape;5872;ge7848c57cb_0_338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726" name="Shape 5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7" name="Google Shape;5727;ge7848c57cb_0_379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8" name="Google Shape;5728;ge7848c57cb_0_379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928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ge764a517e0_0_190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0" name="Google Shape;5930;ge764a517e0_0_190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798" name="Shape 5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9" name="Google Shape;5799;ge77f498821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0" name="Google Shape;5800;ge77f498821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051" name="Shape 6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2" name="Google Shape;6052;ge7848c57cb_0_420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3" name="Google Shape;6053;ge7848c57cb_0_420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863" name="Shape 5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4" name="Google Shape;5864;ge7848c57cb_0_418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5" name="Google Shape;5865;ge7848c57cb_0_418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092" name="Shape 6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3" name="Google Shape;6093;ge7848c57cb_0_42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4" name="Google Shape;6094;ge7848c57cb_0_42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4" Type="http://schemas.openxmlformats.org/officeDocument/2006/relationships/hyperlink" Target="http://bit.ly/2TtBDfr" TargetMode="External"/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hyperlink" Target="http://bit.ly/2TtBDfr" TargetMode="External"/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/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  <a:endParaRPr lang="en-US" noProof="0" dirty="0"/>
          </a:p>
        </p:txBody>
      </p:sp>
      <p:sp>
        <p:nvSpPr>
          <p:cNvPr id="1037" name="Title 1036"/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10" name="Rectangle 9"/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10" name="Rectangle 9"/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/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12" name="Rectangle 11"/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/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/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  <p:sp>
        <p:nvSpPr>
          <p:cNvPr id="8" name="Freeform: Shape 7"/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3" name="Google Shape;663;p5"/>
          <p:cNvGrpSpPr/>
          <p:nvPr/>
        </p:nvGrpSpPr>
        <p:grpSpPr>
          <a:xfrm>
            <a:off x="-514504" y="-116239"/>
            <a:ext cx="13220944" cy="7107687"/>
            <a:chOff x="-385878" y="-87179"/>
            <a:chExt cx="9915708" cy="5330765"/>
          </a:xfrm>
        </p:grpSpPr>
        <p:sp>
          <p:nvSpPr>
            <p:cNvPr id="664" name="Google Shape;664;p5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5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5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5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5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5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5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5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5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5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5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5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5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5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5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5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5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5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5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" name="Google Shape;683;p5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" name="Google Shape;684;p5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" name="Google Shape;685;p5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" name="Google Shape;686;p5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" name="Google Shape;687;p5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" name="Google Shape;688;p5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" name="Google Shape;689;p5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" name="Google Shape;690;p5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" name="Google Shape;691;p5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" name="Google Shape;692;p5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" name="Google Shape;693;p5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" name="Google Shape;694;p5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" name="Google Shape;695;p5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" name="Google Shape;696;p5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" name="Google Shape;697;p5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" name="Google Shape;698;p5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" name="Google Shape;699;p5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" name="Google Shape;700;p5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" name="Google Shape;701;p5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" name="Google Shape;702;p5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" name="Google Shape;703;p5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" name="Google Shape;704;p5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" name="Google Shape;705;p5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" name="Google Shape;706;p5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" name="Google Shape;707;p5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" name="Google Shape;708;p5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" name="Google Shape;709;p5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" name="Google Shape;710;p5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" name="Google Shape;711;p5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" name="Google Shape;712;p5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" name="Google Shape;713;p5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" name="Google Shape;719;p5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20" name="Google Shape;720;p5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721" name="Google Shape;721;p5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" name="Google Shape;722;p5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" name="Google Shape;723;p5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" name="Google Shape;724;p5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" name="Google Shape;725;p5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" name="Google Shape;726;p5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" name="Google Shape;727;p5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" name="Google Shape;728;p5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" name="Google Shape;729;p5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" name="Google Shape;730;p5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" name="Google Shape;731;p5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" name="Google Shape;732;p5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" name="Google Shape;733;p5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" name="Google Shape;734;p5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5" name="Google Shape;735;p5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6" name="Google Shape;736;p5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7" name="Google Shape;737;p5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" name="Google Shape;738;p5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" name="Google Shape;739;p5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" name="Google Shape;740;p5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" name="Google Shape;741;p5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" name="Google Shape;742;p5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" name="Google Shape;743;p5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" name="Google Shape;744;p5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" name="Google Shape;745;p5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6" name="Google Shape;746;p5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" name="Google Shape;747;p5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" name="Google Shape;748;p5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" name="Google Shape;749;p5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" name="Google Shape;750;p5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" name="Google Shape;751;p5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" name="Google Shape;752;p5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" name="Google Shape;753;p5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" name="Google Shape;754;p5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" name="Google Shape;755;p5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6" name="Google Shape;756;p5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7" name="Google Shape;757;p5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8" name="Google Shape;758;p5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9" name="Google Shape;759;p5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" name="Google Shape;760;p5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" name="Google Shape;761;p5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" name="Google Shape;762;p5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" name="Google Shape;763;p5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" name="Google Shape;764;p5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" name="Google Shape;765;p5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" name="Google Shape;766;p5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" name="Google Shape;767;p5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" name="Google Shape;768;p5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" name="Google Shape;769;p5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" name="Google Shape;770;p5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" name="Google Shape;771;p5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" name="Google Shape;772;p5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" name="Google Shape;773;p5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" name="Google Shape;774;p5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" name="Google Shape;775;p5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6" name="Google Shape;776;p5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7" name="Google Shape;777;p5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" name="Google Shape;778;p5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" name="Google Shape;779;p5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" name="Google Shape;780;p5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" name="Google Shape;781;p5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" name="Google Shape;782;p5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" name="Google Shape;783;p5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" name="Google Shape;784;p5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" name="Google Shape;785;p5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" name="Google Shape;786;p5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" name="Google Shape;787;p5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" name="Google Shape;788;p5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89" name="Google Shape;789;p5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0" name="Google Shape;790;p5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1" name="Google Shape;791;p5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2" name="Google Shape;792;p5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3" name="Google Shape;793;p5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4" name="Google Shape;794;p5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5" name="Google Shape;795;p5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6" name="Google Shape;796;p5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7" name="Google Shape;797;p5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8" name="Google Shape;798;p5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9" name="Google Shape;799;p5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0" name="Google Shape;800;p5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1" name="Google Shape;801;p5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2" name="Google Shape;802;p5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3" name="Google Shape;803;p5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4" name="Google Shape;804;p5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" name="Google Shape;805;p5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" name="Google Shape;806;p5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" name="Google Shape;807;p5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" name="Google Shape;808;p5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" name="Google Shape;809;p5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" name="Google Shape;810;p5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" name="Google Shape;811;p5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" name="Google Shape;812;p5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" name="Google Shape;813;p5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" name="Google Shape;814;p5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15" name="Google Shape;815;p5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816" name="Google Shape;816;p5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" name="Google Shape;817;p5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" name="Google Shape;818;p5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" name="Google Shape;819;p5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" name="Google Shape;820;p5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" name="Google Shape;821;p5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" name="Google Shape;822;p5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" name="Google Shape;823;p5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" name="Google Shape;824;p5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" name="Google Shape;825;p5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" name="Google Shape;826;p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" name="Google Shape;827;p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" name="Google Shape;828;p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" name="Google Shape;829;p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" name="Google Shape;830;p5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" name="Google Shape;831;p5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" name="Google Shape;832;p5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" name="Google Shape;833;p5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" name="Google Shape;834;p5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" name="Google Shape;835;p5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" name="Google Shape;836;p5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7" name="Google Shape;837;p5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8" name="Google Shape;838;p5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" name="Google Shape;839;p5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" name="Google Shape;840;p5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" name="Google Shape;841;p5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42" name="Google Shape;842;p5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3" name="Google Shape;843;p5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4" name="Google Shape;844;p5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5" name="Google Shape;845;p5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46" name="Google Shape;846;p5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847" name="Google Shape;847;p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8" name="Google Shape;848;p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9" name="Google Shape;849;p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" name="Google Shape;850;p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51" name="Google Shape;851;p5"/>
          <p:cNvGrpSpPr/>
          <p:nvPr/>
        </p:nvGrpSpPr>
        <p:grpSpPr>
          <a:xfrm rot="10800000">
            <a:off x="10540155" y="-1757725"/>
            <a:ext cx="1651849" cy="4294100"/>
            <a:chOff x="236825" y="823300"/>
            <a:chExt cx="818125" cy="2126775"/>
          </a:xfrm>
        </p:grpSpPr>
        <p:sp>
          <p:nvSpPr>
            <p:cNvPr id="852" name="Google Shape;852;p5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" name="Google Shape;870;p5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" name="Google Shape;871;p5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" name="Google Shape;872;p5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95" name="Google Shape;895;p5"/>
          <p:cNvGrpSpPr/>
          <p:nvPr/>
        </p:nvGrpSpPr>
        <p:grpSpPr>
          <a:xfrm rot="10800000" flipH="1">
            <a:off x="-12" y="-2784459"/>
            <a:ext cx="1651849" cy="4294100"/>
            <a:chOff x="236825" y="823300"/>
            <a:chExt cx="818125" cy="2126775"/>
          </a:xfrm>
        </p:grpSpPr>
        <p:sp>
          <p:nvSpPr>
            <p:cNvPr id="896" name="Google Shape;896;p5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39" name="Google Shape;939;p5"/>
          <p:cNvSpPr txBox="1">
            <a:spLocks noGrp="1"/>
          </p:cNvSpPr>
          <p:nvPr>
            <p:ph type="subTitle" idx="1"/>
          </p:nvPr>
        </p:nvSpPr>
        <p:spPr>
          <a:xfrm>
            <a:off x="1068251" y="2753833"/>
            <a:ext cx="4498800" cy="9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935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40" name="Google Shape;940;p5"/>
          <p:cNvSpPr txBox="1">
            <a:spLocks noGrp="1"/>
          </p:cNvSpPr>
          <p:nvPr>
            <p:ph type="subTitle" idx="2"/>
          </p:nvPr>
        </p:nvSpPr>
        <p:spPr>
          <a:xfrm>
            <a:off x="6624951" y="2753833"/>
            <a:ext cx="4498800" cy="9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935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41" name="Google Shape;941;p5"/>
          <p:cNvSpPr txBox="1">
            <a:spLocks noGrp="1"/>
          </p:cNvSpPr>
          <p:nvPr>
            <p:ph type="subTitle" idx="3"/>
          </p:nvPr>
        </p:nvSpPr>
        <p:spPr>
          <a:xfrm>
            <a:off x="1342651" y="3527564"/>
            <a:ext cx="3950000" cy="2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2" name="Google Shape;942;p5"/>
          <p:cNvSpPr txBox="1">
            <a:spLocks noGrp="1"/>
          </p:cNvSpPr>
          <p:nvPr>
            <p:ph type="subTitle" idx="4"/>
          </p:nvPr>
        </p:nvSpPr>
        <p:spPr>
          <a:xfrm>
            <a:off x="6899351" y="3527564"/>
            <a:ext cx="3950000" cy="2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" name="Google Shape;943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BLANK_1_1_1_1_2">
    <p:spTree>
      <p:nvGrpSpPr>
        <p:cNvPr id="1" name="Shape 3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7" name="Google Shape;3707;p23"/>
          <p:cNvGrpSpPr/>
          <p:nvPr/>
        </p:nvGrpSpPr>
        <p:grpSpPr>
          <a:xfrm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3708" name="Google Shape;3708;p23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9" name="Google Shape;3709;p23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0" name="Google Shape;3710;p23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1" name="Google Shape;3711;p23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2" name="Google Shape;3712;p23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3" name="Google Shape;3713;p23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4" name="Google Shape;3714;p23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5" name="Google Shape;3715;p23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6" name="Google Shape;3716;p23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7" name="Google Shape;3717;p23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8" name="Google Shape;3718;p23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9" name="Google Shape;3719;p23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0" name="Google Shape;3720;p23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1" name="Google Shape;3721;p23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2" name="Google Shape;3722;p23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3" name="Google Shape;3723;p23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4" name="Google Shape;3724;p23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5" name="Google Shape;3725;p23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6" name="Google Shape;3726;p23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7" name="Google Shape;3727;p23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8" name="Google Shape;3728;p23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9" name="Google Shape;3729;p23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0" name="Google Shape;3730;p23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1" name="Google Shape;3731;p23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2" name="Google Shape;3732;p23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3" name="Google Shape;3733;p23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4" name="Google Shape;3734;p23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5" name="Google Shape;3735;p23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736" name="Google Shape;3736;p23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737" name="Google Shape;3737;p23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8" name="Google Shape;3738;p23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9" name="Google Shape;3739;p23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0" name="Google Shape;3740;p23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1" name="Google Shape;3741;p23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2" name="Google Shape;3742;p23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3" name="Google Shape;3743;p23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4" name="Google Shape;3744;p23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5" name="Google Shape;3745;p23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6" name="Google Shape;3746;p23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7" name="Google Shape;3747;p23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8" name="Google Shape;3748;p23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9" name="Google Shape;3749;p23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0" name="Google Shape;3750;p23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1" name="Google Shape;3751;p23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2" name="Google Shape;3752;p23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3" name="Google Shape;3753;p23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4" name="Google Shape;3754;p23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755" name="Google Shape;3755;p23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6" name="Google Shape;3756;p23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7" name="Google Shape;3757;p23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8" name="Google Shape;3758;p23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9" name="Google Shape;3759;p23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0" name="Google Shape;3760;p23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1" name="Google Shape;3761;p23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2" name="Google Shape;3762;p23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3" name="Google Shape;3763;p23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4" name="Google Shape;3764;p23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5" name="Google Shape;3765;p23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6" name="Google Shape;3766;p23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7" name="Google Shape;3767;p23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8" name="Google Shape;3768;p23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9" name="Google Shape;3769;p23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0" name="Google Shape;3770;p23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1" name="Google Shape;3771;p23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2" name="Google Shape;3772;p23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3" name="Google Shape;3773;p23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4" name="Google Shape;3774;p23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5" name="Google Shape;3775;p23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6" name="Google Shape;3776;p23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7" name="Google Shape;3777;p23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8" name="Google Shape;3778;p23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9" name="Google Shape;3779;p23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0" name="Google Shape;3780;p23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1" name="Google Shape;3781;p23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2" name="Google Shape;3782;p23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3" name="Google Shape;3783;p23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4" name="Google Shape;3784;p23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5" name="Google Shape;3785;p23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6" name="Google Shape;3786;p23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7" name="Google Shape;3787;p23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8" name="Google Shape;3788;p23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9" name="Google Shape;3789;p23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0" name="Google Shape;3790;p23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1" name="Google Shape;3791;p23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2" name="Google Shape;3792;p23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3" name="Google Shape;3793;p23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4" name="Google Shape;3794;p23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5" name="Google Shape;3795;p23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6" name="Google Shape;3796;p23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7" name="Google Shape;3797;p23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98" name="Google Shape;3798;p23"/>
          <p:cNvSpPr txBox="1">
            <a:spLocks noGrp="1"/>
          </p:cNvSpPr>
          <p:nvPr>
            <p:ph type="title"/>
          </p:nvPr>
        </p:nvSpPr>
        <p:spPr>
          <a:xfrm>
            <a:off x="2692633" y="19657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799" name="Google Shape;3799;p23"/>
          <p:cNvSpPr txBox="1">
            <a:spLocks noGrp="1"/>
          </p:cNvSpPr>
          <p:nvPr>
            <p:ph type="subTitle" idx="1"/>
          </p:nvPr>
        </p:nvSpPr>
        <p:spPr>
          <a:xfrm>
            <a:off x="2692633" y="2551733"/>
            <a:ext cx="30632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0" name="Google Shape;3800;p23"/>
          <p:cNvSpPr txBox="1">
            <a:spLocks noGrp="1"/>
          </p:cNvSpPr>
          <p:nvPr>
            <p:ph type="title" idx="2"/>
          </p:nvPr>
        </p:nvSpPr>
        <p:spPr>
          <a:xfrm>
            <a:off x="7559433" y="19657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801" name="Google Shape;3801;p23"/>
          <p:cNvSpPr txBox="1">
            <a:spLocks noGrp="1"/>
          </p:cNvSpPr>
          <p:nvPr>
            <p:ph type="subTitle" idx="3"/>
          </p:nvPr>
        </p:nvSpPr>
        <p:spPr>
          <a:xfrm>
            <a:off x="7559433" y="2551733"/>
            <a:ext cx="30632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2" name="Google Shape;3802;p23"/>
          <p:cNvSpPr txBox="1">
            <a:spLocks noGrp="1"/>
          </p:cNvSpPr>
          <p:nvPr>
            <p:ph type="title" idx="4"/>
          </p:nvPr>
        </p:nvSpPr>
        <p:spPr>
          <a:xfrm>
            <a:off x="2692633" y="40858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803" name="Google Shape;3803;p23"/>
          <p:cNvSpPr txBox="1">
            <a:spLocks noGrp="1"/>
          </p:cNvSpPr>
          <p:nvPr>
            <p:ph type="subTitle" idx="5"/>
          </p:nvPr>
        </p:nvSpPr>
        <p:spPr>
          <a:xfrm>
            <a:off x="2692633" y="4671767"/>
            <a:ext cx="30632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4" name="Google Shape;3804;p23"/>
          <p:cNvSpPr txBox="1">
            <a:spLocks noGrp="1"/>
          </p:cNvSpPr>
          <p:nvPr>
            <p:ph type="title" idx="6"/>
          </p:nvPr>
        </p:nvSpPr>
        <p:spPr>
          <a:xfrm>
            <a:off x="7559433" y="40858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805" name="Google Shape;3805;p23"/>
          <p:cNvSpPr txBox="1">
            <a:spLocks noGrp="1"/>
          </p:cNvSpPr>
          <p:nvPr>
            <p:ph type="subTitle" idx="7"/>
          </p:nvPr>
        </p:nvSpPr>
        <p:spPr>
          <a:xfrm>
            <a:off x="7559433" y="4671767"/>
            <a:ext cx="30632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6" name="Google Shape;3806;p23"/>
          <p:cNvSpPr txBox="1">
            <a:spLocks noGrp="1"/>
          </p:cNvSpPr>
          <p:nvPr>
            <p:ph type="title" idx="8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807" name="Google Shape;3807;p23"/>
          <p:cNvGrpSpPr/>
          <p:nvPr/>
        </p:nvGrpSpPr>
        <p:grpSpPr>
          <a:xfrm rot="10800000">
            <a:off x="10540155" y="-1757725"/>
            <a:ext cx="1651849" cy="4294100"/>
            <a:chOff x="236825" y="823300"/>
            <a:chExt cx="818125" cy="2126775"/>
          </a:xfrm>
        </p:grpSpPr>
        <p:sp>
          <p:nvSpPr>
            <p:cNvPr id="3808" name="Google Shape;3808;p23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9" name="Google Shape;3809;p23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0" name="Google Shape;3810;p23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1" name="Google Shape;3811;p23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2" name="Google Shape;3812;p23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3" name="Google Shape;3813;p23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4" name="Google Shape;3814;p23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5" name="Google Shape;3815;p23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6" name="Google Shape;3816;p23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7" name="Google Shape;3817;p23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8" name="Google Shape;3818;p23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9" name="Google Shape;3819;p23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0" name="Google Shape;3820;p23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1" name="Google Shape;3821;p23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2" name="Google Shape;3822;p23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3" name="Google Shape;3823;p23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4" name="Google Shape;3824;p23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5" name="Google Shape;3825;p23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6" name="Google Shape;3826;p23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7" name="Google Shape;3827;p23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8" name="Google Shape;3828;p23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9" name="Google Shape;3829;p23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0" name="Google Shape;3830;p23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1" name="Google Shape;3831;p23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2" name="Google Shape;3832;p23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3" name="Google Shape;3833;p23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4" name="Google Shape;3834;p23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5" name="Google Shape;3835;p23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6" name="Google Shape;3836;p23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7" name="Google Shape;3837;p23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8" name="Google Shape;3838;p23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9" name="Google Shape;3839;p23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0" name="Google Shape;3840;p23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1" name="Google Shape;3841;p23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2" name="Google Shape;3842;p23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3" name="Google Shape;3843;p23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4" name="Google Shape;3844;p23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5" name="Google Shape;3845;p23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6" name="Google Shape;3846;p23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7" name="Google Shape;3847;p23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8" name="Google Shape;3848;p23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9" name="Google Shape;3849;p23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0" name="Google Shape;3850;p23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851" name="Google Shape;3851;p23"/>
          <p:cNvGrpSpPr/>
          <p:nvPr/>
        </p:nvGrpSpPr>
        <p:grpSpPr>
          <a:xfrm rot="10800000" flipH="1">
            <a:off x="-12" y="-2784459"/>
            <a:ext cx="1651849" cy="4294100"/>
            <a:chOff x="236825" y="823300"/>
            <a:chExt cx="818125" cy="2126775"/>
          </a:xfrm>
        </p:grpSpPr>
        <p:sp>
          <p:nvSpPr>
            <p:cNvPr id="3852" name="Google Shape;3852;p23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3" name="Google Shape;3853;p23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4" name="Google Shape;3854;p23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5" name="Google Shape;3855;p23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6" name="Google Shape;3856;p23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7" name="Google Shape;3857;p23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8" name="Google Shape;3858;p23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9" name="Google Shape;3859;p23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0" name="Google Shape;3860;p23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1" name="Google Shape;3861;p23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2" name="Google Shape;3862;p23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3" name="Google Shape;3863;p23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4" name="Google Shape;3864;p23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5" name="Google Shape;3865;p23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6" name="Google Shape;3866;p23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7" name="Google Shape;3867;p23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8" name="Google Shape;3868;p23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9" name="Google Shape;3869;p23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0" name="Google Shape;3870;p23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1" name="Google Shape;3871;p23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2" name="Google Shape;3872;p23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3" name="Google Shape;3873;p23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4" name="Google Shape;3874;p23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5" name="Google Shape;3875;p23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6" name="Google Shape;3876;p23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7" name="Google Shape;3877;p23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8" name="Google Shape;3878;p23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9" name="Google Shape;3879;p23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0" name="Google Shape;3880;p23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1" name="Google Shape;3881;p23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2" name="Google Shape;3882;p23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3" name="Google Shape;3883;p23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4" name="Google Shape;3884;p23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5" name="Google Shape;3885;p23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6" name="Google Shape;3886;p23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7" name="Google Shape;3887;p23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8" name="Google Shape;3888;p23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9" name="Google Shape;3889;p23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0" name="Google Shape;3890;p23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1" name="Google Shape;3891;p23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2" name="Google Shape;3892;p23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3" name="Google Shape;3893;p23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4" name="Google Shape;3894;p23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6" name="Google Shape;3896;p24"/>
          <p:cNvGrpSpPr/>
          <p:nvPr/>
        </p:nvGrpSpPr>
        <p:grpSpPr>
          <a:xfrm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3897" name="Google Shape;3897;p24"/>
            <p:cNvSpPr/>
            <p:nvPr/>
          </p:nvSpPr>
          <p:spPr>
            <a:xfrm flipH="1">
              <a:off x="6440237" y="953686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8" name="Google Shape;3898;p24"/>
            <p:cNvSpPr/>
            <p:nvPr/>
          </p:nvSpPr>
          <p:spPr>
            <a:xfrm flipH="1">
              <a:off x="6737608" y="1181280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9" name="Google Shape;3899;p24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0" name="Google Shape;3900;p24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1" name="Google Shape;3901;p24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2" name="Google Shape;3902;p24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3" name="Google Shape;3903;p24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4" name="Google Shape;3904;p24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5" name="Google Shape;3905;p24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6" name="Google Shape;3906;p24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7" name="Google Shape;3907;p24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8" name="Google Shape;3908;p24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9" name="Google Shape;3909;p24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0" name="Google Shape;3910;p24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1" name="Google Shape;3911;p24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2" name="Google Shape;3912;p24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3" name="Google Shape;3913;p24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4" name="Google Shape;3914;p24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5" name="Google Shape;3915;p24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6" name="Google Shape;3916;p24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7" name="Google Shape;3917;p24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8" name="Google Shape;3918;p24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9" name="Google Shape;3919;p24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0" name="Google Shape;3920;p24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1" name="Google Shape;3921;p24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2" name="Google Shape;3922;p24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3" name="Google Shape;3923;p24"/>
            <p:cNvSpPr/>
            <p:nvPr/>
          </p:nvSpPr>
          <p:spPr>
            <a:xfrm rot="10800000" flipH="1">
              <a:off x="4951667" y="51853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4" name="Google Shape;3924;p24"/>
            <p:cNvSpPr/>
            <p:nvPr/>
          </p:nvSpPr>
          <p:spPr>
            <a:xfrm rot="10800000" flipH="1">
              <a:off x="4770235" y="760913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5" name="Google Shape;3925;p24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6" name="Google Shape;3926;p24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7" name="Google Shape;3927;p24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8" name="Google Shape;3928;p24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929" name="Google Shape;3929;p24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930" name="Google Shape;3930;p24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1" name="Google Shape;3931;p24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2" name="Google Shape;3932;p24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3" name="Google Shape;3933;p24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4" name="Google Shape;3934;p24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5" name="Google Shape;3935;p24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6" name="Google Shape;3936;p24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7" name="Google Shape;3937;p24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8" name="Google Shape;3938;p2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9" name="Google Shape;3939;p2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0" name="Google Shape;3940;p2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1" name="Google Shape;3941;p2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2" name="Google Shape;3942;p24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3" name="Google Shape;3943;p24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4" name="Google Shape;3944;p24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5" name="Google Shape;3945;p24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6" name="Google Shape;3946;p24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7" name="Google Shape;3947;p24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948" name="Google Shape;3948;p24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9" name="Google Shape;3949;p24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0" name="Google Shape;3950;p24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1" name="Google Shape;3951;p24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2" name="Google Shape;3952;p24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3" name="Google Shape;3953;p24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4" name="Google Shape;3954;p24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5" name="Google Shape;3955;p24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6" name="Google Shape;3956;p24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7" name="Google Shape;3957;p24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8" name="Google Shape;3958;p24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9" name="Google Shape;3959;p24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0" name="Google Shape;3960;p24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1" name="Google Shape;3961;p24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2" name="Google Shape;3962;p24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3" name="Google Shape;3963;p24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4" name="Google Shape;3964;p24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5" name="Google Shape;3965;p24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6" name="Google Shape;3966;p24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7" name="Google Shape;3967;p24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8" name="Google Shape;3968;p24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9" name="Google Shape;3969;p24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0" name="Google Shape;3970;p24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1" name="Google Shape;3971;p24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2" name="Google Shape;3972;p24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3" name="Google Shape;3973;p24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4" name="Google Shape;3974;p24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5" name="Google Shape;3975;p24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6" name="Google Shape;3976;p24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7" name="Google Shape;3977;p24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8" name="Google Shape;3978;p24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9" name="Google Shape;3979;p24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0" name="Google Shape;3980;p24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1" name="Google Shape;3981;p24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2" name="Google Shape;3982;p24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3" name="Google Shape;3983;p24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4" name="Google Shape;3984;p24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5" name="Google Shape;3985;p24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6" name="Google Shape;3986;p24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7" name="Google Shape;3987;p24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8" name="Google Shape;3988;p24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9" name="Google Shape;3989;p24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0" name="Google Shape;3990;p24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1" name="Google Shape;3991;p24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2" name="Google Shape;3992;p24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3" name="Google Shape;3993;p24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4" name="Google Shape;3994;p24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5" name="Google Shape;3995;p24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6" name="Google Shape;3996;p24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97" name="Google Shape;3997;p24"/>
          <p:cNvGrpSpPr/>
          <p:nvPr/>
        </p:nvGrpSpPr>
        <p:grpSpPr>
          <a:xfrm rot="10800000">
            <a:off x="10540155" y="-1757725"/>
            <a:ext cx="1651849" cy="4294100"/>
            <a:chOff x="236825" y="823300"/>
            <a:chExt cx="818125" cy="2126775"/>
          </a:xfrm>
        </p:grpSpPr>
        <p:sp>
          <p:nvSpPr>
            <p:cNvPr id="3998" name="Google Shape;3998;p24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9" name="Google Shape;3999;p24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0" name="Google Shape;4000;p24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1" name="Google Shape;4001;p24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2" name="Google Shape;4002;p24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3" name="Google Shape;4003;p24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4" name="Google Shape;4004;p24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5" name="Google Shape;4005;p24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6" name="Google Shape;4006;p24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7" name="Google Shape;4007;p24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8" name="Google Shape;4008;p24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9" name="Google Shape;4009;p24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0" name="Google Shape;4010;p24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1" name="Google Shape;4011;p24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2" name="Google Shape;4012;p24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3" name="Google Shape;4013;p24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4" name="Google Shape;4014;p24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5" name="Google Shape;4015;p24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6" name="Google Shape;4016;p24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7" name="Google Shape;4017;p24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8" name="Google Shape;4018;p24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9" name="Google Shape;4019;p24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0" name="Google Shape;4020;p24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1" name="Google Shape;4021;p24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2" name="Google Shape;4022;p24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3" name="Google Shape;4023;p24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4" name="Google Shape;4024;p24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5" name="Google Shape;4025;p24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6" name="Google Shape;4026;p24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7" name="Google Shape;4027;p24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8" name="Google Shape;4028;p24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9" name="Google Shape;4029;p24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0" name="Google Shape;4030;p24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1" name="Google Shape;4031;p24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2" name="Google Shape;4032;p24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3" name="Google Shape;4033;p24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4" name="Google Shape;4034;p24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5" name="Google Shape;4035;p24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6" name="Google Shape;4036;p24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7" name="Google Shape;4037;p24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8" name="Google Shape;4038;p24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9" name="Google Shape;4039;p24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0" name="Google Shape;4040;p24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041" name="Google Shape;4041;p24"/>
          <p:cNvGrpSpPr/>
          <p:nvPr/>
        </p:nvGrpSpPr>
        <p:grpSpPr>
          <a:xfrm rot="10800000" flipH="1">
            <a:off x="-12" y="-2784459"/>
            <a:ext cx="1651849" cy="4294100"/>
            <a:chOff x="236825" y="823300"/>
            <a:chExt cx="818125" cy="2126775"/>
          </a:xfrm>
        </p:grpSpPr>
        <p:sp>
          <p:nvSpPr>
            <p:cNvPr id="4042" name="Google Shape;4042;p24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3" name="Google Shape;4043;p24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4" name="Google Shape;4044;p24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5" name="Google Shape;4045;p24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6" name="Google Shape;4046;p24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7" name="Google Shape;4047;p24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8" name="Google Shape;4048;p24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9" name="Google Shape;4049;p24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0" name="Google Shape;4050;p24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1" name="Google Shape;4051;p24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2" name="Google Shape;4052;p24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3" name="Google Shape;4053;p24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4" name="Google Shape;4054;p24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5" name="Google Shape;4055;p24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6" name="Google Shape;4056;p24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7" name="Google Shape;4057;p24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8" name="Google Shape;4058;p24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9" name="Google Shape;4059;p24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0" name="Google Shape;4060;p24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1" name="Google Shape;4061;p24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2" name="Google Shape;4062;p24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3" name="Google Shape;4063;p24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4" name="Google Shape;4064;p24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5" name="Google Shape;4065;p24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6" name="Google Shape;4066;p24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7" name="Google Shape;4067;p24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8" name="Google Shape;4068;p24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9" name="Google Shape;4069;p24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0" name="Google Shape;4070;p24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1" name="Google Shape;4071;p24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2" name="Google Shape;4072;p24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3" name="Google Shape;4073;p24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4" name="Google Shape;4074;p24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5" name="Google Shape;4075;p24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6" name="Google Shape;4076;p24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7" name="Google Shape;4077;p24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8" name="Google Shape;4078;p24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9" name="Google Shape;4079;p24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0" name="Google Shape;4080;p24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1" name="Google Shape;4081;p24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2" name="Google Shape;4082;p24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3" name="Google Shape;4083;p24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4" name="Google Shape;4084;p24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85" name="Google Shape;4085;p24"/>
          <p:cNvSpPr txBox="1">
            <a:spLocks noGrp="1"/>
          </p:cNvSpPr>
          <p:nvPr>
            <p:ph type="title"/>
          </p:nvPr>
        </p:nvSpPr>
        <p:spPr>
          <a:xfrm>
            <a:off x="2784599" y="1415533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86" name="Google Shape;4086;p24"/>
          <p:cNvSpPr txBox="1">
            <a:spLocks noGrp="1"/>
          </p:cNvSpPr>
          <p:nvPr>
            <p:ph type="subTitle" idx="1"/>
          </p:nvPr>
        </p:nvSpPr>
        <p:spPr>
          <a:xfrm>
            <a:off x="2784599" y="2066909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7" name="Google Shape;4087;p24"/>
          <p:cNvSpPr txBox="1">
            <a:spLocks noGrp="1"/>
          </p:cNvSpPr>
          <p:nvPr>
            <p:ph type="title" idx="2"/>
          </p:nvPr>
        </p:nvSpPr>
        <p:spPr>
          <a:xfrm>
            <a:off x="2778632" y="3018655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88" name="Google Shape;4088;p24"/>
          <p:cNvSpPr txBox="1">
            <a:spLocks noGrp="1"/>
          </p:cNvSpPr>
          <p:nvPr>
            <p:ph type="subTitle" idx="3"/>
          </p:nvPr>
        </p:nvSpPr>
        <p:spPr>
          <a:xfrm>
            <a:off x="2778635" y="3670029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9" name="Google Shape;4089;p24"/>
          <p:cNvSpPr txBox="1">
            <a:spLocks noGrp="1"/>
          </p:cNvSpPr>
          <p:nvPr>
            <p:ph type="title" idx="4"/>
          </p:nvPr>
        </p:nvSpPr>
        <p:spPr>
          <a:xfrm>
            <a:off x="7750973" y="1415567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90" name="Google Shape;4090;p24"/>
          <p:cNvSpPr txBox="1">
            <a:spLocks noGrp="1"/>
          </p:cNvSpPr>
          <p:nvPr>
            <p:ph type="subTitle" idx="5"/>
          </p:nvPr>
        </p:nvSpPr>
        <p:spPr>
          <a:xfrm>
            <a:off x="7750973" y="2066900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1" name="Google Shape;4091;p24"/>
          <p:cNvSpPr txBox="1">
            <a:spLocks noGrp="1"/>
          </p:cNvSpPr>
          <p:nvPr>
            <p:ph type="title" idx="6"/>
          </p:nvPr>
        </p:nvSpPr>
        <p:spPr>
          <a:xfrm>
            <a:off x="7750965" y="3018651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92" name="Google Shape;4092;p24"/>
          <p:cNvSpPr txBox="1">
            <a:spLocks noGrp="1"/>
          </p:cNvSpPr>
          <p:nvPr>
            <p:ph type="subTitle" idx="7"/>
          </p:nvPr>
        </p:nvSpPr>
        <p:spPr>
          <a:xfrm>
            <a:off x="7750969" y="3670033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3" name="Google Shape;4093;p24"/>
          <p:cNvSpPr txBox="1">
            <a:spLocks noGrp="1"/>
          </p:cNvSpPr>
          <p:nvPr>
            <p:ph type="title" idx="8"/>
          </p:nvPr>
        </p:nvSpPr>
        <p:spPr>
          <a:xfrm>
            <a:off x="2778635" y="4621775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94" name="Google Shape;4094;p24"/>
          <p:cNvSpPr txBox="1">
            <a:spLocks noGrp="1"/>
          </p:cNvSpPr>
          <p:nvPr>
            <p:ph type="subTitle" idx="9"/>
          </p:nvPr>
        </p:nvSpPr>
        <p:spPr>
          <a:xfrm>
            <a:off x="2778639" y="5263464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5" name="Google Shape;4095;p24"/>
          <p:cNvSpPr txBox="1">
            <a:spLocks noGrp="1"/>
          </p:cNvSpPr>
          <p:nvPr>
            <p:ph type="title" idx="13"/>
          </p:nvPr>
        </p:nvSpPr>
        <p:spPr>
          <a:xfrm>
            <a:off x="7750968" y="4621767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96" name="Google Shape;4096;p24"/>
          <p:cNvSpPr txBox="1">
            <a:spLocks noGrp="1"/>
          </p:cNvSpPr>
          <p:nvPr>
            <p:ph type="subTitle" idx="14"/>
          </p:nvPr>
        </p:nvSpPr>
        <p:spPr>
          <a:xfrm>
            <a:off x="7750973" y="5263467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7" name="Google Shape;4097;p24"/>
          <p:cNvSpPr txBox="1">
            <a:spLocks noGrp="1"/>
          </p:cNvSpPr>
          <p:nvPr>
            <p:ph type="title" idx="15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3352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3" name="Google Shape;3353;p21"/>
          <p:cNvGrpSpPr/>
          <p:nvPr/>
        </p:nvGrpSpPr>
        <p:grpSpPr>
          <a:xfrm flipH="1"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3354" name="Google Shape;3354;p21"/>
            <p:cNvSpPr/>
            <p:nvPr/>
          </p:nvSpPr>
          <p:spPr>
            <a:xfrm flipH="1">
              <a:off x="6440237" y="953686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5" name="Google Shape;3355;p21"/>
            <p:cNvSpPr/>
            <p:nvPr/>
          </p:nvSpPr>
          <p:spPr>
            <a:xfrm flipH="1">
              <a:off x="6737608" y="1181280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6" name="Google Shape;3356;p21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7" name="Google Shape;3357;p21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8" name="Google Shape;3358;p21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9" name="Google Shape;3359;p21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0" name="Google Shape;3360;p21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1" name="Google Shape;3361;p21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2" name="Google Shape;3362;p21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3" name="Google Shape;3363;p21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4" name="Google Shape;3364;p21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5" name="Google Shape;3365;p21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6" name="Google Shape;3366;p21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7" name="Google Shape;3367;p21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8" name="Google Shape;3368;p21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9" name="Google Shape;3369;p21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0" name="Google Shape;3370;p21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1" name="Google Shape;3371;p21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2" name="Google Shape;3372;p21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3" name="Google Shape;3373;p21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4" name="Google Shape;3374;p21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5" name="Google Shape;3375;p21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6" name="Google Shape;3376;p21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7" name="Google Shape;3377;p21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8" name="Google Shape;3378;p21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9" name="Google Shape;3379;p21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0" name="Google Shape;3380;p21"/>
            <p:cNvSpPr/>
            <p:nvPr/>
          </p:nvSpPr>
          <p:spPr>
            <a:xfrm rot="10800000" flipH="1">
              <a:off x="4951667" y="51853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1" name="Google Shape;3381;p21"/>
            <p:cNvSpPr/>
            <p:nvPr/>
          </p:nvSpPr>
          <p:spPr>
            <a:xfrm rot="10800000" flipH="1">
              <a:off x="4770235" y="760913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2" name="Google Shape;3382;p21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3" name="Google Shape;3383;p21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4" name="Google Shape;3384;p21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5" name="Google Shape;3385;p21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386" name="Google Shape;3386;p21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387" name="Google Shape;3387;p21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8" name="Google Shape;3388;p21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9" name="Google Shape;3389;p21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0" name="Google Shape;3390;p21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1" name="Google Shape;3391;p21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2" name="Google Shape;3392;p21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3" name="Google Shape;3393;p21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4" name="Google Shape;3394;p21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5" name="Google Shape;3395;p21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6" name="Google Shape;3396;p21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7" name="Google Shape;3397;p21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8" name="Google Shape;3398;p21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9" name="Google Shape;3399;p21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0" name="Google Shape;3400;p21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1" name="Google Shape;3401;p21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2" name="Google Shape;3402;p21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3" name="Google Shape;3403;p21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4" name="Google Shape;3404;p21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405" name="Google Shape;3405;p21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6" name="Google Shape;3406;p21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7" name="Google Shape;3407;p21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8" name="Google Shape;3408;p21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9" name="Google Shape;3409;p21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0" name="Google Shape;3410;p21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1" name="Google Shape;3411;p21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2" name="Google Shape;3412;p21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3" name="Google Shape;3413;p21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4" name="Google Shape;3414;p21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5" name="Google Shape;3415;p21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6" name="Google Shape;3416;p21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7" name="Google Shape;3417;p21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8" name="Google Shape;3418;p21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9" name="Google Shape;3419;p21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0" name="Google Shape;3420;p21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1" name="Google Shape;3421;p21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2" name="Google Shape;3422;p21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3" name="Google Shape;3423;p21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4" name="Google Shape;3424;p21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5" name="Google Shape;3425;p21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6" name="Google Shape;3426;p21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7" name="Google Shape;3427;p21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8" name="Google Shape;3428;p21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9" name="Google Shape;3429;p21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0" name="Google Shape;3430;p21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1" name="Google Shape;3431;p21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2" name="Google Shape;3432;p21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3" name="Google Shape;3433;p21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4" name="Google Shape;3434;p21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5" name="Google Shape;3435;p21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6" name="Google Shape;3436;p21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7" name="Google Shape;3437;p21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8" name="Google Shape;3438;p21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9" name="Google Shape;3439;p21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0" name="Google Shape;3440;p21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1" name="Google Shape;3441;p21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2" name="Google Shape;3442;p21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3" name="Google Shape;3443;p21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4" name="Google Shape;3444;p21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5" name="Google Shape;3445;p21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6" name="Google Shape;3446;p21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7" name="Google Shape;3447;p21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8" name="Google Shape;3448;p21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9" name="Google Shape;3449;p21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0" name="Google Shape;3450;p21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1" name="Google Shape;3451;p21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2" name="Google Shape;3452;p21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3" name="Google Shape;3453;p21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54" name="Google Shape;3454;p21"/>
          <p:cNvSpPr txBox="1"/>
          <p:nvPr>
            <p:ph type="title"/>
          </p:nvPr>
        </p:nvSpPr>
        <p:spPr>
          <a:xfrm>
            <a:off x="960000" y="29282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455" name="Google Shape;3455;p21"/>
          <p:cNvSpPr txBox="1"/>
          <p:nvPr>
            <p:ph type="subTitle" idx="1"/>
          </p:nvPr>
        </p:nvSpPr>
        <p:spPr>
          <a:xfrm>
            <a:off x="960000" y="3582340"/>
            <a:ext cx="3115200" cy="13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6" name="Google Shape;3456;p21"/>
          <p:cNvSpPr txBox="1"/>
          <p:nvPr>
            <p:ph type="title" idx="2"/>
          </p:nvPr>
        </p:nvSpPr>
        <p:spPr>
          <a:xfrm>
            <a:off x="4538400" y="29282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457" name="Google Shape;3457;p21"/>
          <p:cNvSpPr txBox="1"/>
          <p:nvPr>
            <p:ph type="subTitle" idx="3"/>
          </p:nvPr>
        </p:nvSpPr>
        <p:spPr>
          <a:xfrm>
            <a:off x="4538400" y="3582340"/>
            <a:ext cx="3115200" cy="13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8" name="Google Shape;3458;p21"/>
          <p:cNvSpPr txBox="1"/>
          <p:nvPr>
            <p:ph type="title" idx="4"/>
          </p:nvPr>
        </p:nvSpPr>
        <p:spPr>
          <a:xfrm>
            <a:off x="8116800" y="29282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459" name="Google Shape;3459;p21"/>
          <p:cNvSpPr txBox="1"/>
          <p:nvPr>
            <p:ph type="subTitle" idx="5"/>
          </p:nvPr>
        </p:nvSpPr>
        <p:spPr>
          <a:xfrm>
            <a:off x="8116800" y="3582340"/>
            <a:ext cx="3115200" cy="13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0" name="Google Shape;3460;p21"/>
          <p:cNvSpPr txBox="1"/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461" name="Google Shape;3461;p21"/>
          <p:cNvGrpSpPr/>
          <p:nvPr/>
        </p:nvGrpSpPr>
        <p:grpSpPr>
          <a:xfrm rot="-9299277" flipH="1">
            <a:off x="9448341" y="4579857"/>
            <a:ext cx="2799848" cy="5911517"/>
            <a:chOff x="5963446" y="1032647"/>
            <a:chExt cx="2099930" cy="4433731"/>
          </a:xfrm>
        </p:grpSpPr>
        <p:grpSp>
          <p:nvGrpSpPr>
            <p:cNvPr id="3462" name="Google Shape;3462;p21"/>
            <p:cNvGrpSpPr/>
            <p:nvPr/>
          </p:nvGrpSpPr>
          <p:grpSpPr>
            <a:xfrm rot="-10415884">
              <a:off x="6119591" y="2510592"/>
              <a:ext cx="1468797" cy="2882887"/>
              <a:chOff x="1593425" y="446883"/>
              <a:chExt cx="1327185" cy="2604937"/>
            </a:xfrm>
          </p:grpSpPr>
          <p:sp>
            <p:nvSpPr>
              <p:cNvPr id="3463" name="Google Shape;3463;p21"/>
              <p:cNvSpPr/>
              <p:nvPr/>
            </p:nvSpPr>
            <p:spPr>
              <a:xfrm rot="291202">
                <a:off x="1863362" y="1901562"/>
                <a:ext cx="769052" cy="931389"/>
              </a:xfrm>
              <a:custGeom>
                <a:avLst/>
                <a:gdLst/>
                <a:ahLst/>
                <a:cxnLst/>
                <a:rect l="l" t="t" r="r" b="b"/>
                <a:pathLst>
                  <a:path w="16813" h="20362" extrusionOk="0">
                    <a:moveTo>
                      <a:pt x="16799" y="1"/>
                    </a:moveTo>
                    <a:cubicBezTo>
                      <a:pt x="12132" y="896"/>
                      <a:pt x="7222" y="2124"/>
                      <a:pt x="4766" y="6625"/>
                    </a:cubicBezTo>
                    <a:cubicBezTo>
                      <a:pt x="2439" y="10896"/>
                      <a:pt x="1953" y="15870"/>
                      <a:pt x="9" y="20307"/>
                    </a:cubicBezTo>
                    <a:cubicBezTo>
                      <a:pt x="0" y="20335"/>
                      <a:pt x="23" y="20362"/>
                      <a:pt x="47" y="20362"/>
                    </a:cubicBezTo>
                    <a:cubicBezTo>
                      <a:pt x="56" y="20362"/>
                      <a:pt x="66" y="20357"/>
                      <a:pt x="73" y="20346"/>
                    </a:cubicBezTo>
                    <a:cubicBezTo>
                      <a:pt x="2081" y="16241"/>
                      <a:pt x="2580" y="11586"/>
                      <a:pt x="4613" y="7507"/>
                    </a:cubicBezTo>
                    <a:cubicBezTo>
                      <a:pt x="5841" y="5065"/>
                      <a:pt x="7631" y="3172"/>
                      <a:pt x="10150" y="2047"/>
                    </a:cubicBezTo>
                    <a:cubicBezTo>
                      <a:pt x="12273" y="1101"/>
                      <a:pt x="14549" y="551"/>
                      <a:pt x="16812" y="14"/>
                    </a:cubicBezTo>
                    <a:lnTo>
                      <a:pt x="16799" y="14"/>
                    </a:lnTo>
                    <a:cubicBezTo>
                      <a:pt x="16812" y="14"/>
                      <a:pt x="16812" y="1"/>
                      <a:pt x="16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4" name="Google Shape;3464;p21"/>
              <p:cNvSpPr/>
              <p:nvPr/>
            </p:nvSpPr>
            <p:spPr>
              <a:xfrm rot="291202">
                <a:off x="2173099" y="1842054"/>
                <a:ext cx="238313" cy="286891"/>
              </a:xfrm>
              <a:custGeom>
                <a:avLst/>
                <a:gdLst/>
                <a:ahLst/>
                <a:cxnLst/>
                <a:rect l="l" t="t" r="r" b="b"/>
                <a:pathLst>
                  <a:path w="5210" h="6272" extrusionOk="0">
                    <a:moveTo>
                      <a:pt x="5189" y="0"/>
                    </a:moveTo>
                    <a:cubicBezTo>
                      <a:pt x="5184" y="0"/>
                      <a:pt x="5179" y="3"/>
                      <a:pt x="5175" y="11"/>
                    </a:cubicBezTo>
                    <a:cubicBezTo>
                      <a:pt x="4408" y="1124"/>
                      <a:pt x="3589" y="2211"/>
                      <a:pt x="2720" y="3259"/>
                    </a:cubicBezTo>
                    <a:cubicBezTo>
                      <a:pt x="1889" y="4270"/>
                      <a:pt x="942" y="5177"/>
                      <a:pt x="60" y="6149"/>
                    </a:cubicBezTo>
                    <a:cubicBezTo>
                      <a:pt x="0" y="6199"/>
                      <a:pt x="49" y="6272"/>
                      <a:pt x="109" y="6272"/>
                    </a:cubicBezTo>
                    <a:cubicBezTo>
                      <a:pt x="127" y="6272"/>
                      <a:pt x="145" y="6266"/>
                      <a:pt x="162" y="6252"/>
                    </a:cubicBezTo>
                    <a:cubicBezTo>
                      <a:pt x="1147" y="5395"/>
                      <a:pt x="2004" y="4346"/>
                      <a:pt x="2835" y="3336"/>
                    </a:cubicBezTo>
                    <a:cubicBezTo>
                      <a:pt x="3679" y="2275"/>
                      <a:pt x="4472" y="1175"/>
                      <a:pt x="5200" y="24"/>
                    </a:cubicBezTo>
                    <a:cubicBezTo>
                      <a:pt x="5209" y="15"/>
                      <a:pt x="5200" y="0"/>
                      <a:pt x="5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5" name="Google Shape;3465;p21"/>
              <p:cNvSpPr/>
              <p:nvPr/>
            </p:nvSpPr>
            <p:spPr>
              <a:xfrm rot="291202">
                <a:off x="2098385" y="2045872"/>
                <a:ext cx="286525" cy="173955"/>
              </a:xfrm>
              <a:custGeom>
                <a:avLst/>
                <a:gdLst/>
                <a:ahLst/>
                <a:cxnLst/>
                <a:rect l="l" t="t" r="r" b="b"/>
                <a:pathLst>
                  <a:path w="6264" h="3803" extrusionOk="0">
                    <a:moveTo>
                      <a:pt x="6263" y="0"/>
                    </a:moveTo>
                    <a:cubicBezTo>
                      <a:pt x="5164" y="524"/>
                      <a:pt x="4051" y="1036"/>
                      <a:pt x="2990" y="1650"/>
                    </a:cubicBezTo>
                    <a:cubicBezTo>
                      <a:pt x="1928" y="2251"/>
                      <a:pt x="854" y="2916"/>
                      <a:pt x="10" y="3772"/>
                    </a:cubicBezTo>
                    <a:cubicBezTo>
                      <a:pt x="1" y="3791"/>
                      <a:pt x="5" y="3803"/>
                      <a:pt x="18" y="3803"/>
                    </a:cubicBezTo>
                    <a:cubicBezTo>
                      <a:pt x="23" y="3803"/>
                      <a:pt x="29" y="3801"/>
                      <a:pt x="36" y="3798"/>
                    </a:cubicBezTo>
                    <a:cubicBezTo>
                      <a:pt x="995" y="3056"/>
                      <a:pt x="1992" y="2353"/>
                      <a:pt x="3028" y="1726"/>
                    </a:cubicBezTo>
                    <a:cubicBezTo>
                      <a:pt x="4089" y="1113"/>
                      <a:pt x="5176" y="550"/>
                      <a:pt x="6263" y="0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6" name="Google Shape;3466;p21"/>
              <p:cNvSpPr/>
              <p:nvPr/>
            </p:nvSpPr>
            <p:spPr>
              <a:xfrm rot="291202">
                <a:off x="1991323" y="2256052"/>
                <a:ext cx="176334" cy="160187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3502" extrusionOk="0">
                    <a:moveTo>
                      <a:pt x="3850" y="1"/>
                    </a:moveTo>
                    <a:cubicBezTo>
                      <a:pt x="3848" y="1"/>
                      <a:pt x="3846" y="2"/>
                      <a:pt x="3842" y="6"/>
                    </a:cubicBezTo>
                    <a:cubicBezTo>
                      <a:pt x="2742" y="1297"/>
                      <a:pt x="1630" y="2691"/>
                      <a:pt x="44" y="3420"/>
                    </a:cubicBezTo>
                    <a:cubicBezTo>
                      <a:pt x="0" y="3442"/>
                      <a:pt x="32" y="3502"/>
                      <a:pt x="74" y="3502"/>
                    </a:cubicBezTo>
                    <a:cubicBezTo>
                      <a:pt x="81" y="3502"/>
                      <a:pt x="88" y="3500"/>
                      <a:pt x="95" y="3497"/>
                    </a:cubicBezTo>
                    <a:cubicBezTo>
                      <a:pt x="1707" y="2768"/>
                      <a:pt x="2781" y="1374"/>
                      <a:pt x="3855" y="19"/>
                    </a:cubicBezTo>
                    <a:cubicBezTo>
                      <a:pt x="3855" y="10"/>
                      <a:pt x="3855" y="1"/>
                      <a:pt x="3850" y="1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7" name="Google Shape;3467;p21"/>
              <p:cNvSpPr/>
              <p:nvPr/>
            </p:nvSpPr>
            <p:spPr>
              <a:xfrm rot="291202">
                <a:off x="2066393" y="2020997"/>
                <a:ext cx="62986" cy="250892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5485" extrusionOk="0">
                    <a:moveTo>
                      <a:pt x="1369" y="1"/>
                    </a:moveTo>
                    <a:cubicBezTo>
                      <a:pt x="1364" y="1"/>
                      <a:pt x="1357" y="4"/>
                      <a:pt x="1351" y="11"/>
                    </a:cubicBezTo>
                    <a:cubicBezTo>
                      <a:pt x="993" y="1852"/>
                      <a:pt x="545" y="3668"/>
                      <a:pt x="8" y="5458"/>
                    </a:cubicBezTo>
                    <a:cubicBezTo>
                      <a:pt x="0" y="5474"/>
                      <a:pt x="12" y="5485"/>
                      <a:pt x="25" y="5485"/>
                    </a:cubicBezTo>
                    <a:cubicBezTo>
                      <a:pt x="33" y="5485"/>
                      <a:pt x="42" y="5481"/>
                      <a:pt x="47" y="5471"/>
                    </a:cubicBezTo>
                    <a:cubicBezTo>
                      <a:pt x="801" y="3757"/>
                      <a:pt x="1070" y="1852"/>
                      <a:pt x="1377" y="11"/>
                    </a:cubicBezTo>
                    <a:cubicBezTo>
                      <a:pt x="1377" y="4"/>
                      <a:pt x="1373" y="1"/>
                      <a:pt x="1369" y="1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8" name="Google Shape;3468;p21"/>
              <p:cNvSpPr/>
              <p:nvPr/>
            </p:nvSpPr>
            <p:spPr>
              <a:xfrm rot="291202">
                <a:off x="2086617" y="2159603"/>
                <a:ext cx="262785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4491" extrusionOk="0">
                    <a:moveTo>
                      <a:pt x="5630" y="0"/>
                    </a:moveTo>
                    <a:cubicBezTo>
                      <a:pt x="5617" y="0"/>
                      <a:pt x="5603" y="4"/>
                      <a:pt x="5589" y="12"/>
                    </a:cubicBezTo>
                    <a:cubicBezTo>
                      <a:pt x="5001" y="383"/>
                      <a:pt x="4451" y="830"/>
                      <a:pt x="3786" y="1099"/>
                    </a:cubicBezTo>
                    <a:cubicBezTo>
                      <a:pt x="3185" y="1342"/>
                      <a:pt x="2609" y="1649"/>
                      <a:pt x="2072" y="2020"/>
                    </a:cubicBezTo>
                    <a:cubicBezTo>
                      <a:pt x="1574" y="2327"/>
                      <a:pt x="1139" y="2736"/>
                      <a:pt x="794" y="3222"/>
                    </a:cubicBezTo>
                    <a:cubicBezTo>
                      <a:pt x="538" y="3605"/>
                      <a:pt x="129" y="4002"/>
                      <a:pt x="1" y="4436"/>
                    </a:cubicBezTo>
                    <a:lnTo>
                      <a:pt x="13" y="4436"/>
                    </a:lnTo>
                    <a:cubicBezTo>
                      <a:pt x="3" y="4468"/>
                      <a:pt x="18" y="4491"/>
                      <a:pt x="46" y="4491"/>
                    </a:cubicBezTo>
                    <a:cubicBezTo>
                      <a:pt x="51" y="4491"/>
                      <a:pt x="58" y="4490"/>
                      <a:pt x="65" y="4488"/>
                    </a:cubicBezTo>
                    <a:cubicBezTo>
                      <a:pt x="538" y="4398"/>
                      <a:pt x="973" y="4066"/>
                      <a:pt x="1446" y="3899"/>
                    </a:cubicBezTo>
                    <a:cubicBezTo>
                      <a:pt x="1996" y="3695"/>
                      <a:pt x="2533" y="3413"/>
                      <a:pt x="3019" y="3068"/>
                    </a:cubicBezTo>
                    <a:cubicBezTo>
                      <a:pt x="3556" y="2710"/>
                      <a:pt x="4029" y="2263"/>
                      <a:pt x="4387" y="1725"/>
                    </a:cubicBezTo>
                    <a:cubicBezTo>
                      <a:pt x="4783" y="1163"/>
                      <a:pt x="5218" y="639"/>
                      <a:pt x="5691" y="153"/>
                    </a:cubicBezTo>
                    <a:cubicBezTo>
                      <a:pt x="5745" y="99"/>
                      <a:pt x="5699" y="0"/>
                      <a:pt x="5630" y="0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9" name="Google Shape;3469;p21"/>
              <p:cNvSpPr/>
              <p:nvPr/>
            </p:nvSpPr>
            <p:spPr>
              <a:xfrm rot="291202">
                <a:off x="2218619" y="1968525"/>
                <a:ext cx="305416" cy="179993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3935" extrusionOk="0">
                    <a:moveTo>
                      <a:pt x="6565" y="0"/>
                    </a:moveTo>
                    <a:cubicBezTo>
                      <a:pt x="6555" y="0"/>
                      <a:pt x="6544" y="2"/>
                      <a:pt x="6532" y="7"/>
                    </a:cubicBezTo>
                    <a:cubicBezTo>
                      <a:pt x="5995" y="301"/>
                      <a:pt x="5419" y="518"/>
                      <a:pt x="4818" y="672"/>
                    </a:cubicBezTo>
                    <a:cubicBezTo>
                      <a:pt x="4140" y="813"/>
                      <a:pt x="3591" y="1132"/>
                      <a:pt x="2990" y="1465"/>
                    </a:cubicBezTo>
                    <a:cubicBezTo>
                      <a:pt x="2440" y="1772"/>
                      <a:pt x="1915" y="2104"/>
                      <a:pt x="1417" y="2488"/>
                    </a:cubicBezTo>
                    <a:cubicBezTo>
                      <a:pt x="918" y="2897"/>
                      <a:pt x="522" y="3421"/>
                      <a:pt x="36" y="3856"/>
                    </a:cubicBezTo>
                    <a:cubicBezTo>
                      <a:pt x="1" y="3879"/>
                      <a:pt x="29" y="3934"/>
                      <a:pt x="73" y="3934"/>
                    </a:cubicBezTo>
                    <a:cubicBezTo>
                      <a:pt x="78" y="3934"/>
                      <a:pt x="82" y="3934"/>
                      <a:pt x="87" y="3933"/>
                    </a:cubicBezTo>
                    <a:cubicBezTo>
                      <a:pt x="675" y="3728"/>
                      <a:pt x="1302" y="3664"/>
                      <a:pt x="1877" y="3447"/>
                    </a:cubicBezTo>
                    <a:cubicBezTo>
                      <a:pt x="2452" y="3217"/>
                      <a:pt x="3002" y="2948"/>
                      <a:pt x="3527" y="2628"/>
                    </a:cubicBezTo>
                    <a:cubicBezTo>
                      <a:pt x="4076" y="2309"/>
                      <a:pt x="4601" y="2027"/>
                      <a:pt x="5048" y="1593"/>
                    </a:cubicBezTo>
                    <a:cubicBezTo>
                      <a:pt x="5317" y="1337"/>
                      <a:pt x="5521" y="1043"/>
                      <a:pt x="5803" y="813"/>
                    </a:cubicBezTo>
                    <a:cubicBezTo>
                      <a:pt x="6084" y="582"/>
                      <a:pt x="6340" y="378"/>
                      <a:pt x="6608" y="173"/>
                    </a:cubicBezTo>
                    <a:cubicBezTo>
                      <a:pt x="6676" y="117"/>
                      <a:pt x="6644" y="0"/>
                      <a:pt x="65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0" name="Google Shape;3470;p21"/>
              <p:cNvSpPr/>
              <p:nvPr/>
            </p:nvSpPr>
            <p:spPr>
              <a:xfrm rot="291202">
                <a:off x="2342620" y="1588188"/>
                <a:ext cx="174046" cy="382125"/>
              </a:xfrm>
              <a:custGeom>
                <a:avLst/>
                <a:gdLst/>
                <a:ahLst/>
                <a:cxnLst/>
                <a:rect l="l" t="t" r="r" b="b"/>
                <a:pathLst>
                  <a:path w="3805" h="8354" extrusionOk="0">
                    <a:moveTo>
                      <a:pt x="3638" y="0"/>
                    </a:moveTo>
                    <a:cubicBezTo>
                      <a:pt x="3588" y="0"/>
                      <a:pt x="3539" y="25"/>
                      <a:pt x="3511" y="83"/>
                    </a:cubicBezTo>
                    <a:cubicBezTo>
                      <a:pt x="3127" y="633"/>
                      <a:pt x="2833" y="1285"/>
                      <a:pt x="2488" y="1874"/>
                    </a:cubicBezTo>
                    <a:cubicBezTo>
                      <a:pt x="2104" y="2564"/>
                      <a:pt x="1874" y="3267"/>
                      <a:pt x="1618" y="4009"/>
                    </a:cubicBezTo>
                    <a:cubicBezTo>
                      <a:pt x="1375" y="4712"/>
                      <a:pt x="1043" y="5390"/>
                      <a:pt x="825" y="6093"/>
                    </a:cubicBezTo>
                    <a:cubicBezTo>
                      <a:pt x="595" y="6810"/>
                      <a:pt x="416" y="7564"/>
                      <a:pt x="32" y="8229"/>
                    </a:cubicBezTo>
                    <a:cubicBezTo>
                      <a:pt x="0" y="8282"/>
                      <a:pt x="48" y="8353"/>
                      <a:pt x="110" y="8353"/>
                    </a:cubicBezTo>
                    <a:cubicBezTo>
                      <a:pt x="122" y="8353"/>
                      <a:pt x="135" y="8350"/>
                      <a:pt x="147" y="8344"/>
                    </a:cubicBezTo>
                    <a:cubicBezTo>
                      <a:pt x="723" y="7948"/>
                      <a:pt x="1349" y="7551"/>
                      <a:pt x="1797" y="7027"/>
                    </a:cubicBezTo>
                    <a:cubicBezTo>
                      <a:pt x="2347" y="6362"/>
                      <a:pt x="2679" y="5646"/>
                      <a:pt x="2973" y="4853"/>
                    </a:cubicBezTo>
                    <a:cubicBezTo>
                      <a:pt x="3293" y="4099"/>
                      <a:pt x="3498" y="3306"/>
                      <a:pt x="3587" y="2487"/>
                    </a:cubicBezTo>
                    <a:cubicBezTo>
                      <a:pt x="3613" y="2129"/>
                      <a:pt x="3626" y="1758"/>
                      <a:pt x="3638" y="1388"/>
                    </a:cubicBezTo>
                    <a:cubicBezTo>
                      <a:pt x="3664" y="978"/>
                      <a:pt x="3766" y="582"/>
                      <a:pt x="3805" y="173"/>
                    </a:cubicBezTo>
                    <a:cubicBezTo>
                      <a:pt x="3805" y="69"/>
                      <a:pt x="3720" y="0"/>
                      <a:pt x="3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1" name="Google Shape;3471;p21"/>
              <p:cNvSpPr/>
              <p:nvPr/>
            </p:nvSpPr>
            <p:spPr>
              <a:xfrm rot="291202">
                <a:off x="2532096" y="1832495"/>
                <a:ext cx="286479" cy="143262"/>
              </a:xfrm>
              <a:custGeom>
                <a:avLst/>
                <a:gdLst/>
                <a:ahLst/>
                <a:cxnLst/>
                <a:rect l="l" t="t" r="r" b="b"/>
                <a:pathLst>
                  <a:path w="6263" h="3132" extrusionOk="0">
                    <a:moveTo>
                      <a:pt x="6038" y="1"/>
                    </a:moveTo>
                    <a:cubicBezTo>
                      <a:pt x="6033" y="1"/>
                      <a:pt x="6028" y="1"/>
                      <a:pt x="6023" y="2"/>
                    </a:cubicBezTo>
                    <a:cubicBezTo>
                      <a:pt x="4847" y="257"/>
                      <a:pt x="3709" y="705"/>
                      <a:pt x="2673" y="1319"/>
                    </a:cubicBezTo>
                    <a:cubicBezTo>
                      <a:pt x="2187" y="1600"/>
                      <a:pt x="1701" y="1894"/>
                      <a:pt x="1203" y="2175"/>
                    </a:cubicBezTo>
                    <a:cubicBezTo>
                      <a:pt x="870" y="2367"/>
                      <a:pt x="128" y="2597"/>
                      <a:pt x="0" y="2994"/>
                    </a:cubicBezTo>
                    <a:cubicBezTo>
                      <a:pt x="0" y="3019"/>
                      <a:pt x="13" y="3045"/>
                      <a:pt x="26" y="3058"/>
                    </a:cubicBezTo>
                    <a:lnTo>
                      <a:pt x="26" y="3045"/>
                    </a:lnTo>
                    <a:cubicBezTo>
                      <a:pt x="126" y="3116"/>
                      <a:pt x="237" y="3132"/>
                      <a:pt x="351" y="3132"/>
                    </a:cubicBezTo>
                    <a:cubicBezTo>
                      <a:pt x="443" y="3132"/>
                      <a:pt x="536" y="3122"/>
                      <a:pt x="627" y="3122"/>
                    </a:cubicBezTo>
                    <a:lnTo>
                      <a:pt x="1497" y="3122"/>
                    </a:lnTo>
                    <a:cubicBezTo>
                      <a:pt x="2085" y="3109"/>
                      <a:pt x="2596" y="2892"/>
                      <a:pt x="3121" y="2636"/>
                    </a:cubicBezTo>
                    <a:cubicBezTo>
                      <a:pt x="4297" y="2060"/>
                      <a:pt x="5077" y="986"/>
                      <a:pt x="6151" y="283"/>
                    </a:cubicBezTo>
                    <a:cubicBezTo>
                      <a:pt x="6263" y="184"/>
                      <a:pt x="6182" y="1"/>
                      <a:pt x="60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2" name="Google Shape;3472;p21"/>
              <p:cNvSpPr/>
              <p:nvPr/>
            </p:nvSpPr>
            <p:spPr>
              <a:xfrm rot="291202">
                <a:off x="2118868" y="1795721"/>
                <a:ext cx="71540" cy="317721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6946" extrusionOk="0">
                    <a:moveTo>
                      <a:pt x="1483" y="0"/>
                    </a:moveTo>
                    <a:cubicBezTo>
                      <a:pt x="1456" y="0"/>
                      <a:pt x="1430" y="16"/>
                      <a:pt x="1420" y="51"/>
                    </a:cubicBezTo>
                    <a:lnTo>
                      <a:pt x="1420" y="38"/>
                    </a:lnTo>
                    <a:cubicBezTo>
                      <a:pt x="1177" y="588"/>
                      <a:pt x="934" y="1138"/>
                      <a:pt x="691" y="1688"/>
                    </a:cubicBezTo>
                    <a:cubicBezTo>
                      <a:pt x="384" y="2366"/>
                      <a:pt x="192" y="3069"/>
                      <a:pt x="103" y="3798"/>
                    </a:cubicBezTo>
                    <a:cubicBezTo>
                      <a:pt x="26" y="4143"/>
                      <a:pt x="0" y="4488"/>
                      <a:pt x="13" y="4834"/>
                    </a:cubicBezTo>
                    <a:cubicBezTo>
                      <a:pt x="64" y="5141"/>
                      <a:pt x="128" y="5435"/>
                      <a:pt x="154" y="5742"/>
                    </a:cubicBezTo>
                    <a:cubicBezTo>
                      <a:pt x="192" y="6125"/>
                      <a:pt x="192" y="6509"/>
                      <a:pt x="167" y="6880"/>
                    </a:cubicBezTo>
                    <a:cubicBezTo>
                      <a:pt x="167" y="6920"/>
                      <a:pt x="197" y="6945"/>
                      <a:pt x="230" y="6945"/>
                    </a:cubicBezTo>
                    <a:cubicBezTo>
                      <a:pt x="248" y="6945"/>
                      <a:pt x="268" y="6937"/>
                      <a:pt x="282" y="6918"/>
                    </a:cubicBezTo>
                    <a:cubicBezTo>
                      <a:pt x="461" y="6598"/>
                      <a:pt x="614" y="6266"/>
                      <a:pt x="729" y="5921"/>
                    </a:cubicBezTo>
                    <a:cubicBezTo>
                      <a:pt x="832" y="5678"/>
                      <a:pt x="959" y="5448"/>
                      <a:pt x="1075" y="5205"/>
                    </a:cubicBezTo>
                    <a:cubicBezTo>
                      <a:pt x="1228" y="4846"/>
                      <a:pt x="1330" y="4463"/>
                      <a:pt x="1381" y="4079"/>
                    </a:cubicBezTo>
                    <a:cubicBezTo>
                      <a:pt x="1509" y="3376"/>
                      <a:pt x="1548" y="2660"/>
                      <a:pt x="1509" y="1944"/>
                    </a:cubicBezTo>
                    <a:cubicBezTo>
                      <a:pt x="1445" y="1330"/>
                      <a:pt x="1458" y="703"/>
                      <a:pt x="1548" y="90"/>
                    </a:cubicBezTo>
                    <a:cubicBezTo>
                      <a:pt x="1563" y="36"/>
                      <a:pt x="1523" y="0"/>
                      <a:pt x="1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3" name="Google Shape;3473;p21"/>
              <p:cNvSpPr/>
              <p:nvPr/>
            </p:nvSpPr>
            <p:spPr>
              <a:xfrm rot="291202">
                <a:off x="2255728" y="1207033"/>
                <a:ext cx="450417" cy="126430"/>
              </a:xfrm>
              <a:custGeom>
                <a:avLst/>
                <a:gdLst/>
                <a:ahLst/>
                <a:cxnLst/>
                <a:rect l="l" t="t" r="r" b="b"/>
                <a:pathLst>
                  <a:path w="9847" h="2764" extrusionOk="0">
                    <a:moveTo>
                      <a:pt x="5311" y="1"/>
                    </a:moveTo>
                    <a:cubicBezTo>
                      <a:pt x="5165" y="1"/>
                      <a:pt x="5019" y="6"/>
                      <a:pt x="4872" y="19"/>
                    </a:cubicBezTo>
                    <a:cubicBezTo>
                      <a:pt x="4015" y="83"/>
                      <a:pt x="3069" y="121"/>
                      <a:pt x="2238" y="364"/>
                    </a:cubicBezTo>
                    <a:cubicBezTo>
                      <a:pt x="1407" y="620"/>
                      <a:pt x="844" y="1144"/>
                      <a:pt x="102" y="1579"/>
                    </a:cubicBezTo>
                    <a:cubicBezTo>
                      <a:pt x="0" y="1643"/>
                      <a:pt x="26" y="1796"/>
                      <a:pt x="141" y="1822"/>
                    </a:cubicBezTo>
                    <a:cubicBezTo>
                      <a:pt x="972" y="2167"/>
                      <a:pt x="1611" y="2653"/>
                      <a:pt x="2532" y="2730"/>
                    </a:cubicBezTo>
                    <a:cubicBezTo>
                      <a:pt x="2757" y="2753"/>
                      <a:pt x="2983" y="2764"/>
                      <a:pt x="3210" y="2764"/>
                    </a:cubicBezTo>
                    <a:cubicBezTo>
                      <a:pt x="3873" y="2764"/>
                      <a:pt x="4540" y="2668"/>
                      <a:pt x="5179" y="2487"/>
                    </a:cubicBezTo>
                    <a:cubicBezTo>
                      <a:pt x="6036" y="2218"/>
                      <a:pt x="6688" y="1681"/>
                      <a:pt x="7481" y="1349"/>
                    </a:cubicBezTo>
                    <a:cubicBezTo>
                      <a:pt x="8171" y="1042"/>
                      <a:pt x="8926" y="939"/>
                      <a:pt x="9642" y="748"/>
                    </a:cubicBezTo>
                    <a:cubicBezTo>
                      <a:pt x="9847" y="684"/>
                      <a:pt x="9847" y="390"/>
                      <a:pt x="9642" y="326"/>
                    </a:cubicBezTo>
                    <a:cubicBezTo>
                      <a:pt x="9016" y="180"/>
                      <a:pt x="8380" y="103"/>
                      <a:pt x="7743" y="103"/>
                    </a:cubicBezTo>
                    <a:cubicBezTo>
                      <a:pt x="7652" y="103"/>
                      <a:pt x="7560" y="105"/>
                      <a:pt x="7468" y="108"/>
                    </a:cubicBezTo>
                    <a:cubicBezTo>
                      <a:pt x="7413" y="110"/>
                      <a:pt x="7358" y="111"/>
                      <a:pt x="7303" y="111"/>
                    </a:cubicBezTo>
                    <a:cubicBezTo>
                      <a:pt x="6636" y="111"/>
                      <a:pt x="5976" y="1"/>
                      <a:pt x="5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4" name="Google Shape;3474;p21"/>
              <p:cNvSpPr/>
              <p:nvPr/>
            </p:nvSpPr>
            <p:spPr>
              <a:xfrm rot="291202">
                <a:off x="2405774" y="1099450"/>
                <a:ext cx="339905" cy="78858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1724" extrusionOk="0">
                    <a:moveTo>
                      <a:pt x="3383" y="1"/>
                    </a:moveTo>
                    <a:cubicBezTo>
                      <a:pt x="3325" y="1"/>
                      <a:pt x="3268" y="2"/>
                      <a:pt x="3210" y="4"/>
                    </a:cubicBezTo>
                    <a:cubicBezTo>
                      <a:pt x="2098" y="55"/>
                      <a:pt x="1088" y="528"/>
                      <a:pt x="52" y="912"/>
                    </a:cubicBezTo>
                    <a:lnTo>
                      <a:pt x="39" y="912"/>
                    </a:lnTo>
                    <a:cubicBezTo>
                      <a:pt x="1" y="937"/>
                      <a:pt x="1" y="1001"/>
                      <a:pt x="39" y="1027"/>
                    </a:cubicBezTo>
                    <a:cubicBezTo>
                      <a:pt x="998" y="1564"/>
                      <a:pt x="2226" y="1666"/>
                      <a:pt x="3300" y="1717"/>
                    </a:cubicBezTo>
                    <a:cubicBezTo>
                      <a:pt x="3381" y="1721"/>
                      <a:pt x="3462" y="1723"/>
                      <a:pt x="3543" y="1723"/>
                    </a:cubicBezTo>
                    <a:cubicBezTo>
                      <a:pt x="4789" y="1723"/>
                      <a:pt x="6015" y="1284"/>
                      <a:pt x="7264" y="1116"/>
                    </a:cubicBezTo>
                    <a:cubicBezTo>
                      <a:pt x="7418" y="1078"/>
                      <a:pt x="7430" y="861"/>
                      <a:pt x="7290" y="809"/>
                    </a:cubicBezTo>
                    <a:cubicBezTo>
                      <a:pt x="5978" y="552"/>
                      <a:pt x="4713" y="1"/>
                      <a:pt x="3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5" name="Google Shape;3475;p21"/>
              <p:cNvSpPr/>
              <p:nvPr/>
            </p:nvSpPr>
            <p:spPr>
              <a:xfrm rot="291202">
                <a:off x="2119046" y="766292"/>
                <a:ext cx="182417" cy="291877"/>
              </a:xfrm>
              <a:custGeom>
                <a:avLst/>
                <a:gdLst/>
                <a:ahLst/>
                <a:cxnLst/>
                <a:rect l="l" t="t" r="r" b="b"/>
                <a:pathLst>
                  <a:path w="3988" h="6381" extrusionOk="0">
                    <a:moveTo>
                      <a:pt x="222" y="0"/>
                    </a:moveTo>
                    <a:cubicBezTo>
                      <a:pt x="109" y="0"/>
                      <a:pt x="1" y="86"/>
                      <a:pt x="36" y="226"/>
                    </a:cubicBezTo>
                    <a:cubicBezTo>
                      <a:pt x="279" y="1338"/>
                      <a:pt x="701" y="2336"/>
                      <a:pt x="1455" y="3205"/>
                    </a:cubicBezTo>
                    <a:cubicBezTo>
                      <a:pt x="2312" y="4164"/>
                      <a:pt x="3233" y="5136"/>
                      <a:pt x="3783" y="6325"/>
                    </a:cubicBezTo>
                    <a:cubicBezTo>
                      <a:pt x="3804" y="6363"/>
                      <a:pt x="3843" y="6380"/>
                      <a:pt x="3882" y="6380"/>
                    </a:cubicBezTo>
                    <a:cubicBezTo>
                      <a:pt x="3935" y="6380"/>
                      <a:pt x="3987" y="6347"/>
                      <a:pt x="3987" y="6287"/>
                    </a:cubicBezTo>
                    <a:cubicBezTo>
                      <a:pt x="3923" y="5136"/>
                      <a:pt x="3565" y="3921"/>
                      <a:pt x="3143" y="2860"/>
                    </a:cubicBezTo>
                    <a:cubicBezTo>
                      <a:pt x="2913" y="2310"/>
                      <a:pt x="2517" y="1568"/>
                      <a:pt x="2005" y="1236"/>
                    </a:cubicBezTo>
                    <a:cubicBezTo>
                      <a:pt x="1430" y="865"/>
                      <a:pt x="867" y="545"/>
                      <a:pt x="368" y="59"/>
                    </a:cubicBezTo>
                    <a:cubicBezTo>
                      <a:pt x="328" y="19"/>
                      <a:pt x="274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6" name="Google Shape;3476;p21"/>
              <p:cNvSpPr/>
              <p:nvPr/>
            </p:nvSpPr>
            <p:spPr>
              <a:xfrm rot="291202">
                <a:off x="1937884" y="892188"/>
                <a:ext cx="225780" cy="277102"/>
              </a:xfrm>
              <a:custGeom>
                <a:avLst/>
                <a:gdLst/>
                <a:ahLst/>
                <a:cxnLst/>
                <a:rect l="l" t="t" r="r" b="b"/>
                <a:pathLst>
                  <a:path w="4936" h="6058" extrusionOk="0">
                    <a:moveTo>
                      <a:pt x="221" y="1"/>
                    </a:moveTo>
                    <a:cubicBezTo>
                      <a:pt x="113" y="1"/>
                      <a:pt x="0" y="119"/>
                      <a:pt x="18" y="244"/>
                    </a:cubicBezTo>
                    <a:cubicBezTo>
                      <a:pt x="108" y="1535"/>
                      <a:pt x="632" y="2750"/>
                      <a:pt x="1501" y="3722"/>
                    </a:cubicBezTo>
                    <a:cubicBezTo>
                      <a:pt x="2371" y="4720"/>
                      <a:pt x="3624" y="5500"/>
                      <a:pt x="4826" y="6049"/>
                    </a:cubicBezTo>
                    <a:cubicBezTo>
                      <a:pt x="4838" y="6055"/>
                      <a:pt x="4849" y="6058"/>
                      <a:pt x="4858" y="6058"/>
                    </a:cubicBezTo>
                    <a:cubicBezTo>
                      <a:pt x="4913" y="6058"/>
                      <a:pt x="4935" y="5978"/>
                      <a:pt x="4903" y="5934"/>
                    </a:cubicBezTo>
                    <a:cubicBezTo>
                      <a:pt x="4097" y="4745"/>
                      <a:pt x="3854" y="3249"/>
                      <a:pt x="2959" y="2136"/>
                    </a:cubicBezTo>
                    <a:cubicBezTo>
                      <a:pt x="2218" y="1229"/>
                      <a:pt x="1028" y="1037"/>
                      <a:pt x="351" y="78"/>
                    </a:cubicBezTo>
                    <a:cubicBezTo>
                      <a:pt x="316" y="23"/>
                      <a:pt x="269" y="1"/>
                      <a:pt x="2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7" name="Google Shape;3477;p21"/>
              <p:cNvSpPr/>
              <p:nvPr/>
            </p:nvSpPr>
            <p:spPr>
              <a:xfrm rot="291202">
                <a:off x="1886822" y="1126311"/>
                <a:ext cx="146739" cy="294713"/>
              </a:xfrm>
              <a:custGeom>
                <a:avLst/>
                <a:gdLst/>
                <a:ahLst/>
                <a:cxnLst/>
                <a:rect l="l" t="t" r="r" b="b"/>
                <a:pathLst>
                  <a:path w="3208" h="6443" extrusionOk="0">
                    <a:moveTo>
                      <a:pt x="759" y="0"/>
                    </a:moveTo>
                    <a:cubicBezTo>
                      <a:pt x="657" y="0"/>
                      <a:pt x="558" y="61"/>
                      <a:pt x="525" y="181"/>
                    </a:cubicBezTo>
                    <a:cubicBezTo>
                      <a:pt x="0" y="1499"/>
                      <a:pt x="179" y="2522"/>
                      <a:pt x="908" y="3711"/>
                    </a:cubicBezTo>
                    <a:cubicBezTo>
                      <a:pt x="1484" y="4657"/>
                      <a:pt x="2251" y="5744"/>
                      <a:pt x="3108" y="6434"/>
                    </a:cubicBezTo>
                    <a:lnTo>
                      <a:pt x="3120" y="6434"/>
                    </a:lnTo>
                    <a:cubicBezTo>
                      <a:pt x="3129" y="6440"/>
                      <a:pt x="3138" y="6443"/>
                      <a:pt x="3147" y="6443"/>
                    </a:cubicBezTo>
                    <a:cubicBezTo>
                      <a:pt x="3178" y="6443"/>
                      <a:pt x="3207" y="6410"/>
                      <a:pt x="3197" y="6371"/>
                    </a:cubicBezTo>
                    <a:cubicBezTo>
                      <a:pt x="3044" y="5795"/>
                      <a:pt x="2852" y="5232"/>
                      <a:pt x="2814" y="4644"/>
                    </a:cubicBezTo>
                    <a:cubicBezTo>
                      <a:pt x="2775" y="4043"/>
                      <a:pt x="2788" y="3442"/>
                      <a:pt x="2609" y="2867"/>
                    </a:cubicBezTo>
                    <a:cubicBezTo>
                      <a:pt x="2456" y="2330"/>
                      <a:pt x="2289" y="1780"/>
                      <a:pt x="1931" y="1332"/>
                    </a:cubicBezTo>
                    <a:cubicBezTo>
                      <a:pt x="1612" y="936"/>
                      <a:pt x="1266" y="603"/>
                      <a:pt x="998" y="156"/>
                    </a:cubicBezTo>
                    <a:cubicBezTo>
                      <a:pt x="949" y="52"/>
                      <a:pt x="853" y="0"/>
                      <a:pt x="7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8" name="Google Shape;3478;p21"/>
              <p:cNvSpPr/>
              <p:nvPr/>
            </p:nvSpPr>
            <p:spPr>
              <a:xfrm rot="291202">
                <a:off x="2103780" y="1449438"/>
                <a:ext cx="314747" cy="76114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1664" extrusionOk="0">
                    <a:moveTo>
                      <a:pt x="3257" y="1"/>
                    </a:moveTo>
                    <a:cubicBezTo>
                      <a:pt x="2072" y="1"/>
                      <a:pt x="927" y="315"/>
                      <a:pt x="64" y="1171"/>
                    </a:cubicBezTo>
                    <a:lnTo>
                      <a:pt x="51" y="1184"/>
                    </a:lnTo>
                    <a:cubicBezTo>
                      <a:pt x="0" y="1235"/>
                      <a:pt x="39" y="1325"/>
                      <a:pt x="103" y="1337"/>
                    </a:cubicBezTo>
                    <a:cubicBezTo>
                      <a:pt x="1277" y="1466"/>
                      <a:pt x="2513" y="1664"/>
                      <a:pt x="3720" y="1664"/>
                    </a:cubicBezTo>
                    <a:cubicBezTo>
                      <a:pt x="4786" y="1664"/>
                      <a:pt x="5831" y="1510"/>
                      <a:pt x="6791" y="1018"/>
                    </a:cubicBezTo>
                    <a:cubicBezTo>
                      <a:pt x="6880" y="954"/>
                      <a:pt x="6867" y="813"/>
                      <a:pt x="6778" y="749"/>
                    </a:cubicBezTo>
                    <a:cubicBezTo>
                      <a:pt x="5739" y="334"/>
                      <a:pt x="4477" y="1"/>
                      <a:pt x="32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9" name="Google Shape;3479;p21"/>
              <p:cNvSpPr/>
              <p:nvPr/>
            </p:nvSpPr>
            <p:spPr>
              <a:xfrm rot="291202">
                <a:off x="2269663" y="1125244"/>
                <a:ext cx="272299" cy="30967"/>
              </a:xfrm>
              <a:custGeom>
                <a:avLst/>
                <a:gdLst/>
                <a:ahLst/>
                <a:cxnLst/>
                <a:rect l="l" t="t" r="r" b="b"/>
                <a:pathLst>
                  <a:path w="5953" h="677" extrusionOk="0">
                    <a:moveTo>
                      <a:pt x="3527" y="0"/>
                    </a:moveTo>
                    <a:cubicBezTo>
                      <a:pt x="2363" y="0"/>
                      <a:pt x="1203" y="177"/>
                      <a:pt x="83" y="532"/>
                    </a:cubicBezTo>
                    <a:cubicBezTo>
                      <a:pt x="0" y="556"/>
                      <a:pt x="15" y="676"/>
                      <a:pt x="87" y="676"/>
                    </a:cubicBezTo>
                    <a:cubicBezTo>
                      <a:pt x="94" y="676"/>
                      <a:pt x="101" y="675"/>
                      <a:pt x="108" y="673"/>
                    </a:cubicBezTo>
                    <a:cubicBezTo>
                      <a:pt x="1268" y="297"/>
                      <a:pt x="2504" y="151"/>
                      <a:pt x="3736" y="151"/>
                    </a:cubicBezTo>
                    <a:cubicBezTo>
                      <a:pt x="4473" y="151"/>
                      <a:pt x="5209" y="203"/>
                      <a:pt x="5926" y="290"/>
                    </a:cubicBezTo>
                    <a:cubicBezTo>
                      <a:pt x="5952" y="290"/>
                      <a:pt x="5952" y="251"/>
                      <a:pt x="5926" y="251"/>
                    </a:cubicBezTo>
                    <a:cubicBezTo>
                      <a:pt x="5133" y="84"/>
                      <a:pt x="4329" y="0"/>
                      <a:pt x="35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0" name="Google Shape;3480;p21"/>
              <p:cNvSpPr/>
              <p:nvPr/>
            </p:nvSpPr>
            <p:spPr>
              <a:xfrm rot="291202">
                <a:off x="2233596" y="906695"/>
                <a:ext cx="74467" cy="204053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4461" extrusionOk="0">
                    <a:moveTo>
                      <a:pt x="43" y="0"/>
                    </a:moveTo>
                    <a:cubicBezTo>
                      <a:pt x="22" y="0"/>
                      <a:pt x="1" y="25"/>
                      <a:pt x="18" y="51"/>
                    </a:cubicBezTo>
                    <a:cubicBezTo>
                      <a:pt x="619" y="1444"/>
                      <a:pt x="887" y="2953"/>
                      <a:pt x="1360" y="4386"/>
                    </a:cubicBezTo>
                    <a:cubicBezTo>
                      <a:pt x="1379" y="4438"/>
                      <a:pt x="1423" y="4460"/>
                      <a:pt x="1469" y="4460"/>
                    </a:cubicBezTo>
                    <a:cubicBezTo>
                      <a:pt x="1546" y="4460"/>
                      <a:pt x="1627" y="4397"/>
                      <a:pt x="1603" y="4309"/>
                    </a:cubicBezTo>
                    <a:cubicBezTo>
                      <a:pt x="1156" y="2851"/>
                      <a:pt x="810" y="1380"/>
                      <a:pt x="69" y="25"/>
                    </a:cubicBezTo>
                    <a:cubicBezTo>
                      <a:pt x="64" y="7"/>
                      <a:pt x="54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1" name="Google Shape;3481;p21"/>
              <p:cNvSpPr/>
              <p:nvPr/>
            </p:nvSpPr>
            <p:spPr>
              <a:xfrm rot="291202">
                <a:off x="2051450" y="1046243"/>
                <a:ext cx="152777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3340" h="4080" extrusionOk="0">
                    <a:moveTo>
                      <a:pt x="84" y="1"/>
                    </a:moveTo>
                    <a:cubicBezTo>
                      <a:pt x="40" y="1"/>
                      <a:pt x="0" y="48"/>
                      <a:pt x="38" y="96"/>
                    </a:cubicBezTo>
                    <a:cubicBezTo>
                      <a:pt x="626" y="825"/>
                      <a:pt x="1036" y="1682"/>
                      <a:pt x="1586" y="2436"/>
                    </a:cubicBezTo>
                    <a:cubicBezTo>
                      <a:pt x="2033" y="3050"/>
                      <a:pt x="2557" y="3587"/>
                      <a:pt x="3133" y="4060"/>
                    </a:cubicBezTo>
                    <a:cubicBezTo>
                      <a:pt x="3152" y="4074"/>
                      <a:pt x="3173" y="4080"/>
                      <a:pt x="3194" y="4080"/>
                    </a:cubicBezTo>
                    <a:cubicBezTo>
                      <a:pt x="3269" y="4080"/>
                      <a:pt x="3339" y="4000"/>
                      <a:pt x="3299" y="3919"/>
                    </a:cubicBezTo>
                    <a:cubicBezTo>
                      <a:pt x="2877" y="3203"/>
                      <a:pt x="2161" y="2705"/>
                      <a:pt x="1675" y="2001"/>
                    </a:cubicBezTo>
                    <a:cubicBezTo>
                      <a:pt x="1227" y="1298"/>
                      <a:pt x="716" y="633"/>
                      <a:pt x="128" y="19"/>
                    </a:cubicBezTo>
                    <a:cubicBezTo>
                      <a:pt x="115" y="6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2" name="Google Shape;3482;p21"/>
              <p:cNvSpPr/>
              <p:nvPr/>
            </p:nvSpPr>
            <p:spPr>
              <a:xfrm rot="291202">
                <a:off x="2150097" y="1242419"/>
                <a:ext cx="288858" cy="65136"/>
              </a:xfrm>
              <a:custGeom>
                <a:avLst/>
                <a:gdLst/>
                <a:ahLst/>
                <a:cxnLst/>
                <a:rect l="l" t="t" r="r" b="b"/>
                <a:pathLst>
                  <a:path w="6315" h="1424" extrusionOk="0">
                    <a:moveTo>
                      <a:pt x="6301" y="116"/>
                    </a:moveTo>
                    <a:cubicBezTo>
                      <a:pt x="4243" y="781"/>
                      <a:pt x="1966" y="1"/>
                      <a:pt x="74" y="1266"/>
                    </a:cubicBezTo>
                    <a:cubicBezTo>
                      <a:pt x="0" y="1319"/>
                      <a:pt x="48" y="1423"/>
                      <a:pt x="124" y="1423"/>
                    </a:cubicBezTo>
                    <a:cubicBezTo>
                      <a:pt x="140" y="1423"/>
                      <a:pt x="158" y="1419"/>
                      <a:pt x="176" y="1407"/>
                    </a:cubicBezTo>
                    <a:cubicBezTo>
                      <a:pt x="2030" y="167"/>
                      <a:pt x="4319" y="985"/>
                      <a:pt x="6301" y="128"/>
                    </a:cubicBezTo>
                    <a:cubicBezTo>
                      <a:pt x="6314" y="116"/>
                      <a:pt x="6301" y="116"/>
                      <a:pt x="6301" y="1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3" name="Google Shape;3483;p21"/>
              <p:cNvSpPr/>
              <p:nvPr/>
            </p:nvSpPr>
            <p:spPr>
              <a:xfrm rot="291202">
                <a:off x="2024852" y="1475343"/>
                <a:ext cx="224820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788" extrusionOk="0">
                    <a:moveTo>
                      <a:pt x="4499" y="0"/>
                    </a:moveTo>
                    <a:cubicBezTo>
                      <a:pt x="3022" y="0"/>
                      <a:pt x="1551" y="193"/>
                      <a:pt x="132" y="568"/>
                    </a:cubicBezTo>
                    <a:cubicBezTo>
                      <a:pt x="0" y="604"/>
                      <a:pt x="15" y="787"/>
                      <a:pt x="135" y="787"/>
                    </a:cubicBezTo>
                    <a:cubicBezTo>
                      <a:pt x="142" y="787"/>
                      <a:pt x="150" y="787"/>
                      <a:pt x="158" y="785"/>
                    </a:cubicBezTo>
                    <a:cubicBezTo>
                      <a:pt x="1705" y="402"/>
                      <a:pt x="3432" y="568"/>
                      <a:pt x="4902" y="31"/>
                    </a:cubicBezTo>
                    <a:cubicBezTo>
                      <a:pt x="4915" y="18"/>
                      <a:pt x="4915" y="5"/>
                      <a:pt x="4902" y="5"/>
                    </a:cubicBezTo>
                    <a:cubicBezTo>
                      <a:pt x="4768" y="2"/>
                      <a:pt x="4633" y="0"/>
                      <a:pt x="44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4" name="Google Shape;3484;p21"/>
              <p:cNvSpPr/>
              <p:nvPr/>
            </p:nvSpPr>
            <p:spPr>
              <a:xfrm rot="291202">
                <a:off x="1970401" y="1263994"/>
                <a:ext cx="76663" cy="231955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5071" extrusionOk="0">
                    <a:moveTo>
                      <a:pt x="5" y="0"/>
                    </a:moveTo>
                    <a:cubicBezTo>
                      <a:pt x="1" y="0"/>
                      <a:pt x="1" y="6"/>
                      <a:pt x="1" y="6"/>
                    </a:cubicBezTo>
                    <a:cubicBezTo>
                      <a:pt x="52" y="824"/>
                      <a:pt x="205" y="1643"/>
                      <a:pt x="474" y="2423"/>
                    </a:cubicBezTo>
                    <a:cubicBezTo>
                      <a:pt x="768" y="3305"/>
                      <a:pt x="1305" y="4047"/>
                      <a:pt x="1433" y="4980"/>
                    </a:cubicBezTo>
                    <a:cubicBezTo>
                      <a:pt x="1445" y="5041"/>
                      <a:pt x="1501" y="5070"/>
                      <a:pt x="1555" y="5070"/>
                    </a:cubicBezTo>
                    <a:cubicBezTo>
                      <a:pt x="1616" y="5070"/>
                      <a:pt x="1676" y="5035"/>
                      <a:pt x="1676" y="4967"/>
                    </a:cubicBezTo>
                    <a:cubicBezTo>
                      <a:pt x="1663" y="4136"/>
                      <a:pt x="1177" y="3471"/>
                      <a:pt x="883" y="2730"/>
                    </a:cubicBezTo>
                    <a:cubicBezTo>
                      <a:pt x="551" y="1873"/>
                      <a:pt x="551" y="773"/>
                      <a:pt x="26" y="6"/>
                    </a:cubicBezTo>
                    <a:lnTo>
                      <a:pt x="14" y="6"/>
                    </a:lnTo>
                    <a:cubicBezTo>
                      <a:pt x="9" y="2"/>
                      <a:pt x="6" y="0"/>
                      <a:pt x="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5" name="Google Shape;3485;p21"/>
              <p:cNvSpPr/>
              <p:nvPr/>
            </p:nvSpPr>
            <p:spPr>
              <a:xfrm rot="291202">
                <a:off x="1957681" y="814010"/>
                <a:ext cx="643080" cy="1054159"/>
              </a:xfrm>
              <a:custGeom>
                <a:avLst/>
                <a:gdLst/>
                <a:ahLst/>
                <a:cxnLst/>
                <a:rect l="l" t="t" r="r" b="b"/>
                <a:pathLst>
                  <a:path w="14059" h="23046" extrusionOk="0">
                    <a:moveTo>
                      <a:pt x="14022" y="0"/>
                    </a:moveTo>
                    <a:cubicBezTo>
                      <a:pt x="14016" y="0"/>
                      <a:pt x="14009" y="3"/>
                      <a:pt x="14003" y="9"/>
                    </a:cubicBezTo>
                    <a:cubicBezTo>
                      <a:pt x="7993" y="3934"/>
                      <a:pt x="3505" y="9804"/>
                      <a:pt x="1280" y="16632"/>
                    </a:cubicBezTo>
                    <a:cubicBezTo>
                      <a:pt x="653" y="18602"/>
                      <a:pt x="1" y="20839"/>
                      <a:pt x="308" y="22937"/>
                    </a:cubicBezTo>
                    <a:cubicBezTo>
                      <a:pt x="326" y="23010"/>
                      <a:pt x="386" y="23045"/>
                      <a:pt x="445" y="23045"/>
                    </a:cubicBezTo>
                    <a:cubicBezTo>
                      <a:pt x="510" y="23045"/>
                      <a:pt x="576" y="23004"/>
                      <a:pt x="589" y="22924"/>
                    </a:cubicBezTo>
                    <a:cubicBezTo>
                      <a:pt x="934" y="13627"/>
                      <a:pt x="6842" y="5494"/>
                      <a:pt x="14042" y="47"/>
                    </a:cubicBezTo>
                    <a:lnTo>
                      <a:pt x="14029" y="47"/>
                    </a:lnTo>
                    <a:cubicBezTo>
                      <a:pt x="14058" y="27"/>
                      <a:pt x="14043" y="0"/>
                      <a:pt x="14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6" name="Google Shape;3486;p21"/>
              <p:cNvSpPr/>
              <p:nvPr/>
            </p:nvSpPr>
            <p:spPr>
              <a:xfrm rot="291202">
                <a:off x="2295912" y="701345"/>
                <a:ext cx="115040" cy="430931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9421" extrusionOk="0">
                    <a:moveTo>
                      <a:pt x="2007" y="0"/>
                    </a:moveTo>
                    <a:cubicBezTo>
                      <a:pt x="1993" y="0"/>
                      <a:pt x="1977" y="10"/>
                      <a:pt x="1977" y="31"/>
                    </a:cubicBezTo>
                    <a:cubicBezTo>
                      <a:pt x="2144" y="3177"/>
                      <a:pt x="1581" y="6489"/>
                      <a:pt x="46" y="9264"/>
                    </a:cubicBezTo>
                    <a:cubicBezTo>
                      <a:pt x="1" y="9345"/>
                      <a:pt x="65" y="9421"/>
                      <a:pt x="129" y="9421"/>
                    </a:cubicBezTo>
                    <a:cubicBezTo>
                      <a:pt x="155" y="9421"/>
                      <a:pt x="181" y="9408"/>
                      <a:pt x="200" y="9379"/>
                    </a:cubicBezTo>
                    <a:cubicBezTo>
                      <a:pt x="1926" y="6591"/>
                      <a:pt x="2514" y="3241"/>
                      <a:pt x="2028" y="18"/>
                    </a:cubicBezTo>
                    <a:cubicBezTo>
                      <a:pt x="2028" y="7"/>
                      <a:pt x="2018" y="0"/>
                      <a:pt x="2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7" name="Google Shape;3487;p21"/>
              <p:cNvSpPr/>
              <p:nvPr/>
            </p:nvSpPr>
            <p:spPr>
              <a:xfrm rot="291202">
                <a:off x="2570081" y="841346"/>
                <a:ext cx="226969" cy="80597"/>
              </a:xfrm>
              <a:custGeom>
                <a:avLst/>
                <a:gdLst/>
                <a:ahLst/>
                <a:cxnLst/>
                <a:rect l="l" t="t" r="r" b="b"/>
                <a:pathLst>
                  <a:path w="4962" h="1762" extrusionOk="0">
                    <a:moveTo>
                      <a:pt x="3197" y="0"/>
                    </a:moveTo>
                    <a:cubicBezTo>
                      <a:pt x="2736" y="0"/>
                      <a:pt x="2274" y="75"/>
                      <a:pt x="1944" y="174"/>
                    </a:cubicBezTo>
                    <a:cubicBezTo>
                      <a:pt x="1330" y="366"/>
                      <a:pt x="371" y="634"/>
                      <a:pt x="26" y="1248"/>
                    </a:cubicBezTo>
                    <a:lnTo>
                      <a:pt x="38" y="1248"/>
                    </a:lnTo>
                    <a:cubicBezTo>
                      <a:pt x="0" y="1312"/>
                      <a:pt x="64" y="1389"/>
                      <a:pt x="128" y="1414"/>
                    </a:cubicBezTo>
                    <a:cubicBezTo>
                      <a:pt x="486" y="1491"/>
                      <a:pt x="870" y="1453"/>
                      <a:pt x="1228" y="1517"/>
                    </a:cubicBezTo>
                    <a:cubicBezTo>
                      <a:pt x="1650" y="1619"/>
                      <a:pt x="2084" y="1683"/>
                      <a:pt x="2506" y="1721"/>
                    </a:cubicBezTo>
                    <a:cubicBezTo>
                      <a:pt x="2786" y="1735"/>
                      <a:pt x="3077" y="1762"/>
                      <a:pt x="3362" y="1762"/>
                    </a:cubicBezTo>
                    <a:cubicBezTo>
                      <a:pt x="3872" y="1762"/>
                      <a:pt x="4362" y="1676"/>
                      <a:pt x="4732" y="1274"/>
                    </a:cubicBezTo>
                    <a:cubicBezTo>
                      <a:pt x="4962" y="1005"/>
                      <a:pt x="4847" y="634"/>
                      <a:pt x="4629" y="417"/>
                    </a:cubicBezTo>
                    <a:cubicBezTo>
                      <a:pt x="4308" y="109"/>
                      <a:pt x="3753" y="0"/>
                      <a:pt x="3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8" name="Google Shape;3488;p21"/>
              <p:cNvSpPr/>
              <p:nvPr/>
            </p:nvSpPr>
            <p:spPr>
              <a:xfrm rot="291202">
                <a:off x="2575676" y="772023"/>
                <a:ext cx="340042" cy="130043"/>
              </a:xfrm>
              <a:custGeom>
                <a:avLst/>
                <a:gdLst/>
                <a:ahLst/>
                <a:cxnLst/>
                <a:rect l="l" t="t" r="r" b="b"/>
                <a:pathLst>
                  <a:path w="7434" h="2843" extrusionOk="0">
                    <a:moveTo>
                      <a:pt x="5289" y="0"/>
                    </a:moveTo>
                    <a:cubicBezTo>
                      <a:pt x="4490" y="0"/>
                      <a:pt x="3667" y="175"/>
                      <a:pt x="2983" y="394"/>
                    </a:cubicBezTo>
                    <a:cubicBezTo>
                      <a:pt x="1807" y="765"/>
                      <a:pt x="438" y="1494"/>
                      <a:pt x="16" y="2747"/>
                    </a:cubicBezTo>
                    <a:lnTo>
                      <a:pt x="29" y="2734"/>
                    </a:lnTo>
                    <a:lnTo>
                      <a:pt x="29" y="2734"/>
                    </a:lnTo>
                    <a:cubicBezTo>
                      <a:pt x="0" y="2792"/>
                      <a:pt x="43" y="2842"/>
                      <a:pt x="88" y="2842"/>
                    </a:cubicBezTo>
                    <a:cubicBezTo>
                      <a:pt x="103" y="2842"/>
                      <a:pt x="119" y="2837"/>
                      <a:pt x="131" y="2824"/>
                    </a:cubicBezTo>
                    <a:cubicBezTo>
                      <a:pt x="1244" y="2095"/>
                      <a:pt x="2523" y="1673"/>
                      <a:pt x="3853" y="1609"/>
                    </a:cubicBezTo>
                    <a:cubicBezTo>
                      <a:pt x="4078" y="1596"/>
                      <a:pt x="4306" y="1594"/>
                      <a:pt x="4536" y="1594"/>
                    </a:cubicBezTo>
                    <a:cubicBezTo>
                      <a:pt x="4644" y="1594"/>
                      <a:pt x="4753" y="1595"/>
                      <a:pt x="4862" y="1595"/>
                    </a:cubicBezTo>
                    <a:cubicBezTo>
                      <a:pt x="5676" y="1595"/>
                      <a:pt x="6494" y="1569"/>
                      <a:pt x="7216" y="1136"/>
                    </a:cubicBezTo>
                    <a:cubicBezTo>
                      <a:pt x="7433" y="970"/>
                      <a:pt x="7433" y="650"/>
                      <a:pt x="7216" y="484"/>
                    </a:cubicBezTo>
                    <a:cubicBezTo>
                      <a:pt x="6662" y="133"/>
                      <a:pt x="5985" y="0"/>
                      <a:pt x="5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9" name="Google Shape;3489;p21"/>
              <p:cNvSpPr/>
              <p:nvPr/>
            </p:nvSpPr>
            <p:spPr>
              <a:xfrm rot="291202">
                <a:off x="2575904" y="666300"/>
                <a:ext cx="280807" cy="239503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5236" extrusionOk="0">
                    <a:moveTo>
                      <a:pt x="4705" y="0"/>
                    </a:moveTo>
                    <a:cubicBezTo>
                      <a:pt x="3489" y="0"/>
                      <a:pt x="2322" y="965"/>
                      <a:pt x="1535" y="1816"/>
                    </a:cubicBezTo>
                    <a:cubicBezTo>
                      <a:pt x="653" y="2762"/>
                      <a:pt x="1" y="3785"/>
                      <a:pt x="39" y="5115"/>
                    </a:cubicBezTo>
                    <a:lnTo>
                      <a:pt x="39" y="5102"/>
                    </a:lnTo>
                    <a:cubicBezTo>
                      <a:pt x="47" y="5190"/>
                      <a:pt x="116" y="5235"/>
                      <a:pt x="186" y="5235"/>
                    </a:cubicBezTo>
                    <a:cubicBezTo>
                      <a:pt x="239" y="5235"/>
                      <a:pt x="293" y="5209"/>
                      <a:pt x="321" y="5154"/>
                    </a:cubicBezTo>
                    <a:cubicBezTo>
                      <a:pt x="743" y="3952"/>
                      <a:pt x="1714" y="3146"/>
                      <a:pt x="2904" y="2750"/>
                    </a:cubicBezTo>
                    <a:cubicBezTo>
                      <a:pt x="3901" y="2404"/>
                      <a:pt x="5078" y="2315"/>
                      <a:pt x="5794" y="1445"/>
                    </a:cubicBezTo>
                    <a:cubicBezTo>
                      <a:pt x="6139" y="1036"/>
                      <a:pt x="5960" y="320"/>
                      <a:pt x="5448" y="128"/>
                    </a:cubicBezTo>
                    <a:cubicBezTo>
                      <a:pt x="5201" y="40"/>
                      <a:pt x="4952" y="0"/>
                      <a:pt x="4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0" name="Google Shape;3490;p21"/>
              <p:cNvSpPr/>
              <p:nvPr/>
            </p:nvSpPr>
            <p:spPr>
              <a:xfrm rot="291202">
                <a:off x="2404643" y="586489"/>
                <a:ext cx="190742" cy="198198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4333" extrusionOk="0">
                    <a:moveTo>
                      <a:pt x="2838" y="1"/>
                    </a:moveTo>
                    <a:cubicBezTo>
                      <a:pt x="1975" y="1"/>
                      <a:pt x="1245" y="992"/>
                      <a:pt x="858" y="1682"/>
                    </a:cubicBezTo>
                    <a:cubicBezTo>
                      <a:pt x="628" y="2117"/>
                      <a:pt x="512" y="2667"/>
                      <a:pt x="359" y="3140"/>
                    </a:cubicBezTo>
                    <a:cubicBezTo>
                      <a:pt x="244" y="3485"/>
                      <a:pt x="1" y="3907"/>
                      <a:pt x="39" y="4278"/>
                    </a:cubicBezTo>
                    <a:cubicBezTo>
                      <a:pt x="39" y="4310"/>
                      <a:pt x="65" y="4333"/>
                      <a:pt x="96" y="4333"/>
                    </a:cubicBezTo>
                    <a:cubicBezTo>
                      <a:pt x="102" y="4333"/>
                      <a:pt x="109" y="4332"/>
                      <a:pt x="116" y="4329"/>
                    </a:cubicBezTo>
                    <a:cubicBezTo>
                      <a:pt x="692" y="4253"/>
                      <a:pt x="1293" y="3498"/>
                      <a:pt x="1766" y="3179"/>
                    </a:cubicBezTo>
                    <a:cubicBezTo>
                      <a:pt x="2431" y="2705"/>
                      <a:pt x="3684" y="2283"/>
                      <a:pt x="3965" y="1478"/>
                    </a:cubicBezTo>
                    <a:cubicBezTo>
                      <a:pt x="4170" y="915"/>
                      <a:pt x="3940" y="442"/>
                      <a:pt x="3428" y="161"/>
                    </a:cubicBezTo>
                    <a:cubicBezTo>
                      <a:pt x="3226" y="49"/>
                      <a:pt x="3029" y="1"/>
                      <a:pt x="28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1" name="Google Shape;3491;p21"/>
              <p:cNvSpPr/>
              <p:nvPr/>
            </p:nvSpPr>
            <p:spPr>
              <a:xfrm rot="291202">
                <a:off x="2378446" y="504243"/>
                <a:ext cx="118196" cy="271659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5939" extrusionOk="0">
                    <a:moveTo>
                      <a:pt x="1640" y="0"/>
                    </a:moveTo>
                    <a:cubicBezTo>
                      <a:pt x="1480" y="0"/>
                      <a:pt x="1312" y="61"/>
                      <a:pt x="1152" y="203"/>
                    </a:cubicBezTo>
                    <a:cubicBezTo>
                      <a:pt x="346" y="893"/>
                      <a:pt x="90" y="2006"/>
                      <a:pt x="39" y="3029"/>
                    </a:cubicBezTo>
                    <a:cubicBezTo>
                      <a:pt x="1" y="3962"/>
                      <a:pt x="1" y="5101"/>
                      <a:pt x="602" y="5881"/>
                    </a:cubicBezTo>
                    <a:cubicBezTo>
                      <a:pt x="627" y="5919"/>
                      <a:pt x="666" y="5938"/>
                      <a:pt x="704" y="5938"/>
                    </a:cubicBezTo>
                    <a:cubicBezTo>
                      <a:pt x="742" y="5938"/>
                      <a:pt x="781" y="5919"/>
                      <a:pt x="806" y="5881"/>
                    </a:cubicBezTo>
                    <a:lnTo>
                      <a:pt x="819" y="5881"/>
                    </a:lnTo>
                    <a:cubicBezTo>
                      <a:pt x="1241" y="5241"/>
                      <a:pt x="1292" y="4461"/>
                      <a:pt x="1459" y="3732"/>
                    </a:cubicBezTo>
                    <a:cubicBezTo>
                      <a:pt x="1650" y="2824"/>
                      <a:pt x="2136" y="2044"/>
                      <a:pt x="2418" y="1175"/>
                    </a:cubicBezTo>
                    <a:cubicBezTo>
                      <a:pt x="2584" y="628"/>
                      <a:pt x="2154" y="0"/>
                      <a:pt x="16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2" name="Google Shape;3492;p21"/>
              <p:cNvSpPr/>
              <p:nvPr/>
            </p:nvSpPr>
            <p:spPr>
              <a:xfrm rot="291202">
                <a:off x="2328959" y="451115"/>
                <a:ext cx="113896" cy="32691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7147" extrusionOk="0">
                    <a:moveTo>
                      <a:pt x="1265" y="1"/>
                    </a:moveTo>
                    <a:cubicBezTo>
                      <a:pt x="1261" y="1"/>
                      <a:pt x="1258" y="1"/>
                      <a:pt x="1254" y="1"/>
                    </a:cubicBezTo>
                    <a:cubicBezTo>
                      <a:pt x="1" y="14"/>
                      <a:pt x="116" y="2789"/>
                      <a:pt x="180" y="3530"/>
                    </a:cubicBezTo>
                    <a:cubicBezTo>
                      <a:pt x="269" y="4771"/>
                      <a:pt x="908" y="6369"/>
                      <a:pt x="1931" y="7124"/>
                    </a:cubicBezTo>
                    <a:cubicBezTo>
                      <a:pt x="1954" y="7139"/>
                      <a:pt x="1981" y="7146"/>
                      <a:pt x="2007" y="7146"/>
                    </a:cubicBezTo>
                    <a:cubicBezTo>
                      <a:pt x="2068" y="7146"/>
                      <a:pt x="2127" y="7106"/>
                      <a:pt x="2136" y="7034"/>
                    </a:cubicBezTo>
                    <a:cubicBezTo>
                      <a:pt x="2264" y="5640"/>
                      <a:pt x="1893" y="4157"/>
                      <a:pt x="1842" y="2750"/>
                    </a:cubicBezTo>
                    <a:cubicBezTo>
                      <a:pt x="1816" y="2036"/>
                      <a:pt x="2490" y="1"/>
                      <a:pt x="12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3" name="Google Shape;3493;p21"/>
              <p:cNvSpPr/>
              <p:nvPr/>
            </p:nvSpPr>
            <p:spPr>
              <a:xfrm rot="291202">
                <a:off x="1934248" y="1559606"/>
                <a:ext cx="182234" cy="304455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6656" extrusionOk="0">
                    <a:moveTo>
                      <a:pt x="3899" y="1"/>
                    </a:moveTo>
                    <a:cubicBezTo>
                      <a:pt x="3891" y="1"/>
                      <a:pt x="3882" y="2"/>
                      <a:pt x="3874" y="6"/>
                    </a:cubicBezTo>
                    <a:cubicBezTo>
                      <a:pt x="1611" y="1477"/>
                      <a:pt x="869" y="4098"/>
                      <a:pt x="38" y="6515"/>
                    </a:cubicBezTo>
                    <a:cubicBezTo>
                      <a:pt x="1" y="6599"/>
                      <a:pt x="72" y="6656"/>
                      <a:pt x="143" y="6656"/>
                    </a:cubicBezTo>
                    <a:cubicBezTo>
                      <a:pt x="170" y="6656"/>
                      <a:pt x="196" y="6648"/>
                      <a:pt x="217" y="6630"/>
                    </a:cubicBezTo>
                    <a:cubicBezTo>
                      <a:pt x="2340" y="4994"/>
                      <a:pt x="2442" y="2129"/>
                      <a:pt x="3951" y="83"/>
                    </a:cubicBezTo>
                    <a:cubicBezTo>
                      <a:pt x="3983" y="51"/>
                      <a:pt x="3943" y="1"/>
                      <a:pt x="38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4" name="Google Shape;3494;p21"/>
              <p:cNvSpPr/>
              <p:nvPr/>
            </p:nvSpPr>
            <p:spPr>
              <a:xfrm rot="291202">
                <a:off x="1911634" y="1256764"/>
                <a:ext cx="118379" cy="374897"/>
              </a:xfrm>
              <a:custGeom>
                <a:avLst/>
                <a:gdLst/>
                <a:ahLst/>
                <a:cxnLst/>
                <a:rect l="l" t="t" r="r" b="b"/>
                <a:pathLst>
                  <a:path w="2588" h="8196" extrusionOk="0">
                    <a:moveTo>
                      <a:pt x="2486" y="0"/>
                    </a:moveTo>
                    <a:cubicBezTo>
                      <a:pt x="2463" y="0"/>
                      <a:pt x="2442" y="11"/>
                      <a:pt x="2430" y="35"/>
                    </a:cubicBezTo>
                    <a:cubicBezTo>
                      <a:pt x="1701" y="1467"/>
                      <a:pt x="1445" y="3066"/>
                      <a:pt x="895" y="4562"/>
                    </a:cubicBezTo>
                    <a:cubicBezTo>
                      <a:pt x="512" y="5636"/>
                      <a:pt x="0" y="7043"/>
                      <a:pt x="486" y="8155"/>
                    </a:cubicBezTo>
                    <a:cubicBezTo>
                      <a:pt x="503" y="8183"/>
                      <a:pt x="529" y="8196"/>
                      <a:pt x="555" y="8196"/>
                    </a:cubicBezTo>
                    <a:cubicBezTo>
                      <a:pt x="590" y="8196"/>
                      <a:pt x="625" y="8173"/>
                      <a:pt x="639" y="8129"/>
                    </a:cubicBezTo>
                    <a:lnTo>
                      <a:pt x="639" y="8142"/>
                    </a:lnTo>
                    <a:cubicBezTo>
                      <a:pt x="1010" y="6902"/>
                      <a:pt x="1650" y="5802"/>
                      <a:pt x="2059" y="4575"/>
                    </a:cubicBezTo>
                    <a:cubicBezTo>
                      <a:pt x="2545" y="3155"/>
                      <a:pt x="2187" y="1569"/>
                      <a:pt x="2570" y="99"/>
                    </a:cubicBezTo>
                    <a:cubicBezTo>
                      <a:pt x="2588" y="47"/>
                      <a:pt x="2534" y="0"/>
                      <a:pt x="24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5" name="Google Shape;3495;p21"/>
              <p:cNvSpPr/>
              <p:nvPr/>
            </p:nvSpPr>
            <p:spPr>
              <a:xfrm rot="291202">
                <a:off x="1642464" y="1402732"/>
                <a:ext cx="290687" cy="276965"/>
              </a:xfrm>
              <a:custGeom>
                <a:avLst/>
                <a:gdLst/>
                <a:ahLst/>
                <a:cxnLst/>
                <a:rect l="l" t="t" r="r" b="b"/>
                <a:pathLst>
                  <a:path w="6355" h="6055" extrusionOk="0">
                    <a:moveTo>
                      <a:pt x="235" y="1"/>
                    </a:moveTo>
                    <a:cubicBezTo>
                      <a:pt x="76" y="1"/>
                      <a:pt x="1" y="244"/>
                      <a:pt x="180" y="311"/>
                    </a:cubicBezTo>
                    <a:cubicBezTo>
                      <a:pt x="1458" y="1257"/>
                      <a:pt x="2111" y="2408"/>
                      <a:pt x="3095" y="3610"/>
                    </a:cubicBezTo>
                    <a:cubicBezTo>
                      <a:pt x="3939" y="4684"/>
                      <a:pt x="5039" y="5515"/>
                      <a:pt x="6292" y="6052"/>
                    </a:cubicBezTo>
                    <a:cubicBezTo>
                      <a:pt x="6297" y="6054"/>
                      <a:pt x="6302" y="6055"/>
                      <a:pt x="6307" y="6055"/>
                    </a:cubicBezTo>
                    <a:cubicBezTo>
                      <a:pt x="6337" y="6055"/>
                      <a:pt x="6354" y="6023"/>
                      <a:pt x="6343" y="6001"/>
                    </a:cubicBezTo>
                    <a:cubicBezTo>
                      <a:pt x="4783" y="3572"/>
                      <a:pt x="3325" y="758"/>
                      <a:pt x="308" y="17"/>
                    </a:cubicBezTo>
                    <a:cubicBezTo>
                      <a:pt x="282" y="6"/>
                      <a:pt x="257" y="1"/>
                      <a:pt x="2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6" name="Google Shape;3496;p21"/>
              <p:cNvSpPr/>
              <p:nvPr/>
            </p:nvSpPr>
            <p:spPr>
              <a:xfrm rot="291202">
                <a:off x="1668133" y="1640514"/>
                <a:ext cx="254963" cy="313421"/>
              </a:xfrm>
              <a:custGeom>
                <a:avLst/>
                <a:gdLst/>
                <a:ahLst/>
                <a:cxnLst/>
                <a:rect l="l" t="t" r="r" b="b"/>
                <a:pathLst>
                  <a:path w="5574" h="6852" extrusionOk="0">
                    <a:moveTo>
                      <a:pt x="97" y="0"/>
                    </a:moveTo>
                    <a:cubicBezTo>
                      <a:pt x="40" y="0"/>
                      <a:pt x="0" y="83"/>
                      <a:pt x="41" y="134"/>
                    </a:cubicBezTo>
                    <a:cubicBezTo>
                      <a:pt x="1217" y="1336"/>
                      <a:pt x="2087" y="2691"/>
                      <a:pt x="2854" y="4175"/>
                    </a:cubicBezTo>
                    <a:cubicBezTo>
                      <a:pt x="3493" y="5415"/>
                      <a:pt x="4184" y="6285"/>
                      <a:pt x="5501" y="6847"/>
                    </a:cubicBezTo>
                    <a:cubicBezTo>
                      <a:pt x="5507" y="6851"/>
                      <a:pt x="5513" y="6852"/>
                      <a:pt x="5519" y="6852"/>
                    </a:cubicBezTo>
                    <a:cubicBezTo>
                      <a:pt x="5558" y="6852"/>
                      <a:pt x="5573" y="6780"/>
                      <a:pt x="5539" y="6758"/>
                    </a:cubicBezTo>
                    <a:cubicBezTo>
                      <a:pt x="4210" y="5812"/>
                      <a:pt x="4005" y="3893"/>
                      <a:pt x="3007" y="2640"/>
                    </a:cubicBezTo>
                    <a:cubicBezTo>
                      <a:pt x="2189" y="1630"/>
                      <a:pt x="1217" y="748"/>
                      <a:pt x="143" y="19"/>
                    </a:cubicBezTo>
                    <a:cubicBezTo>
                      <a:pt x="127" y="6"/>
                      <a:pt x="112" y="0"/>
                      <a:pt x="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7" name="Google Shape;3497;p21"/>
              <p:cNvSpPr/>
              <p:nvPr/>
            </p:nvSpPr>
            <p:spPr>
              <a:xfrm rot="291202">
                <a:off x="1887614" y="1870165"/>
                <a:ext cx="201720" cy="290779"/>
              </a:xfrm>
              <a:custGeom>
                <a:avLst/>
                <a:gdLst/>
                <a:ahLst/>
                <a:cxnLst/>
                <a:rect l="l" t="t" r="r" b="b"/>
                <a:pathLst>
                  <a:path w="4410" h="6357" extrusionOk="0">
                    <a:moveTo>
                      <a:pt x="4270" y="0"/>
                    </a:moveTo>
                    <a:cubicBezTo>
                      <a:pt x="4252" y="0"/>
                      <a:pt x="4233" y="4"/>
                      <a:pt x="4214" y="14"/>
                    </a:cubicBezTo>
                    <a:cubicBezTo>
                      <a:pt x="3242" y="525"/>
                      <a:pt x="2475" y="1356"/>
                      <a:pt x="2040" y="2367"/>
                    </a:cubicBezTo>
                    <a:cubicBezTo>
                      <a:pt x="1427" y="3658"/>
                      <a:pt x="979" y="5090"/>
                      <a:pt x="46" y="6203"/>
                    </a:cubicBezTo>
                    <a:cubicBezTo>
                      <a:pt x="1" y="6248"/>
                      <a:pt x="24" y="6351"/>
                      <a:pt x="99" y="6351"/>
                    </a:cubicBezTo>
                    <a:cubicBezTo>
                      <a:pt x="110" y="6351"/>
                      <a:pt x="122" y="6348"/>
                      <a:pt x="135" y="6344"/>
                    </a:cubicBezTo>
                    <a:lnTo>
                      <a:pt x="135" y="6356"/>
                    </a:lnTo>
                    <a:cubicBezTo>
                      <a:pt x="2820" y="5384"/>
                      <a:pt x="3115" y="2328"/>
                      <a:pt x="4368" y="154"/>
                    </a:cubicBezTo>
                    <a:cubicBezTo>
                      <a:pt x="4409" y="81"/>
                      <a:pt x="4349" y="0"/>
                      <a:pt x="42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8" name="Google Shape;3498;p21"/>
              <p:cNvSpPr/>
              <p:nvPr/>
            </p:nvSpPr>
            <p:spPr>
              <a:xfrm rot="291202">
                <a:off x="1604020" y="1883258"/>
                <a:ext cx="277148" cy="2621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5732" extrusionOk="0">
                    <a:moveTo>
                      <a:pt x="106" y="1"/>
                    </a:moveTo>
                    <a:cubicBezTo>
                      <a:pt x="41" y="1"/>
                      <a:pt x="0" y="80"/>
                      <a:pt x="52" y="142"/>
                    </a:cubicBezTo>
                    <a:cubicBezTo>
                      <a:pt x="909" y="1293"/>
                      <a:pt x="1331" y="2406"/>
                      <a:pt x="2533" y="3288"/>
                    </a:cubicBezTo>
                    <a:cubicBezTo>
                      <a:pt x="3032" y="3659"/>
                      <a:pt x="3543" y="4042"/>
                      <a:pt x="4055" y="4413"/>
                    </a:cubicBezTo>
                    <a:cubicBezTo>
                      <a:pt x="4656" y="4848"/>
                      <a:pt x="5436" y="5129"/>
                      <a:pt x="5922" y="5705"/>
                    </a:cubicBezTo>
                    <a:cubicBezTo>
                      <a:pt x="5937" y="5724"/>
                      <a:pt x="5955" y="5731"/>
                      <a:pt x="5973" y="5731"/>
                    </a:cubicBezTo>
                    <a:cubicBezTo>
                      <a:pt x="6016" y="5731"/>
                      <a:pt x="6059" y="5686"/>
                      <a:pt x="6050" y="5641"/>
                    </a:cubicBezTo>
                    <a:cubicBezTo>
                      <a:pt x="5807" y="4401"/>
                      <a:pt x="5039" y="3838"/>
                      <a:pt x="4080" y="3109"/>
                    </a:cubicBezTo>
                    <a:cubicBezTo>
                      <a:pt x="3339" y="2559"/>
                      <a:pt x="2571" y="2048"/>
                      <a:pt x="1868" y="1472"/>
                    </a:cubicBezTo>
                    <a:cubicBezTo>
                      <a:pt x="1267" y="986"/>
                      <a:pt x="832" y="411"/>
                      <a:pt x="154" y="14"/>
                    </a:cubicBezTo>
                    <a:cubicBezTo>
                      <a:pt x="138" y="5"/>
                      <a:pt x="121" y="1"/>
                      <a:pt x="1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9" name="Google Shape;3499;p21"/>
              <p:cNvSpPr/>
              <p:nvPr/>
            </p:nvSpPr>
            <p:spPr>
              <a:xfrm rot="291202">
                <a:off x="1683986" y="2101003"/>
                <a:ext cx="157625" cy="212103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4637" extrusionOk="0">
                    <a:moveTo>
                      <a:pt x="84" y="1"/>
                    </a:moveTo>
                    <a:cubicBezTo>
                      <a:pt x="37" y="1"/>
                      <a:pt x="0" y="54"/>
                      <a:pt x="21" y="114"/>
                    </a:cubicBezTo>
                    <a:cubicBezTo>
                      <a:pt x="507" y="984"/>
                      <a:pt x="1057" y="1828"/>
                      <a:pt x="1581" y="2685"/>
                    </a:cubicBezTo>
                    <a:cubicBezTo>
                      <a:pt x="2080" y="3516"/>
                      <a:pt x="2438" y="4181"/>
                      <a:pt x="3333" y="4628"/>
                    </a:cubicBezTo>
                    <a:cubicBezTo>
                      <a:pt x="3344" y="4634"/>
                      <a:pt x="3355" y="4636"/>
                      <a:pt x="3366" y="4636"/>
                    </a:cubicBezTo>
                    <a:cubicBezTo>
                      <a:pt x="3408" y="4636"/>
                      <a:pt x="3445" y="4602"/>
                      <a:pt x="3435" y="4552"/>
                    </a:cubicBezTo>
                    <a:cubicBezTo>
                      <a:pt x="3141" y="3657"/>
                      <a:pt x="3077" y="2813"/>
                      <a:pt x="2489" y="2033"/>
                    </a:cubicBezTo>
                    <a:cubicBezTo>
                      <a:pt x="1849" y="1214"/>
                      <a:pt x="1005" y="549"/>
                      <a:pt x="123" y="12"/>
                    </a:cubicBezTo>
                    <a:cubicBezTo>
                      <a:pt x="110" y="4"/>
                      <a:pt x="97" y="1"/>
                      <a:pt x="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0" name="Google Shape;3500;p21"/>
              <p:cNvSpPr/>
              <p:nvPr/>
            </p:nvSpPr>
            <p:spPr>
              <a:xfrm rot="291202">
                <a:off x="1796404" y="2359221"/>
                <a:ext cx="207712" cy="182417"/>
              </a:xfrm>
              <a:custGeom>
                <a:avLst/>
                <a:gdLst/>
                <a:ahLst/>
                <a:cxnLst/>
                <a:rect l="l" t="t" r="r" b="b"/>
                <a:pathLst>
                  <a:path w="4541" h="3988" extrusionOk="0">
                    <a:moveTo>
                      <a:pt x="4441" y="0"/>
                    </a:moveTo>
                    <a:cubicBezTo>
                      <a:pt x="4422" y="0"/>
                      <a:pt x="4404" y="7"/>
                      <a:pt x="4387" y="24"/>
                    </a:cubicBezTo>
                    <a:cubicBezTo>
                      <a:pt x="3569" y="765"/>
                      <a:pt x="2546" y="1047"/>
                      <a:pt x="1702" y="1750"/>
                    </a:cubicBezTo>
                    <a:cubicBezTo>
                      <a:pt x="973" y="2364"/>
                      <a:pt x="551" y="3144"/>
                      <a:pt x="14" y="3911"/>
                    </a:cubicBezTo>
                    <a:cubicBezTo>
                      <a:pt x="1" y="3949"/>
                      <a:pt x="26" y="3988"/>
                      <a:pt x="65" y="3988"/>
                    </a:cubicBezTo>
                    <a:cubicBezTo>
                      <a:pt x="2111" y="3515"/>
                      <a:pt x="3543" y="1878"/>
                      <a:pt x="4502" y="126"/>
                    </a:cubicBezTo>
                    <a:cubicBezTo>
                      <a:pt x="4540" y="60"/>
                      <a:pt x="4493" y="0"/>
                      <a:pt x="44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1" name="Google Shape;3501;p21"/>
              <p:cNvSpPr/>
              <p:nvPr/>
            </p:nvSpPr>
            <p:spPr>
              <a:xfrm rot="291202">
                <a:off x="1690794" y="2348014"/>
                <a:ext cx="124920" cy="12414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14" extrusionOk="0">
                    <a:moveTo>
                      <a:pt x="210" y="1"/>
                    </a:moveTo>
                    <a:cubicBezTo>
                      <a:pt x="100" y="1"/>
                      <a:pt x="1" y="141"/>
                      <a:pt x="97" y="237"/>
                    </a:cubicBezTo>
                    <a:cubicBezTo>
                      <a:pt x="621" y="723"/>
                      <a:pt x="941" y="1336"/>
                      <a:pt x="1324" y="1937"/>
                    </a:cubicBezTo>
                    <a:cubicBezTo>
                      <a:pt x="1593" y="2347"/>
                      <a:pt x="2053" y="2487"/>
                      <a:pt x="2462" y="2705"/>
                    </a:cubicBezTo>
                    <a:cubicBezTo>
                      <a:pt x="2481" y="2710"/>
                      <a:pt x="2500" y="2713"/>
                      <a:pt x="2517" y="2713"/>
                    </a:cubicBezTo>
                    <a:cubicBezTo>
                      <a:pt x="2652" y="2713"/>
                      <a:pt x="2731" y="2551"/>
                      <a:pt x="2629" y="2449"/>
                    </a:cubicBezTo>
                    <a:cubicBezTo>
                      <a:pt x="2232" y="2142"/>
                      <a:pt x="2002" y="1567"/>
                      <a:pt x="1644" y="1196"/>
                    </a:cubicBezTo>
                    <a:cubicBezTo>
                      <a:pt x="1248" y="735"/>
                      <a:pt x="787" y="339"/>
                      <a:pt x="276" y="19"/>
                    </a:cubicBezTo>
                    <a:cubicBezTo>
                      <a:pt x="254" y="6"/>
                      <a:pt x="232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2" name="Google Shape;3502;p21"/>
              <p:cNvSpPr/>
              <p:nvPr/>
            </p:nvSpPr>
            <p:spPr>
              <a:xfrm rot="291202">
                <a:off x="1809587" y="2596613"/>
                <a:ext cx="177706" cy="226375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4949" extrusionOk="0">
                    <a:moveTo>
                      <a:pt x="3779" y="0"/>
                    </a:moveTo>
                    <a:cubicBezTo>
                      <a:pt x="3759" y="0"/>
                      <a:pt x="3739" y="9"/>
                      <a:pt x="3721" y="30"/>
                    </a:cubicBezTo>
                    <a:cubicBezTo>
                      <a:pt x="2430" y="1654"/>
                      <a:pt x="652" y="2805"/>
                      <a:pt x="0" y="4889"/>
                    </a:cubicBezTo>
                    <a:cubicBezTo>
                      <a:pt x="0" y="4919"/>
                      <a:pt x="23" y="4948"/>
                      <a:pt x="51" y="4948"/>
                    </a:cubicBezTo>
                    <a:cubicBezTo>
                      <a:pt x="60" y="4948"/>
                      <a:pt x="68" y="4946"/>
                      <a:pt x="77" y="4940"/>
                    </a:cubicBezTo>
                    <a:cubicBezTo>
                      <a:pt x="2008" y="3815"/>
                      <a:pt x="3414" y="2344"/>
                      <a:pt x="3875" y="119"/>
                    </a:cubicBezTo>
                    <a:cubicBezTo>
                      <a:pt x="3884" y="63"/>
                      <a:pt x="3832" y="0"/>
                      <a:pt x="37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3" name="Google Shape;3503;p21"/>
              <p:cNvSpPr/>
              <p:nvPr/>
            </p:nvSpPr>
            <p:spPr>
              <a:xfrm rot="291202">
                <a:off x="1608075" y="2464248"/>
                <a:ext cx="176928" cy="198793"/>
              </a:xfrm>
              <a:custGeom>
                <a:avLst/>
                <a:gdLst/>
                <a:ahLst/>
                <a:cxnLst/>
                <a:rect l="l" t="t" r="r" b="b"/>
                <a:pathLst>
                  <a:path w="3868" h="4346" extrusionOk="0">
                    <a:moveTo>
                      <a:pt x="158" y="1"/>
                    </a:moveTo>
                    <a:cubicBezTo>
                      <a:pt x="55" y="1"/>
                      <a:pt x="1" y="131"/>
                      <a:pt x="69" y="211"/>
                    </a:cubicBezTo>
                    <a:cubicBezTo>
                      <a:pt x="1323" y="1528"/>
                      <a:pt x="1860" y="3843"/>
                      <a:pt x="3842" y="4342"/>
                    </a:cubicBezTo>
                    <a:cubicBezTo>
                      <a:pt x="3844" y="4344"/>
                      <a:pt x="3847" y="4345"/>
                      <a:pt x="3849" y="4345"/>
                    </a:cubicBezTo>
                    <a:cubicBezTo>
                      <a:pt x="3859" y="4345"/>
                      <a:pt x="3867" y="4326"/>
                      <a:pt x="3867" y="4316"/>
                    </a:cubicBezTo>
                    <a:cubicBezTo>
                      <a:pt x="3228" y="2500"/>
                      <a:pt x="2077" y="697"/>
                      <a:pt x="197" y="7"/>
                    </a:cubicBezTo>
                    <a:cubicBezTo>
                      <a:pt x="184" y="3"/>
                      <a:pt x="170" y="1"/>
                      <a:pt x="1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4" name="Google Shape;3504;p21"/>
              <p:cNvSpPr/>
              <p:nvPr/>
            </p:nvSpPr>
            <p:spPr>
              <a:xfrm rot="291202">
                <a:off x="1702266" y="2791656"/>
                <a:ext cx="118333" cy="104062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2275" extrusionOk="0">
                    <a:moveTo>
                      <a:pt x="119" y="1"/>
                    </a:moveTo>
                    <a:cubicBezTo>
                      <a:pt x="61" y="1"/>
                      <a:pt x="0" y="63"/>
                      <a:pt x="42" y="126"/>
                    </a:cubicBezTo>
                    <a:cubicBezTo>
                      <a:pt x="375" y="599"/>
                      <a:pt x="579" y="1200"/>
                      <a:pt x="976" y="1635"/>
                    </a:cubicBezTo>
                    <a:cubicBezTo>
                      <a:pt x="1167" y="1878"/>
                      <a:pt x="1398" y="2070"/>
                      <a:pt x="1653" y="2223"/>
                    </a:cubicBezTo>
                    <a:cubicBezTo>
                      <a:pt x="1729" y="2261"/>
                      <a:pt x="1809" y="2274"/>
                      <a:pt x="1893" y="2274"/>
                    </a:cubicBezTo>
                    <a:cubicBezTo>
                      <a:pt x="2094" y="2274"/>
                      <a:pt x="2312" y="2198"/>
                      <a:pt x="2510" y="2198"/>
                    </a:cubicBezTo>
                    <a:cubicBezTo>
                      <a:pt x="2574" y="2185"/>
                      <a:pt x="2587" y="2083"/>
                      <a:pt x="2523" y="2057"/>
                    </a:cubicBezTo>
                    <a:cubicBezTo>
                      <a:pt x="2306" y="1993"/>
                      <a:pt x="2152" y="1571"/>
                      <a:pt x="1960" y="1430"/>
                    </a:cubicBezTo>
                    <a:cubicBezTo>
                      <a:pt x="1756" y="1290"/>
                      <a:pt x="1551" y="1085"/>
                      <a:pt x="1334" y="919"/>
                    </a:cubicBezTo>
                    <a:cubicBezTo>
                      <a:pt x="937" y="625"/>
                      <a:pt x="566" y="280"/>
                      <a:pt x="157" y="11"/>
                    </a:cubicBezTo>
                    <a:cubicBezTo>
                      <a:pt x="146" y="4"/>
                      <a:pt x="133" y="1"/>
                      <a:pt x="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5" name="Google Shape;3505;p21"/>
              <p:cNvSpPr/>
              <p:nvPr/>
            </p:nvSpPr>
            <p:spPr>
              <a:xfrm rot="291202">
                <a:off x="1685103" y="1222263"/>
                <a:ext cx="273717" cy="1821244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39816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4498" y="5453"/>
                      <a:pt x="5061" y="12435"/>
                      <a:pt x="4217" y="19187"/>
                    </a:cubicBezTo>
                    <a:cubicBezTo>
                      <a:pt x="3744" y="22920"/>
                      <a:pt x="2887" y="26590"/>
                      <a:pt x="2849" y="30376"/>
                    </a:cubicBezTo>
                    <a:cubicBezTo>
                      <a:pt x="2810" y="33649"/>
                      <a:pt x="3897" y="36936"/>
                      <a:pt x="5560" y="39723"/>
                    </a:cubicBezTo>
                    <a:cubicBezTo>
                      <a:pt x="5600" y="39788"/>
                      <a:pt x="5662" y="39816"/>
                      <a:pt x="5723" y="39816"/>
                    </a:cubicBezTo>
                    <a:cubicBezTo>
                      <a:pt x="5854" y="39816"/>
                      <a:pt x="5983" y="39688"/>
                      <a:pt x="5905" y="39531"/>
                    </a:cubicBezTo>
                    <a:cubicBezTo>
                      <a:pt x="4179" y="36040"/>
                      <a:pt x="3143" y="32677"/>
                      <a:pt x="3335" y="28752"/>
                    </a:cubicBezTo>
                    <a:cubicBezTo>
                      <a:pt x="3526" y="24954"/>
                      <a:pt x="4434" y="21233"/>
                      <a:pt x="4767" y="17447"/>
                    </a:cubicBezTo>
                    <a:cubicBezTo>
                      <a:pt x="5304" y="11182"/>
                      <a:pt x="4294" y="4852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506" name="Google Shape;3506;p21"/>
            <p:cNvGrpSpPr/>
            <p:nvPr/>
          </p:nvGrpSpPr>
          <p:grpSpPr>
            <a:xfrm rot="-9647328">
              <a:off x="6598662" y="1178901"/>
              <a:ext cx="1197804" cy="1825010"/>
              <a:chOff x="1793113" y="3263557"/>
              <a:chExt cx="1024270" cy="1560608"/>
            </a:xfrm>
          </p:grpSpPr>
          <p:sp>
            <p:nvSpPr>
              <p:cNvPr id="3507" name="Google Shape;3507;p21"/>
              <p:cNvSpPr/>
              <p:nvPr/>
            </p:nvSpPr>
            <p:spPr>
              <a:xfrm>
                <a:off x="2123537" y="3572723"/>
                <a:ext cx="693846" cy="1251442"/>
              </a:xfrm>
              <a:custGeom>
                <a:avLst/>
                <a:gdLst/>
                <a:ahLst/>
                <a:cxnLst/>
                <a:rect l="l" t="t" r="r" b="b"/>
                <a:pathLst>
                  <a:path w="16026" h="28905" extrusionOk="0">
                    <a:moveTo>
                      <a:pt x="2429" y="1"/>
                    </a:moveTo>
                    <a:cubicBezTo>
                      <a:pt x="2422" y="1"/>
                      <a:pt x="2417" y="4"/>
                      <a:pt x="2417" y="12"/>
                    </a:cubicBezTo>
                    <a:cubicBezTo>
                      <a:pt x="1023" y="3298"/>
                      <a:pt x="0" y="6904"/>
                      <a:pt x="256" y="10523"/>
                    </a:cubicBezTo>
                    <a:cubicBezTo>
                      <a:pt x="525" y="14168"/>
                      <a:pt x="2034" y="17416"/>
                      <a:pt x="4323" y="20242"/>
                    </a:cubicBezTo>
                    <a:cubicBezTo>
                      <a:pt x="7251" y="23860"/>
                      <a:pt x="11433" y="27249"/>
                      <a:pt x="15857" y="28899"/>
                    </a:cubicBezTo>
                    <a:cubicBezTo>
                      <a:pt x="15869" y="28903"/>
                      <a:pt x="15880" y="28904"/>
                      <a:pt x="15890" y="28904"/>
                    </a:cubicBezTo>
                    <a:cubicBezTo>
                      <a:pt x="15983" y="28904"/>
                      <a:pt x="16026" y="28766"/>
                      <a:pt x="15934" y="28720"/>
                    </a:cubicBezTo>
                    <a:cubicBezTo>
                      <a:pt x="14476" y="27825"/>
                      <a:pt x="12916" y="27160"/>
                      <a:pt x="11484" y="26226"/>
                    </a:cubicBezTo>
                    <a:cubicBezTo>
                      <a:pt x="9080" y="24666"/>
                      <a:pt x="6829" y="22812"/>
                      <a:pt x="4988" y="20600"/>
                    </a:cubicBezTo>
                    <a:cubicBezTo>
                      <a:pt x="2507" y="17595"/>
                      <a:pt x="627" y="14078"/>
                      <a:pt x="512" y="10101"/>
                    </a:cubicBezTo>
                    <a:cubicBezTo>
                      <a:pt x="410" y="6636"/>
                      <a:pt x="1215" y="3234"/>
                      <a:pt x="2468" y="25"/>
                    </a:cubicBezTo>
                    <a:lnTo>
                      <a:pt x="2456" y="25"/>
                    </a:lnTo>
                    <a:cubicBezTo>
                      <a:pt x="2465" y="16"/>
                      <a:pt x="2443" y="1"/>
                      <a:pt x="2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8" name="Google Shape;3508;p21"/>
              <p:cNvSpPr/>
              <p:nvPr/>
            </p:nvSpPr>
            <p:spPr>
              <a:xfrm>
                <a:off x="1972612" y="3794044"/>
                <a:ext cx="219203" cy="436760"/>
              </a:xfrm>
              <a:custGeom>
                <a:avLst/>
                <a:gdLst/>
                <a:ahLst/>
                <a:cxnLst/>
                <a:rect l="l" t="t" r="r" b="b"/>
                <a:pathLst>
                  <a:path w="5063" h="10088" extrusionOk="0">
                    <a:moveTo>
                      <a:pt x="25" y="1"/>
                    </a:moveTo>
                    <a:cubicBezTo>
                      <a:pt x="12" y="1"/>
                      <a:pt x="0" y="12"/>
                      <a:pt x="8" y="28"/>
                    </a:cubicBezTo>
                    <a:cubicBezTo>
                      <a:pt x="622" y="1818"/>
                      <a:pt x="1338" y="3557"/>
                      <a:pt x="2157" y="5258"/>
                    </a:cubicBezTo>
                    <a:cubicBezTo>
                      <a:pt x="2949" y="6882"/>
                      <a:pt x="3781" y="8570"/>
                      <a:pt x="4842" y="10040"/>
                    </a:cubicBezTo>
                    <a:cubicBezTo>
                      <a:pt x="4861" y="10074"/>
                      <a:pt x="4889" y="10088"/>
                      <a:pt x="4918" y="10088"/>
                    </a:cubicBezTo>
                    <a:cubicBezTo>
                      <a:pt x="4989" y="10088"/>
                      <a:pt x="5062" y="10007"/>
                      <a:pt x="5008" y="9925"/>
                    </a:cubicBezTo>
                    <a:cubicBezTo>
                      <a:pt x="4113" y="8340"/>
                      <a:pt x="3128" y="6818"/>
                      <a:pt x="2323" y="5181"/>
                    </a:cubicBezTo>
                    <a:cubicBezTo>
                      <a:pt x="1492" y="3480"/>
                      <a:pt x="724" y="1780"/>
                      <a:pt x="47" y="15"/>
                    </a:cubicBezTo>
                    <a:cubicBezTo>
                      <a:pt x="42" y="5"/>
                      <a:pt x="33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9" name="Google Shape;3509;p21"/>
              <p:cNvSpPr/>
              <p:nvPr/>
            </p:nvSpPr>
            <p:spPr>
              <a:xfrm>
                <a:off x="1938626" y="4058184"/>
                <a:ext cx="314928" cy="309213"/>
              </a:xfrm>
              <a:custGeom>
                <a:avLst/>
                <a:gdLst/>
                <a:ahLst/>
                <a:cxnLst/>
                <a:rect l="l" t="t" r="r" b="b"/>
                <a:pathLst>
                  <a:path w="7274" h="7142" extrusionOk="0">
                    <a:moveTo>
                      <a:pt x="13" y="1"/>
                    </a:moveTo>
                    <a:cubicBezTo>
                      <a:pt x="0" y="1"/>
                      <a:pt x="0" y="13"/>
                      <a:pt x="0" y="13"/>
                    </a:cubicBezTo>
                    <a:cubicBezTo>
                      <a:pt x="1305" y="1113"/>
                      <a:pt x="2596" y="2200"/>
                      <a:pt x="3837" y="3377"/>
                    </a:cubicBezTo>
                    <a:cubicBezTo>
                      <a:pt x="5077" y="4540"/>
                      <a:pt x="6138" y="5832"/>
                      <a:pt x="7225" y="7136"/>
                    </a:cubicBezTo>
                    <a:cubicBezTo>
                      <a:pt x="7229" y="7140"/>
                      <a:pt x="7234" y="7141"/>
                      <a:pt x="7240" y="7141"/>
                    </a:cubicBezTo>
                    <a:cubicBezTo>
                      <a:pt x="7255" y="7141"/>
                      <a:pt x="7273" y="7129"/>
                      <a:pt x="7264" y="7111"/>
                    </a:cubicBezTo>
                    <a:cubicBezTo>
                      <a:pt x="6394" y="5666"/>
                      <a:pt x="5128" y="4412"/>
                      <a:pt x="3913" y="3274"/>
                    </a:cubicBezTo>
                    <a:cubicBezTo>
                      <a:pt x="2673" y="2111"/>
                      <a:pt x="1343" y="1049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0" name="Google Shape;3510;p21"/>
              <p:cNvSpPr/>
              <p:nvPr/>
            </p:nvSpPr>
            <p:spPr>
              <a:xfrm>
                <a:off x="2360488" y="4293230"/>
                <a:ext cx="94729" cy="297134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6863" extrusionOk="0">
                    <a:moveTo>
                      <a:pt x="19" y="1"/>
                    </a:moveTo>
                    <a:cubicBezTo>
                      <a:pt x="12" y="1"/>
                      <a:pt x="1" y="6"/>
                      <a:pt x="1" y="6"/>
                    </a:cubicBezTo>
                    <a:lnTo>
                      <a:pt x="13" y="6"/>
                    </a:lnTo>
                    <a:cubicBezTo>
                      <a:pt x="972" y="2167"/>
                      <a:pt x="2047" y="4405"/>
                      <a:pt x="2008" y="6809"/>
                    </a:cubicBezTo>
                    <a:cubicBezTo>
                      <a:pt x="2008" y="6846"/>
                      <a:pt x="2037" y="6862"/>
                      <a:pt x="2068" y="6862"/>
                    </a:cubicBezTo>
                    <a:cubicBezTo>
                      <a:pt x="2101" y="6862"/>
                      <a:pt x="2136" y="6843"/>
                      <a:pt x="2136" y="6809"/>
                    </a:cubicBezTo>
                    <a:cubicBezTo>
                      <a:pt x="2187" y="4341"/>
                      <a:pt x="1087" y="2155"/>
                      <a:pt x="26" y="6"/>
                    </a:cubicBezTo>
                    <a:cubicBezTo>
                      <a:pt x="26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1" name="Google Shape;3511;p21"/>
              <p:cNvSpPr/>
              <p:nvPr/>
            </p:nvSpPr>
            <p:spPr>
              <a:xfrm>
                <a:off x="2237574" y="4028441"/>
                <a:ext cx="23293" cy="3394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7840" extrusionOk="0">
                    <a:moveTo>
                      <a:pt x="423" y="0"/>
                    </a:moveTo>
                    <a:cubicBezTo>
                      <a:pt x="416" y="0"/>
                      <a:pt x="410" y="4"/>
                      <a:pt x="410" y="10"/>
                    </a:cubicBezTo>
                    <a:cubicBezTo>
                      <a:pt x="231" y="2580"/>
                      <a:pt x="1" y="5253"/>
                      <a:pt x="474" y="7810"/>
                    </a:cubicBezTo>
                    <a:cubicBezTo>
                      <a:pt x="480" y="7829"/>
                      <a:pt x="496" y="7839"/>
                      <a:pt x="511" y="7839"/>
                    </a:cubicBezTo>
                    <a:cubicBezTo>
                      <a:pt x="525" y="7839"/>
                      <a:pt x="538" y="7829"/>
                      <a:pt x="538" y="7810"/>
                    </a:cubicBezTo>
                    <a:cubicBezTo>
                      <a:pt x="372" y="5214"/>
                      <a:pt x="333" y="2619"/>
                      <a:pt x="435" y="23"/>
                    </a:cubicBezTo>
                    <a:lnTo>
                      <a:pt x="435" y="10"/>
                    </a:lnTo>
                    <a:cubicBezTo>
                      <a:pt x="435" y="4"/>
                      <a:pt x="429" y="0"/>
                      <a:pt x="4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2" name="Google Shape;3512;p21"/>
              <p:cNvSpPr/>
              <p:nvPr/>
            </p:nvSpPr>
            <p:spPr>
              <a:xfrm>
                <a:off x="2328060" y="4028484"/>
                <a:ext cx="107198" cy="423382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9779" extrusionOk="0">
                    <a:moveTo>
                      <a:pt x="131" y="0"/>
                    </a:moveTo>
                    <a:cubicBezTo>
                      <a:pt x="65" y="0"/>
                      <a:pt x="1" y="43"/>
                      <a:pt x="8" y="124"/>
                    </a:cubicBezTo>
                    <a:cubicBezTo>
                      <a:pt x="123" y="1096"/>
                      <a:pt x="353" y="2042"/>
                      <a:pt x="289" y="3027"/>
                    </a:cubicBezTo>
                    <a:cubicBezTo>
                      <a:pt x="225" y="3935"/>
                      <a:pt x="276" y="4843"/>
                      <a:pt x="417" y="5738"/>
                    </a:cubicBezTo>
                    <a:cubicBezTo>
                      <a:pt x="545" y="6582"/>
                      <a:pt x="724" y="7311"/>
                      <a:pt x="1159" y="8039"/>
                    </a:cubicBezTo>
                    <a:cubicBezTo>
                      <a:pt x="1478" y="8589"/>
                      <a:pt x="1734" y="9331"/>
                      <a:pt x="2207" y="9766"/>
                    </a:cubicBezTo>
                    <a:cubicBezTo>
                      <a:pt x="2220" y="9774"/>
                      <a:pt x="2234" y="9779"/>
                      <a:pt x="2248" y="9779"/>
                    </a:cubicBezTo>
                    <a:cubicBezTo>
                      <a:pt x="2276" y="9779"/>
                      <a:pt x="2301" y="9762"/>
                      <a:pt x="2310" y="9727"/>
                    </a:cubicBezTo>
                    <a:cubicBezTo>
                      <a:pt x="2476" y="9075"/>
                      <a:pt x="2322" y="8321"/>
                      <a:pt x="2399" y="7643"/>
                    </a:cubicBezTo>
                    <a:cubicBezTo>
                      <a:pt x="2476" y="6825"/>
                      <a:pt x="2450" y="5993"/>
                      <a:pt x="2297" y="5175"/>
                    </a:cubicBezTo>
                    <a:cubicBezTo>
                      <a:pt x="2182" y="4293"/>
                      <a:pt x="1888" y="3423"/>
                      <a:pt x="1440" y="2656"/>
                    </a:cubicBezTo>
                    <a:cubicBezTo>
                      <a:pt x="967" y="1825"/>
                      <a:pt x="571" y="968"/>
                      <a:pt x="251" y="73"/>
                    </a:cubicBezTo>
                    <a:cubicBezTo>
                      <a:pt x="229" y="24"/>
                      <a:pt x="180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3" name="Google Shape;3513;p21"/>
              <p:cNvSpPr/>
              <p:nvPr/>
            </p:nvSpPr>
            <p:spPr>
              <a:xfrm>
                <a:off x="1793113" y="3904142"/>
                <a:ext cx="337917" cy="319647"/>
              </a:xfrm>
              <a:custGeom>
                <a:avLst/>
                <a:gdLst/>
                <a:ahLst/>
                <a:cxnLst/>
                <a:rect l="l" t="t" r="r" b="b"/>
                <a:pathLst>
                  <a:path w="7805" h="7383" extrusionOk="0">
                    <a:moveTo>
                      <a:pt x="155" y="0"/>
                    </a:moveTo>
                    <a:cubicBezTo>
                      <a:pt x="62" y="0"/>
                      <a:pt x="1" y="139"/>
                      <a:pt x="62" y="221"/>
                    </a:cubicBezTo>
                    <a:cubicBezTo>
                      <a:pt x="369" y="592"/>
                      <a:pt x="663" y="963"/>
                      <a:pt x="957" y="1346"/>
                    </a:cubicBezTo>
                    <a:cubicBezTo>
                      <a:pt x="1264" y="1756"/>
                      <a:pt x="1443" y="2203"/>
                      <a:pt x="1725" y="2638"/>
                    </a:cubicBezTo>
                    <a:cubicBezTo>
                      <a:pt x="2198" y="3367"/>
                      <a:pt x="2812" y="3917"/>
                      <a:pt x="3438" y="4518"/>
                    </a:cubicBezTo>
                    <a:cubicBezTo>
                      <a:pt x="4052" y="5106"/>
                      <a:pt x="4717" y="5656"/>
                      <a:pt x="5420" y="6142"/>
                    </a:cubicBezTo>
                    <a:cubicBezTo>
                      <a:pt x="6124" y="6628"/>
                      <a:pt x="6955" y="6922"/>
                      <a:pt x="7684" y="7382"/>
                    </a:cubicBezTo>
                    <a:lnTo>
                      <a:pt x="7671" y="7369"/>
                    </a:lnTo>
                    <a:lnTo>
                      <a:pt x="7671" y="7369"/>
                    </a:lnTo>
                    <a:cubicBezTo>
                      <a:pt x="7680" y="7377"/>
                      <a:pt x="7691" y="7380"/>
                      <a:pt x="7703" y="7380"/>
                    </a:cubicBezTo>
                    <a:cubicBezTo>
                      <a:pt x="7751" y="7380"/>
                      <a:pt x="7804" y="7321"/>
                      <a:pt x="7773" y="7280"/>
                    </a:cubicBezTo>
                    <a:cubicBezTo>
                      <a:pt x="7249" y="6538"/>
                      <a:pt x="6878" y="5707"/>
                      <a:pt x="6328" y="4991"/>
                    </a:cubicBezTo>
                    <a:cubicBezTo>
                      <a:pt x="5791" y="4326"/>
                      <a:pt x="5190" y="3699"/>
                      <a:pt x="4551" y="3124"/>
                    </a:cubicBezTo>
                    <a:cubicBezTo>
                      <a:pt x="3847" y="2472"/>
                      <a:pt x="3208" y="1884"/>
                      <a:pt x="2326" y="1462"/>
                    </a:cubicBezTo>
                    <a:cubicBezTo>
                      <a:pt x="1558" y="1091"/>
                      <a:pt x="893" y="554"/>
                      <a:pt x="229" y="29"/>
                    </a:cubicBezTo>
                    <a:cubicBezTo>
                      <a:pt x="203" y="9"/>
                      <a:pt x="178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4" name="Google Shape;3514;p21"/>
              <p:cNvSpPr/>
              <p:nvPr/>
            </p:nvSpPr>
            <p:spPr>
              <a:xfrm>
                <a:off x="1911480" y="3429072"/>
                <a:ext cx="137635" cy="537074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12405" extrusionOk="0">
                    <a:moveTo>
                      <a:pt x="849" y="0"/>
                    </a:moveTo>
                    <a:cubicBezTo>
                      <a:pt x="754" y="0"/>
                      <a:pt x="660" y="58"/>
                      <a:pt x="640" y="171"/>
                    </a:cubicBezTo>
                    <a:cubicBezTo>
                      <a:pt x="538" y="734"/>
                      <a:pt x="564" y="1309"/>
                      <a:pt x="448" y="1872"/>
                    </a:cubicBezTo>
                    <a:cubicBezTo>
                      <a:pt x="359" y="2384"/>
                      <a:pt x="257" y="2882"/>
                      <a:pt x="180" y="3381"/>
                    </a:cubicBezTo>
                    <a:cubicBezTo>
                      <a:pt x="1" y="4494"/>
                      <a:pt x="90" y="5644"/>
                      <a:pt x="244" y="6770"/>
                    </a:cubicBezTo>
                    <a:cubicBezTo>
                      <a:pt x="410" y="7933"/>
                      <a:pt x="615" y="9008"/>
                      <a:pt x="1152" y="10069"/>
                    </a:cubicBezTo>
                    <a:cubicBezTo>
                      <a:pt x="1587" y="10938"/>
                      <a:pt x="2315" y="11667"/>
                      <a:pt x="2968" y="12383"/>
                    </a:cubicBezTo>
                    <a:lnTo>
                      <a:pt x="2968" y="12371"/>
                    </a:lnTo>
                    <a:cubicBezTo>
                      <a:pt x="2992" y="12395"/>
                      <a:pt x="3019" y="12405"/>
                      <a:pt x="3045" y="12405"/>
                    </a:cubicBezTo>
                    <a:cubicBezTo>
                      <a:pt x="3115" y="12405"/>
                      <a:pt x="3178" y="12330"/>
                      <a:pt x="3159" y="12256"/>
                    </a:cubicBezTo>
                    <a:cubicBezTo>
                      <a:pt x="2852" y="11233"/>
                      <a:pt x="2840" y="10158"/>
                      <a:pt x="2763" y="9123"/>
                    </a:cubicBezTo>
                    <a:cubicBezTo>
                      <a:pt x="2699" y="8100"/>
                      <a:pt x="2469" y="7077"/>
                      <a:pt x="2367" y="6041"/>
                    </a:cubicBezTo>
                    <a:cubicBezTo>
                      <a:pt x="2251" y="4967"/>
                      <a:pt x="2175" y="3944"/>
                      <a:pt x="1868" y="2895"/>
                    </a:cubicBezTo>
                    <a:cubicBezTo>
                      <a:pt x="1599" y="2000"/>
                      <a:pt x="1407" y="1015"/>
                      <a:pt x="1062" y="146"/>
                    </a:cubicBezTo>
                    <a:cubicBezTo>
                      <a:pt x="1026" y="48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5" name="Google Shape;3515;p21"/>
              <p:cNvSpPr/>
              <p:nvPr/>
            </p:nvSpPr>
            <p:spPr>
              <a:xfrm>
                <a:off x="2181681" y="3263557"/>
                <a:ext cx="163828" cy="387966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961" extrusionOk="0">
                    <a:moveTo>
                      <a:pt x="3553" y="1"/>
                    </a:moveTo>
                    <a:cubicBezTo>
                      <a:pt x="3481" y="1"/>
                      <a:pt x="3407" y="37"/>
                      <a:pt x="3363" y="120"/>
                    </a:cubicBezTo>
                    <a:cubicBezTo>
                      <a:pt x="2532" y="1693"/>
                      <a:pt x="1151" y="2907"/>
                      <a:pt x="512" y="4608"/>
                    </a:cubicBezTo>
                    <a:cubicBezTo>
                      <a:pt x="218" y="5363"/>
                      <a:pt x="0" y="6104"/>
                      <a:pt x="51" y="6923"/>
                    </a:cubicBezTo>
                    <a:cubicBezTo>
                      <a:pt x="90" y="7319"/>
                      <a:pt x="128" y="7716"/>
                      <a:pt x="166" y="8125"/>
                    </a:cubicBezTo>
                    <a:cubicBezTo>
                      <a:pt x="192" y="8406"/>
                      <a:pt x="154" y="8700"/>
                      <a:pt x="345" y="8930"/>
                    </a:cubicBezTo>
                    <a:cubicBezTo>
                      <a:pt x="364" y="8949"/>
                      <a:pt x="383" y="8961"/>
                      <a:pt x="407" y="8961"/>
                    </a:cubicBezTo>
                    <a:cubicBezTo>
                      <a:pt x="415" y="8961"/>
                      <a:pt x="425" y="8959"/>
                      <a:pt x="435" y="8956"/>
                    </a:cubicBezTo>
                    <a:cubicBezTo>
                      <a:pt x="959" y="8726"/>
                      <a:pt x="1189" y="7690"/>
                      <a:pt x="1407" y="7191"/>
                    </a:cubicBezTo>
                    <a:cubicBezTo>
                      <a:pt x="1726" y="6475"/>
                      <a:pt x="2059" y="5759"/>
                      <a:pt x="2391" y="5043"/>
                    </a:cubicBezTo>
                    <a:cubicBezTo>
                      <a:pt x="3108" y="3534"/>
                      <a:pt x="3568" y="1910"/>
                      <a:pt x="3760" y="248"/>
                    </a:cubicBezTo>
                    <a:cubicBezTo>
                      <a:pt x="3783" y="97"/>
                      <a:pt x="3670" y="1"/>
                      <a:pt x="3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6" name="Google Shape;3516;p21"/>
              <p:cNvSpPr/>
              <p:nvPr/>
            </p:nvSpPr>
            <p:spPr>
              <a:xfrm>
                <a:off x="2219304" y="3722955"/>
                <a:ext cx="86417" cy="423512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9782" extrusionOk="0">
                    <a:moveTo>
                      <a:pt x="1212" y="1"/>
                    </a:moveTo>
                    <a:cubicBezTo>
                      <a:pt x="1166" y="1"/>
                      <a:pt x="1120" y="30"/>
                      <a:pt x="1113" y="84"/>
                    </a:cubicBezTo>
                    <a:cubicBezTo>
                      <a:pt x="1037" y="941"/>
                      <a:pt x="857" y="1785"/>
                      <a:pt x="576" y="2603"/>
                    </a:cubicBezTo>
                    <a:cubicBezTo>
                      <a:pt x="282" y="3549"/>
                      <a:pt x="116" y="4534"/>
                      <a:pt x="65" y="5531"/>
                    </a:cubicBezTo>
                    <a:cubicBezTo>
                      <a:pt x="1" y="6069"/>
                      <a:pt x="26" y="6618"/>
                      <a:pt x="129" y="7155"/>
                    </a:cubicBezTo>
                    <a:cubicBezTo>
                      <a:pt x="193" y="7514"/>
                      <a:pt x="295" y="7872"/>
                      <a:pt x="359" y="8242"/>
                    </a:cubicBezTo>
                    <a:cubicBezTo>
                      <a:pt x="410" y="8741"/>
                      <a:pt x="512" y="9240"/>
                      <a:pt x="653" y="9726"/>
                    </a:cubicBezTo>
                    <a:cubicBezTo>
                      <a:pt x="659" y="9763"/>
                      <a:pt x="695" y="9782"/>
                      <a:pt x="730" y="9782"/>
                    </a:cubicBezTo>
                    <a:cubicBezTo>
                      <a:pt x="768" y="9782"/>
                      <a:pt x="806" y="9759"/>
                      <a:pt x="806" y="9713"/>
                    </a:cubicBezTo>
                    <a:cubicBezTo>
                      <a:pt x="883" y="9189"/>
                      <a:pt x="1024" y="8677"/>
                      <a:pt x="1190" y="8178"/>
                    </a:cubicBezTo>
                    <a:cubicBezTo>
                      <a:pt x="1318" y="7782"/>
                      <a:pt x="1497" y="7398"/>
                      <a:pt x="1663" y="6989"/>
                    </a:cubicBezTo>
                    <a:cubicBezTo>
                      <a:pt x="1829" y="6554"/>
                      <a:pt x="1842" y="6043"/>
                      <a:pt x="1880" y="5583"/>
                    </a:cubicBezTo>
                    <a:cubicBezTo>
                      <a:pt x="1996" y="4560"/>
                      <a:pt x="1944" y="3537"/>
                      <a:pt x="1765" y="2526"/>
                    </a:cubicBezTo>
                    <a:cubicBezTo>
                      <a:pt x="1599" y="1708"/>
                      <a:pt x="1446" y="902"/>
                      <a:pt x="1305" y="71"/>
                    </a:cubicBezTo>
                    <a:cubicBezTo>
                      <a:pt x="1293" y="23"/>
                      <a:pt x="1253" y="1"/>
                      <a:pt x="1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3517" name="Google Shape;3517;p21"/>
          <p:cNvGrpSpPr/>
          <p:nvPr/>
        </p:nvGrpSpPr>
        <p:grpSpPr>
          <a:xfrm rot="-9249712" flipH="1">
            <a:off x="437363" y="-1731924"/>
            <a:ext cx="1958665" cy="3844377"/>
            <a:chOff x="1593425" y="446883"/>
            <a:chExt cx="1327185" cy="2604937"/>
          </a:xfrm>
        </p:grpSpPr>
        <p:sp>
          <p:nvSpPr>
            <p:cNvPr id="3518" name="Google Shape;3518;p21"/>
            <p:cNvSpPr/>
            <p:nvPr/>
          </p:nvSpPr>
          <p:spPr>
            <a:xfrm rot="291202">
              <a:off x="1863362" y="1901562"/>
              <a:ext cx="769052" cy="931389"/>
            </a:xfrm>
            <a:custGeom>
              <a:avLst/>
              <a:gdLst/>
              <a:ahLst/>
              <a:cxnLst/>
              <a:rect l="l" t="t" r="r" b="b"/>
              <a:pathLst>
                <a:path w="16813" h="20362" extrusionOk="0">
                  <a:moveTo>
                    <a:pt x="16799" y="1"/>
                  </a:moveTo>
                  <a:cubicBezTo>
                    <a:pt x="12132" y="896"/>
                    <a:pt x="7222" y="2124"/>
                    <a:pt x="4766" y="6625"/>
                  </a:cubicBezTo>
                  <a:cubicBezTo>
                    <a:pt x="2439" y="10896"/>
                    <a:pt x="1953" y="15870"/>
                    <a:pt x="9" y="20307"/>
                  </a:cubicBezTo>
                  <a:cubicBezTo>
                    <a:pt x="0" y="20335"/>
                    <a:pt x="23" y="20362"/>
                    <a:pt x="47" y="20362"/>
                  </a:cubicBezTo>
                  <a:cubicBezTo>
                    <a:pt x="56" y="20362"/>
                    <a:pt x="66" y="20357"/>
                    <a:pt x="73" y="20346"/>
                  </a:cubicBezTo>
                  <a:cubicBezTo>
                    <a:pt x="2081" y="16241"/>
                    <a:pt x="2580" y="11586"/>
                    <a:pt x="4613" y="7507"/>
                  </a:cubicBezTo>
                  <a:cubicBezTo>
                    <a:pt x="5841" y="5065"/>
                    <a:pt x="7631" y="3172"/>
                    <a:pt x="10150" y="2047"/>
                  </a:cubicBezTo>
                  <a:cubicBezTo>
                    <a:pt x="12273" y="1101"/>
                    <a:pt x="14549" y="551"/>
                    <a:pt x="16812" y="14"/>
                  </a:cubicBezTo>
                  <a:lnTo>
                    <a:pt x="16799" y="14"/>
                  </a:lnTo>
                  <a:cubicBezTo>
                    <a:pt x="16812" y="14"/>
                    <a:pt x="1681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9" name="Google Shape;3519;p21"/>
            <p:cNvSpPr/>
            <p:nvPr/>
          </p:nvSpPr>
          <p:spPr>
            <a:xfrm rot="291202">
              <a:off x="2173099" y="1842054"/>
              <a:ext cx="238313" cy="286891"/>
            </a:xfrm>
            <a:custGeom>
              <a:avLst/>
              <a:gdLst/>
              <a:ahLst/>
              <a:cxnLst/>
              <a:rect l="l" t="t" r="r" b="b"/>
              <a:pathLst>
                <a:path w="5210" h="6272" extrusionOk="0">
                  <a:moveTo>
                    <a:pt x="5189" y="0"/>
                  </a:moveTo>
                  <a:cubicBezTo>
                    <a:pt x="5184" y="0"/>
                    <a:pt x="5179" y="3"/>
                    <a:pt x="5175" y="11"/>
                  </a:cubicBezTo>
                  <a:cubicBezTo>
                    <a:pt x="4408" y="1124"/>
                    <a:pt x="3589" y="2211"/>
                    <a:pt x="2720" y="3259"/>
                  </a:cubicBezTo>
                  <a:cubicBezTo>
                    <a:pt x="1889" y="4270"/>
                    <a:pt x="942" y="5177"/>
                    <a:pt x="60" y="6149"/>
                  </a:cubicBezTo>
                  <a:cubicBezTo>
                    <a:pt x="0" y="6199"/>
                    <a:pt x="49" y="6272"/>
                    <a:pt x="109" y="6272"/>
                  </a:cubicBezTo>
                  <a:cubicBezTo>
                    <a:pt x="127" y="6272"/>
                    <a:pt x="145" y="6266"/>
                    <a:pt x="162" y="6252"/>
                  </a:cubicBezTo>
                  <a:cubicBezTo>
                    <a:pt x="1147" y="5395"/>
                    <a:pt x="2004" y="4346"/>
                    <a:pt x="2835" y="3336"/>
                  </a:cubicBezTo>
                  <a:cubicBezTo>
                    <a:pt x="3679" y="2275"/>
                    <a:pt x="4472" y="1175"/>
                    <a:pt x="5200" y="24"/>
                  </a:cubicBezTo>
                  <a:cubicBezTo>
                    <a:pt x="5209" y="15"/>
                    <a:pt x="5200" y="0"/>
                    <a:pt x="5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0" name="Google Shape;3520;p21"/>
            <p:cNvSpPr/>
            <p:nvPr/>
          </p:nvSpPr>
          <p:spPr>
            <a:xfrm rot="291202">
              <a:off x="2098385" y="2045872"/>
              <a:ext cx="286525" cy="173955"/>
            </a:xfrm>
            <a:custGeom>
              <a:avLst/>
              <a:gdLst/>
              <a:ahLst/>
              <a:cxnLst/>
              <a:rect l="l" t="t" r="r" b="b"/>
              <a:pathLst>
                <a:path w="6264" h="3803" extrusionOk="0">
                  <a:moveTo>
                    <a:pt x="6263" y="0"/>
                  </a:moveTo>
                  <a:cubicBezTo>
                    <a:pt x="5164" y="524"/>
                    <a:pt x="4051" y="1036"/>
                    <a:pt x="2990" y="1650"/>
                  </a:cubicBezTo>
                  <a:cubicBezTo>
                    <a:pt x="1928" y="2251"/>
                    <a:pt x="854" y="2916"/>
                    <a:pt x="10" y="3772"/>
                  </a:cubicBezTo>
                  <a:cubicBezTo>
                    <a:pt x="1" y="3791"/>
                    <a:pt x="5" y="3803"/>
                    <a:pt x="18" y="3803"/>
                  </a:cubicBezTo>
                  <a:cubicBezTo>
                    <a:pt x="23" y="3803"/>
                    <a:pt x="29" y="3801"/>
                    <a:pt x="36" y="3798"/>
                  </a:cubicBezTo>
                  <a:cubicBezTo>
                    <a:pt x="995" y="3056"/>
                    <a:pt x="1992" y="2353"/>
                    <a:pt x="3028" y="1726"/>
                  </a:cubicBezTo>
                  <a:cubicBezTo>
                    <a:pt x="4089" y="1113"/>
                    <a:pt x="5176" y="550"/>
                    <a:pt x="6263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1" name="Google Shape;3521;p21"/>
            <p:cNvSpPr/>
            <p:nvPr/>
          </p:nvSpPr>
          <p:spPr>
            <a:xfrm rot="291202">
              <a:off x="1991323" y="2256052"/>
              <a:ext cx="176334" cy="160187"/>
            </a:xfrm>
            <a:custGeom>
              <a:avLst/>
              <a:gdLst/>
              <a:ahLst/>
              <a:cxnLst/>
              <a:rect l="l" t="t" r="r" b="b"/>
              <a:pathLst>
                <a:path w="3855" h="3502" extrusionOk="0">
                  <a:moveTo>
                    <a:pt x="3850" y="1"/>
                  </a:moveTo>
                  <a:cubicBezTo>
                    <a:pt x="3848" y="1"/>
                    <a:pt x="3846" y="2"/>
                    <a:pt x="3842" y="6"/>
                  </a:cubicBezTo>
                  <a:cubicBezTo>
                    <a:pt x="2742" y="1297"/>
                    <a:pt x="1630" y="2691"/>
                    <a:pt x="44" y="3420"/>
                  </a:cubicBezTo>
                  <a:cubicBezTo>
                    <a:pt x="0" y="3442"/>
                    <a:pt x="32" y="3502"/>
                    <a:pt x="74" y="3502"/>
                  </a:cubicBezTo>
                  <a:cubicBezTo>
                    <a:pt x="81" y="3502"/>
                    <a:pt x="88" y="3500"/>
                    <a:pt x="95" y="3497"/>
                  </a:cubicBezTo>
                  <a:cubicBezTo>
                    <a:pt x="1707" y="2768"/>
                    <a:pt x="2781" y="1374"/>
                    <a:pt x="3855" y="19"/>
                  </a:cubicBezTo>
                  <a:cubicBezTo>
                    <a:pt x="3855" y="10"/>
                    <a:pt x="3855" y="1"/>
                    <a:pt x="3850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2" name="Google Shape;3522;p21"/>
            <p:cNvSpPr/>
            <p:nvPr/>
          </p:nvSpPr>
          <p:spPr>
            <a:xfrm rot="291202">
              <a:off x="2066393" y="2020997"/>
              <a:ext cx="62986" cy="250892"/>
            </a:xfrm>
            <a:custGeom>
              <a:avLst/>
              <a:gdLst/>
              <a:ahLst/>
              <a:cxnLst/>
              <a:rect l="l" t="t" r="r" b="b"/>
              <a:pathLst>
                <a:path w="1377" h="5485" extrusionOk="0">
                  <a:moveTo>
                    <a:pt x="1369" y="1"/>
                  </a:moveTo>
                  <a:cubicBezTo>
                    <a:pt x="1364" y="1"/>
                    <a:pt x="1357" y="4"/>
                    <a:pt x="1351" y="11"/>
                  </a:cubicBezTo>
                  <a:cubicBezTo>
                    <a:pt x="993" y="1852"/>
                    <a:pt x="545" y="3668"/>
                    <a:pt x="8" y="5458"/>
                  </a:cubicBezTo>
                  <a:cubicBezTo>
                    <a:pt x="0" y="5474"/>
                    <a:pt x="12" y="5485"/>
                    <a:pt x="25" y="5485"/>
                  </a:cubicBezTo>
                  <a:cubicBezTo>
                    <a:pt x="33" y="5485"/>
                    <a:pt x="42" y="5481"/>
                    <a:pt x="47" y="5471"/>
                  </a:cubicBezTo>
                  <a:cubicBezTo>
                    <a:pt x="801" y="3757"/>
                    <a:pt x="1070" y="1852"/>
                    <a:pt x="1377" y="11"/>
                  </a:cubicBezTo>
                  <a:cubicBezTo>
                    <a:pt x="1377" y="4"/>
                    <a:pt x="1373" y="1"/>
                    <a:pt x="1369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3" name="Google Shape;3523;p21"/>
            <p:cNvSpPr/>
            <p:nvPr/>
          </p:nvSpPr>
          <p:spPr>
            <a:xfrm rot="291202">
              <a:off x="2086617" y="2159603"/>
              <a:ext cx="262785" cy="205425"/>
            </a:xfrm>
            <a:custGeom>
              <a:avLst/>
              <a:gdLst/>
              <a:ahLst/>
              <a:cxnLst/>
              <a:rect l="l" t="t" r="r" b="b"/>
              <a:pathLst>
                <a:path w="5745" h="4491" extrusionOk="0">
                  <a:moveTo>
                    <a:pt x="5630" y="0"/>
                  </a:moveTo>
                  <a:cubicBezTo>
                    <a:pt x="5617" y="0"/>
                    <a:pt x="5603" y="4"/>
                    <a:pt x="5589" y="12"/>
                  </a:cubicBezTo>
                  <a:cubicBezTo>
                    <a:pt x="5001" y="383"/>
                    <a:pt x="4451" y="830"/>
                    <a:pt x="3786" y="1099"/>
                  </a:cubicBezTo>
                  <a:cubicBezTo>
                    <a:pt x="3185" y="1342"/>
                    <a:pt x="2609" y="1649"/>
                    <a:pt x="2072" y="2020"/>
                  </a:cubicBezTo>
                  <a:cubicBezTo>
                    <a:pt x="1574" y="2327"/>
                    <a:pt x="1139" y="2736"/>
                    <a:pt x="794" y="3222"/>
                  </a:cubicBezTo>
                  <a:cubicBezTo>
                    <a:pt x="538" y="3605"/>
                    <a:pt x="129" y="4002"/>
                    <a:pt x="1" y="4436"/>
                  </a:cubicBezTo>
                  <a:lnTo>
                    <a:pt x="13" y="4436"/>
                  </a:lnTo>
                  <a:cubicBezTo>
                    <a:pt x="3" y="4468"/>
                    <a:pt x="18" y="4491"/>
                    <a:pt x="46" y="4491"/>
                  </a:cubicBezTo>
                  <a:cubicBezTo>
                    <a:pt x="51" y="4491"/>
                    <a:pt x="58" y="4490"/>
                    <a:pt x="65" y="4488"/>
                  </a:cubicBezTo>
                  <a:cubicBezTo>
                    <a:pt x="538" y="4398"/>
                    <a:pt x="973" y="4066"/>
                    <a:pt x="1446" y="3899"/>
                  </a:cubicBezTo>
                  <a:cubicBezTo>
                    <a:pt x="1996" y="3695"/>
                    <a:pt x="2533" y="3413"/>
                    <a:pt x="3019" y="3068"/>
                  </a:cubicBezTo>
                  <a:cubicBezTo>
                    <a:pt x="3556" y="2710"/>
                    <a:pt x="4029" y="2263"/>
                    <a:pt x="4387" y="1725"/>
                  </a:cubicBezTo>
                  <a:cubicBezTo>
                    <a:pt x="4783" y="1163"/>
                    <a:pt x="5218" y="639"/>
                    <a:pt x="5691" y="153"/>
                  </a:cubicBezTo>
                  <a:cubicBezTo>
                    <a:pt x="5745" y="99"/>
                    <a:pt x="5699" y="0"/>
                    <a:pt x="5630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4" name="Google Shape;3524;p21"/>
            <p:cNvSpPr/>
            <p:nvPr/>
          </p:nvSpPr>
          <p:spPr>
            <a:xfrm rot="291202">
              <a:off x="2218619" y="1968525"/>
              <a:ext cx="305416" cy="179993"/>
            </a:xfrm>
            <a:custGeom>
              <a:avLst/>
              <a:gdLst/>
              <a:ahLst/>
              <a:cxnLst/>
              <a:rect l="l" t="t" r="r" b="b"/>
              <a:pathLst>
                <a:path w="6677" h="3935" extrusionOk="0">
                  <a:moveTo>
                    <a:pt x="6565" y="0"/>
                  </a:moveTo>
                  <a:cubicBezTo>
                    <a:pt x="6555" y="0"/>
                    <a:pt x="6544" y="2"/>
                    <a:pt x="6532" y="7"/>
                  </a:cubicBezTo>
                  <a:cubicBezTo>
                    <a:pt x="5995" y="301"/>
                    <a:pt x="5419" y="518"/>
                    <a:pt x="4818" y="672"/>
                  </a:cubicBezTo>
                  <a:cubicBezTo>
                    <a:pt x="4140" y="813"/>
                    <a:pt x="3591" y="1132"/>
                    <a:pt x="2990" y="1465"/>
                  </a:cubicBezTo>
                  <a:cubicBezTo>
                    <a:pt x="2440" y="1772"/>
                    <a:pt x="1915" y="2104"/>
                    <a:pt x="1417" y="2488"/>
                  </a:cubicBezTo>
                  <a:cubicBezTo>
                    <a:pt x="918" y="2897"/>
                    <a:pt x="522" y="3421"/>
                    <a:pt x="36" y="3856"/>
                  </a:cubicBezTo>
                  <a:cubicBezTo>
                    <a:pt x="1" y="3879"/>
                    <a:pt x="29" y="3934"/>
                    <a:pt x="73" y="3934"/>
                  </a:cubicBezTo>
                  <a:cubicBezTo>
                    <a:pt x="78" y="3934"/>
                    <a:pt x="82" y="3934"/>
                    <a:pt x="87" y="3933"/>
                  </a:cubicBezTo>
                  <a:cubicBezTo>
                    <a:pt x="675" y="3728"/>
                    <a:pt x="1302" y="3664"/>
                    <a:pt x="1877" y="3447"/>
                  </a:cubicBezTo>
                  <a:cubicBezTo>
                    <a:pt x="2452" y="3217"/>
                    <a:pt x="3002" y="2948"/>
                    <a:pt x="3527" y="2628"/>
                  </a:cubicBezTo>
                  <a:cubicBezTo>
                    <a:pt x="4076" y="2309"/>
                    <a:pt x="4601" y="2027"/>
                    <a:pt x="5048" y="1593"/>
                  </a:cubicBezTo>
                  <a:cubicBezTo>
                    <a:pt x="5317" y="1337"/>
                    <a:pt x="5521" y="1043"/>
                    <a:pt x="5803" y="813"/>
                  </a:cubicBezTo>
                  <a:cubicBezTo>
                    <a:pt x="6084" y="582"/>
                    <a:pt x="6340" y="378"/>
                    <a:pt x="6608" y="173"/>
                  </a:cubicBezTo>
                  <a:cubicBezTo>
                    <a:pt x="6676" y="117"/>
                    <a:pt x="6644" y="0"/>
                    <a:pt x="6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5" name="Google Shape;3525;p21"/>
            <p:cNvSpPr/>
            <p:nvPr/>
          </p:nvSpPr>
          <p:spPr>
            <a:xfrm rot="291202">
              <a:off x="2342620" y="1588188"/>
              <a:ext cx="174046" cy="382125"/>
            </a:xfrm>
            <a:custGeom>
              <a:avLst/>
              <a:gdLst/>
              <a:ahLst/>
              <a:cxnLst/>
              <a:rect l="l" t="t" r="r" b="b"/>
              <a:pathLst>
                <a:path w="3805" h="8354" extrusionOk="0">
                  <a:moveTo>
                    <a:pt x="3638" y="0"/>
                  </a:moveTo>
                  <a:cubicBezTo>
                    <a:pt x="3588" y="0"/>
                    <a:pt x="3539" y="25"/>
                    <a:pt x="3511" y="83"/>
                  </a:cubicBezTo>
                  <a:cubicBezTo>
                    <a:pt x="3127" y="633"/>
                    <a:pt x="2833" y="1285"/>
                    <a:pt x="2488" y="1874"/>
                  </a:cubicBezTo>
                  <a:cubicBezTo>
                    <a:pt x="2104" y="2564"/>
                    <a:pt x="1874" y="3267"/>
                    <a:pt x="1618" y="4009"/>
                  </a:cubicBezTo>
                  <a:cubicBezTo>
                    <a:pt x="1375" y="4712"/>
                    <a:pt x="1043" y="5390"/>
                    <a:pt x="825" y="6093"/>
                  </a:cubicBezTo>
                  <a:cubicBezTo>
                    <a:pt x="595" y="6810"/>
                    <a:pt x="416" y="7564"/>
                    <a:pt x="32" y="8229"/>
                  </a:cubicBezTo>
                  <a:cubicBezTo>
                    <a:pt x="0" y="8282"/>
                    <a:pt x="48" y="8353"/>
                    <a:pt x="110" y="8353"/>
                  </a:cubicBezTo>
                  <a:cubicBezTo>
                    <a:pt x="122" y="8353"/>
                    <a:pt x="135" y="8350"/>
                    <a:pt x="147" y="8344"/>
                  </a:cubicBezTo>
                  <a:cubicBezTo>
                    <a:pt x="723" y="7948"/>
                    <a:pt x="1349" y="7551"/>
                    <a:pt x="1797" y="7027"/>
                  </a:cubicBezTo>
                  <a:cubicBezTo>
                    <a:pt x="2347" y="6362"/>
                    <a:pt x="2679" y="5646"/>
                    <a:pt x="2973" y="4853"/>
                  </a:cubicBezTo>
                  <a:cubicBezTo>
                    <a:pt x="3293" y="4099"/>
                    <a:pt x="3498" y="3306"/>
                    <a:pt x="3587" y="2487"/>
                  </a:cubicBezTo>
                  <a:cubicBezTo>
                    <a:pt x="3613" y="2129"/>
                    <a:pt x="3626" y="1758"/>
                    <a:pt x="3638" y="1388"/>
                  </a:cubicBezTo>
                  <a:cubicBezTo>
                    <a:pt x="3664" y="978"/>
                    <a:pt x="3766" y="582"/>
                    <a:pt x="3805" y="173"/>
                  </a:cubicBezTo>
                  <a:cubicBezTo>
                    <a:pt x="3805" y="69"/>
                    <a:pt x="3720" y="0"/>
                    <a:pt x="3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6" name="Google Shape;3526;p21"/>
            <p:cNvSpPr/>
            <p:nvPr/>
          </p:nvSpPr>
          <p:spPr>
            <a:xfrm rot="291202">
              <a:off x="2532096" y="1832495"/>
              <a:ext cx="286479" cy="143262"/>
            </a:xfrm>
            <a:custGeom>
              <a:avLst/>
              <a:gdLst/>
              <a:ahLst/>
              <a:cxnLst/>
              <a:rect l="l" t="t" r="r" b="b"/>
              <a:pathLst>
                <a:path w="6263" h="3132" extrusionOk="0">
                  <a:moveTo>
                    <a:pt x="6038" y="1"/>
                  </a:moveTo>
                  <a:cubicBezTo>
                    <a:pt x="6033" y="1"/>
                    <a:pt x="6028" y="1"/>
                    <a:pt x="6023" y="2"/>
                  </a:cubicBezTo>
                  <a:cubicBezTo>
                    <a:pt x="4847" y="257"/>
                    <a:pt x="3709" y="705"/>
                    <a:pt x="2673" y="1319"/>
                  </a:cubicBezTo>
                  <a:cubicBezTo>
                    <a:pt x="2187" y="1600"/>
                    <a:pt x="1701" y="1894"/>
                    <a:pt x="1203" y="2175"/>
                  </a:cubicBezTo>
                  <a:cubicBezTo>
                    <a:pt x="870" y="2367"/>
                    <a:pt x="128" y="2597"/>
                    <a:pt x="0" y="2994"/>
                  </a:cubicBezTo>
                  <a:cubicBezTo>
                    <a:pt x="0" y="3019"/>
                    <a:pt x="13" y="3045"/>
                    <a:pt x="26" y="3058"/>
                  </a:cubicBezTo>
                  <a:lnTo>
                    <a:pt x="26" y="3045"/>
                  </a:lnTo>
                  <a:cubicBezTo>
                    <a:pt x="126" y="3116"/>
                    <a:pt x="237" y="3132"/>
                    <a:pt x="351" y="3132"/>
                  </a:cubicBezTo>
                  <a:cubicBezTo>
                    <a:pt x="443" y="3132"/>
                    <a:pt x="536" y="3122"/>
                    <a:pt x="627" y="3122"/>
                  </a:cubicBezTo>
                  <a:lnTo>
                    <a:pt x="1497" y="3122"/>
                  </a:lnTo>
                  <a:cubicBezTo>
                    <a:pt x="2085" y="3109"/>
                    <a:pt x="2596" y="2892"/>
                    <a:pt x="3121" y="2636"/>
                  </a:cubicBezTo>
                  <a:cubicBezTo>
                    <a:pt x="4297" y="2060"/>
                    <a:pt x="5077" y="986"/>
                    <a:pt x="6151" y="283"/>
                  </a:cubicBezTo>
                  <a:cubicBezTo>
                    <a:pt x="6263" y="184"/>
                    <a:pt x="6182" y="1"/>
                    <a:pt x="6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7" name="Google Shape;3527;p21"/>
            <p:cNvSpPr/>
            <p:nvPr/>
          </p:nvSpPr>
          <p:spPr>
            <a:xfrm rot="291202">
              <a:off x="2118868" y="1795721"/>
              <a:ext cx="71540" cy="317721"/>
            </a:xfrm>
            <a:custGeom>
              <a:avLst/>
              <a:gdLst/>
              <a:ahLst/>
              <a:cxnLst/>
              <a:rect l="l" t="t" r="r" b="b"/>
              <a:pathLst>
                <a:path w="1564" h="6946" extrusionOk="0">
                  <a:moveTo>
                    <a:pt x="1483" y="0"/>
                  </a:moveTo>
                  <a:cubicBezTo>
                    <a:pt x="1456" y="0"/>
                    <a:pt x="1430" y="16"/>
                    <a:pt x="1420" y="51"/>
                  </a:cubicBezTo>
                  <a:lnTo>
                    <a:pt x="1420" y="38"/>
                  </a:lnTo>
                  <a:cubicBezTo>
                    <a:pt x="1177" y="588"/>
                    <a:pt x="934" y="1138"/>
                    <a:pt x="691" y="1688"/>
                  </a:cubicBezTo>
                  <a:cubicBezTo>
                    <a:pt x="384" y="2366"/>
                    <a:pt x="192" y="3069"/>
                    <a:pt x="103" y="3798"/>
                  </a:cubicBezTo>
                  <a:cubicBezTo>
                    <a:pt x="26" y="4143"/>
                    <a:pt x="0" y="4488"/>
                    <a:pt x="13" y="4834"/>
                  </a:cubicBezTo>
                  <a:cubicBezTo>
                    <a:pt x="64" y="5141"/>
                    <a:pt x="128" y="5435"/>
                    <a:pt x="154" y="5742"/>
                  </a:cubicBezTo>
                  <a:cubicBezTo>
                    <a:pt x="192" y="6125"/>
                    <a:pt x="192" y="6509"/>
                    <a:pt x="167" y="6880"/>
                  </a:cubicBezTo>
                  <a:cubicBezTo>
                    <a:pt x="167" y="6920"/>
                    <a:pt x="197" y="6945"/>
                    <a:pt x="230" y="6945"/>
                  </a:cubicBezTo>
                  <a:cubicBezTo>
                    <a:pt x="248" y="6945"/>
                    <a:pt x="268" y="6937"/>
                    <a:pt x="282" y="6918"/>
                  </a:cubicBezTo>
                  <a:cubicBezTo>
                    <a:pt x="461" y="6598"/>
                    <a:pt x="614" y="6266"/>
                    <a:pt x="729" y="5921"/>
                  </a:cubicBezTo>
                  <a:cubicBezTo>
                    <a:pt x="832" y="5678"/>
                    <a:pt x="959" y="5448"/>
                    <a:pt x="1075" y="5205"/>
                  </a:cubicBezTo>
                  <a:cubicBezTo>
                    <a:pt x="1228" y="4846"/>
                    <a:pt x="1330" y="4463"/>
                    <a:pt x="1381" y="4079"/>
                  </a:cubicBezTo>
                  <a:cubicBezTo>
                    <a:pt x="1509" y="3376"/>
                    <a:pt x="1548" y="2660"/>
                    <a:pt x="1509" y="1944"/>
                  </a:cubicBezTo>
                  <a:cubicBezTo>
                    <a:pt x="1445" y="1330"/>
                    <a:pt x="1458" y="703"/>
                    <a:pt x="1548" y="90"/>
                  </a:cubicBezTo>
                  <a:cubicBezTo>
                    <a:pt x="1563" y="36"/>
                    <a:pt x="1523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8" name="Google Shape;3528;p21"/>
            <p:cNvSpPr/>
            <p:nvPr/>
          </p:nvSpPr>
          <p:spPr>
            <a:xfrm rot="291202">
              <a:off x="2255728" y="1207033"/>
              <a:ext cx="450417" cy="126430"/>
            </a:xfrm>
            <a:custGeom>
              <a:avLst/>
              <a:gdLst/>
              <a:ahLst/>
              <a:cxnLst/>
              <a:rect l="l" t="t" r="r" b="b"/>
              <a:pathLst>
                <a:path w="9847" h="2764" extrusionOk="0">
                  <a:moveTo>
                    <a:pt x="5311" y="1"/>
                  </a:moveTo>
                  <a:cubicBezTo>
                    <a:pt x="5165" y="1"/>
                    <a:pt x="5019" y="6"/>
                    <a:pt x="4872" y="19"/>
                  </a:cubicBezTo>
                  <a:cubicBezTo>
                    <a:pt x="4015" y="83"/>
                    <a:pt x="3069" y="121"/>
                    <a:pt x="2238" y="364"/>
                  </a:cubicBezTo>
                  <a:cubicBezTo>
                    <a:pt x="1407" y="620"/>
                    <a:pt x="844" y="1144"/>
                    <a:pt x="102" y="1579"/>
                  </a:cubicBezTo>
                  <a:cubicBezTo>
                    <a:pt x="0" y="1643"/>
                    <a:pt x="26" y="1796"/>
                    <a:pt x="141" y="1822"/>
                  </a:cubicBezTo>
                  <a:cubicBezTo>
                    <a:pt x="972" y="2167"/>
                    <a:pt x="1611" y="2653"/>
                    <a:pt x="2532" y="2730"/>
                  </a:cubicBezTo>
                  <a:cubicBezTo>
                    <a:pt x="2757" y="2753"/>
                    <a:pt x="2983" y="2764"/>
                    <a:pt x="3210" y="2764"/>
                  </a:cubicBezTo>
                  <a:cubicBezTo>
                    <a:pt x="3873" y="2764"/>
                    <a:pt x="4540" y="2668"/>
                    <a:pt x="5179" y="2487"/>
                  </a:cubicBezTo>
                  <a:cubicBezTo>
                    <a:pt x="6036" y="2218"/>
                    <a:pt x="6688" y="1681"/>
                    <a:pt x="7481" y="1349"/>
                  </a:cubicBezTo>
                  <a:cubicBezTo>
                    <a:pt x="8171" y="1042"/>
                    <a:pt x="8926" y="939"/>
                    <a:pt x="9642" y="748"/>
                  </a:cubicBezTo>
                  <a:cubicBezTo>
                    <a:pt x="9847" y="684"/>
                    <a:pt x="9847" y="390"/>
                    <a:pt x="9642" y="326"/>
                  </a:cubicBezTo>
                  <a:cubicBezTo>
                    <a:pt x="9016" y="180"/>
                    <a:pt x="8380" y="103"/>
                    <a:pt x="7743" y="103"/>
                  </a:cubicBezTo>
                  <a:cubicBezTo>
                    <a:pt x="7652" y="103"/>
                    <a:pt x="7560" y="105"/>
                    <a:pt x="7468" y="108"/>
                  </a:cubicBezTo>
                  <a:cubicBezTo>
                    <a:pt x="7413" y="110"/>
                    <a:pt x="7358" y="111"/>
                    <a:pt x="7303" y="111"/>
                  </a:cubicBezTo>
                  <a:cubicBezTo>
                    <a:pt x="6636" y="111"/>
                    <a:pt x="5976" y="1"/>
                    <a:pt x="5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9" name="Google Shape;3529;p21"/>
            <p:cNvSpPr/>
            <p:nvPr/>
          </p:nvSpPr>
          <p:spPr>
            <a:xfrm rot="291202">
              <a:off x="2405774" y="1099450"/>
              <a:ext cx="339905" cy="78858"/>
            </a:xfrm>
            <a:custGeom>
              <a:avLst/>
              <a:gdLst/>
              <a:ahLst/>
              <a:cxnLst/>
              <a:rect l="l" t="t" r="r" b="b"/>
              <a:pathLst>
                <a:path w="7431" h="1724" extrusionOk="0">
                  <a:moveTo>
                    <a:pt x="3383" y="1"/>
                  </a:moveTo>
                  <a:cubicBezTo>
                    <a:pt x="3325" y="1"/>
                    <a:pt x="3268" y="2"/>
                    <a:pt x="3210" y="4"/>
                  </a:cubicBezTo>
                  <a:cubicBezTo>
                    <a:pt x="2098" y="55"/>
                    <a:pt x="1088" y="528"/>
                    <a:pt x="52" y="912"/>
                  </a:cubicBezTo>
                  <a:lnTo>
                    <a:pt x="39" y="912"/>
                  </a:lnTo>
                  <a:cubicBezTo>
                    <a:pt x="1" y="937"/>
                    <a:pt x="1" y="1001"/>
                    <a:pt x="39" y="1027"/>
                  </a:cubicBezTo>
                  <a:cubicBezTo>
                    <a:pt x="998" y="1564"/>
                    <a:pt x="2226" y="1666"/>
                    <a:pt x="3300" y="1717"/>
                  </a:cubicBezTo>
                  <a:cubicBezTo>
                    <a:pt x="3381" y="1721"/>
                    <a:pt x="3462" y="1723"/>
                    <a:pt x="3543" y="1723"/>
                  </a:cubicBezTo>
                  <a:cubicBezTo>
                    <a:pt x="4789" y="1723"/>
                    <a:pt x="6015" y="1284"/>
                    <a:pt x="7264" y="1116"/>
                  </a:cubicBezTo>
                  <a:cubicBezTo>
                    <a:pt x="7418" y="1078"/>
                    <a:pt x="7430" y="861"/>
                    <a:pt x="7290" y="809"/>
                  </a:cubicBezTo>
                  <a:cubicBezTo>
                    <a:pt x="5978" y="552"/>
                    <a:pt x="4713" y="1"/>
                    <a:pt x="3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0" name="Google Shape;3530;p21"/>
            <p:cNvSpPr/>
            <p:nvPr/>
          </p:nvSpPr>
          <p:spPr>
            <a:xfrm rot="291202">
              <a:off x="2119046" y="766292"/>
              <a:ext cx="182417" cy="291877"/>
            </a:xfrm>
            <a:custGeom>
              <a:avLst/>
              <a:gdLst/>
              <a:ahLst/>
              <a:cxnLst/>
              <a:rect l="l" t="t" r="r" b="b"/>
              <a:pathLst>
                <a:path w="3988" h="6381" extrusionOk="0">
                  <a:moveTo>
                    <a:pt x="222" y="0"/>
                  </a:moveTo>
                  <a:cubicBezTo>
                    <a:pt x="109" y="0"/>
                    <a:pt x="1" y="86"/>
                    <a:pt x="36" y="226"/>
                  </a:cubicBezTo>
                  <a:cubicBezTo>
                    <a:pt x="279" y="1338"/>
                    <a:pt x="701" y="2336"/>
                    <a:pt x="1455" y="3205"/>
                  </a:cubicBezTo>
                  <a:cubicBezTo>
                    <a:pt x="2312" y="4164"/>
                    <a:pt x="3233" y="5136"/>
                    <a:pt x="3783" y="6325"/>
                  </a:cubicBezTo>
                  <a:cubicBezTo>
                    <a:pt x="3804" y="6363"/>
                    <a:pt x="3843" y="6380"/>
                    <a:pt x="3882" y="6380"/>
                  </a:cubicBezTo>
                  <a:cubicBezTo>
                    <a:pt x="3935" y="6380"/>
                    <a:pt x="3987" y="6347"/>
                    <a:pt x="3987" y="6287"/>
                  </a:cubicBezTo>
                  <a:cubicBezTo>
                    <a:pt x="3923" y="5136"/>
                    <a:pt x="3565" y="3921"/>
                    <a:pt x="3143" y="2860"/>
                  </a:cubicBezTo>
                  <a:cubicBezTo>
                    <a:pt x="2913" y="2310"/>
                    <a:pt x="2517" y="1568"/>
                    <a:pt x="2005" y="1236"/>
                  </a:cubicBezTo>
                  <a:cubicBezTo>
                    <a:pt x="1430" y="865"/>
                    <a:pt x="867" y="545"/>
                    <a:pt x="368" y="59"/>
                  </a:cubicBezTo>
                  <a:cubicBezTo>
                    <a:pt x="328" y="19"/>
                    <a:pt x="27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1" name="Google Shape;3531;p21"/>
            <p:cNvSpPr/>
            <p:nvPr/>
          </p:nvSpPr>
          <p:spPr>
            <a:xfrm rot="291202">
              <a:off x="1937884" y="892188"/>
              <a:ext cx="225780" cy="277102"/>
            </a:xfrm>
            <a:custGeom>
              <a:avLst/>
              <a:gdLst/>
              <a:ahLst/>
              <a:cxnLst/>
              <a:rect l="l" t="t" r="r" b="b"/>
              <a:pathLst>
                <a:path w="4936" h="6058" extrusionOk="0">
                  <a:moveTo>
                    <a:pt x="221" y="1"/>
                  </a:moveTo>
                  <a:cubicBezTo>
                    <a:pt x="113" y="1"/>
                    <a:pt x="0" y="119"/>
                    <a:pt x="18" y="244"/>
                  </a:cubicBezTo>
                  <a:cubicBezTo>
                    <a:pt x="108" y="1535"/>
                    <a:pt x="632" y="2750"/>
                    <a:pt x="1501" y="3722"/>
                  </a:cubicBezTo>
                  <a:cubicBezTo>
                    <a:pt x="2371" y="4720"/>
                    <a:pt x="3624" y="5500"/>
                    <a:pt x="4826" y="6049"/>
                  </a:cubicBezTo>
                  <a:cubicBezTo>
                    <a:pt x="4838" y="6055"/>
                    <a:pt x="4849" y="6058"/>
                    <a:pt x="4858" y="6058"/>
                  </a:cubicBezTo>
                  <a:cubicBezTo>
                    <a:pt x="4913" y="6058"/>
                    <a:pt x="4935" y="5978"/>
                    <a:pt x="4903" y="5934"/>
                  </a:cubicBezTo>
                  <a:cubicBezTo>
                    <a:pt x="4097" y="4745"/>
                    <a:pt x="3854" y="3249"/>
                    <a:pt x="2959" y="2136"/>
                  </a:cubicBezTo>
                  <a:cubicBezTo>
                    <a:pt x="2218" y="1229"/>
                    <a:pt x="1028" y="1037"/>
                    <a:pt x="351" y="78"/>
                  </a:cubicBezTo>
                  <a:cubicBezTo>
                    <a:pt x="316" y="23"/>
                    <a:pt x="269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2" name="Google Shape;3532;p21"/>
            <p:cNvSpPr/>
            <p:nvPr/>
          </p:nvSpPr>
          <p:spPr>
            <a:xfrm rot="291202">
              <a:off x="1886822" y="1126311"/>
              <a:ext cx="146739" cy="294713"/>
            </a:xfrm>
            <a:custGeom>
              <a:avLst/>
              <a:gdLst/>
              <a:ahLst/>
              <a:cxnLst/>
              <a:rect l="l" t="t" r="r" b="b"/>
              <a:pathLst>
                <a:path w="3208" h="6443" extrusionOk="0">
                  <a:moveTo>
                    <a:pt x="759" y="0"/>
                  </a:moveTo>
                  <a:cubicBezTo>
                    <a:pt x="657" y="0"/>
                    <a:pt x="558" y="61"/>
                    <a:pt x="525" y="181"/>
                  </a:cubicBezTo>
                  <a:cubicBezTo>
                    <a:pt x="0" y="1499"/>
                    <a:pt x="179" y="2522"/>
                    <a:pt x="908" y="3711"/>
                  </a:cubicBezTo>
                  <a:cubicBezTo>
                    <a:pt x="1484" y="4657"/>
                    <a:pt x="2251" y="5744"/>
                    <a:pt x="3108" y="6434"/>
                  </a:cubicBezTo>
                  <a:lnTo>
                    <a:pt x="3120" y="6434"/>
                  </a:lnTo>
                  <a:cubicBezTo>
                    <a:pt x="3129" y="6440"/>
                    <a:pt x="3138" y="6443"/>
                    <a:pt x="3147" y="6443"/>
                  </a:cubicBezTo>
                  <a:cubicBezTo>
                    <a:pt x="3178" y="6443"/>
                    <a:pt x="3207" y="6410"/>
                    <a:pt x="3197" y="6371"/>
                  </a:cubicBezTo>
                  <a:cubicBezTo>
                    <a:pt x="3044" y="5795"/>
                    <a:pt x="2852" y="5232"/>
                    <a:pt x="2814" y="4644"/>
                  </a:cubicBezTo>
                  <a:cubicBezTo>
                    <a:pt x="2775" y="4043"/>
                    <a:pt x="2788" y="3442"/>
                    <a:pt x="2609" y="2867"/>
                  </a:cubicBezTo>
                  <a:cubicBezTo>
                    <a:pt x="2456" y="2330"/>
                    <a:pt x="2289" y="1780"/>
                    <a:pt x="1931" y="1332"/>
                  </a:cubicBezTo>
                  <a:cubicBezTo>
                    <a:pt x="1612" y="936"/>
                    <a:pt x="1266" y="603"/>
                    <a:pt x="998" y="156"/>
                  </a:cubicBezTo>
                  <a:cubicBezTo>
                    <a:pt x="949" y="52"/>
                    <a:pt x="853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3" name="Google Shape;3533;p21"/>
            <p:cNvSpPr/>
            <p:nvPr/>
          </p:nvSpPr>
          <p:spPr>
            <a:xfrm rot="291202">
              <a:off x="2103780" y="1449438"/>
              <a:ext cx="314747" cy="76114"/>
            </a:xfrm>
            <a:custGeom>
              <a:avLst/>
              <a:gdLst/>
              <a:ahLst/>
              <a:cxnLst/>
              <a:rect l="l" t="t" r="r" b="b"/>
              <a:pathLst>
                <a:path w="6881" h="1664" extrusionOk="0">
                  <a:moveTo>
                    <a:pt x="3257" y="1"/>
                  </a:moveTo>
                  <a:cubicBezTo>
                    <a:pt x="2072" y="1"/>
                    <a:pt x="927" y="315"/>
                    <a:pt x="64" y="1171"/>
                  </a:cubicBezTo>
                  <a:lnTo>
                    <a:pt x="51" y="1184"/>
                  </a:lnTo>
                  <a:cubicBezTo>
                    <a:pt x="0" y="1235"/>
                    <a:pt x="39" y="1325"/>
                    <a:pt x="103" y="1337"/>
                  </a:cubicBezTo>
                  <a:cubicBezTo>
                    <a:pt x="1277" y="1466"/>
                    <a:pt x="2513" y="1664"/>
                    <a:pt x="3720" y="1664"/>
                  </a:cubicBezTo>
                  <a:cubicBezTo>
                    <a:pt x="4786" y="1664"/>
                    <a:pt x="5831" y="1510"/>
                    <a:pt x="6791" y="1018"/>
                  </a:cubicBezTo>
                  <a:cubicBezTo>
                    <a:pt x="6880" y="954"/>
                    <a:pt x="6867" y="813"/>
                    <a:pt x="6778" y="749"/>
                  </a:cubicBezTo>
                  <a:cubicBezTo>
                    <a:pt x="5739" y="334"/>
                    <a:pt x="4477" y="1"/>
                    <a:pt x="3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4" name="Google Shape;3534;p21"/>
            <p:cNvSpPr/>
            <p:nvPr/>
          </p:nvSpPr>
          <p:spPr>
            <a:xfrm rot="291202">
              <a:off x="2269663" y="1125244"/>
              <a:ext cx="272299" cy="30967"/>
            </a:xfrm>
            <a:custGeom>
              <a:avLst/>
              <a:gdLst/>
              <a:ahLst/>
              <a:cxnLst/>
              <a:rect l="l" t="t" r="r" b="b"/>
              <a:pathLst>
                <a:path w="5953" h="677" extrusionOk="0">
                  <a:moveTo>
                    <a:pt x="3527" y="0"/>
                  </a:moveTo>
                  <a:cubicBezTo>
                    <a:pt x="2363" y="0"/>
                    <a:pt x="1203" y="177"/>
                    <a:pt x="83" y="532"/>
                  </a:cubicBezTo>
                  <a:cubicBezTo>
                    <a:pt x="0" y="556"/>
                    <a:pt x="15" y="676"/>
                    <a:pt x="87" y="676"/>
                  </a:cubicBezTo>
                  <a:cubicBezTo>
                    <a:pt x="94" y="676"/>
                    <a:pt x="101" y="675"/>
                    <a:pt x="108" y="673"/>
                  </a:cubicBezTo>
                  <a:cubicBezTo>
                    <a:pt x="1268" y="297"/>
                    <a:pt x="2504" y="151"/>
                    <a:pt x="3736" y="151"/>
                  </a:cubicBezTo>
                  <a:cubicBezTo>
                    <a:pt x="4473" y="151"/>
                    <a:pt x="5209" y="203"/>
                    <a:pt x="5926" y="290"/>
                  </a:cubicBezTo>
                  <a:cubicBezTo>
                    <a:pt x="5952" y="290"/>
                    <a:pt x="5952" y="251"/>
                    <a:pt x="5926" y="251"/>
                  </a:cubicBezTo>
                  <a:cubicBezTo>
                    <a:pt x="5133" y="84"/>
                    <a:pt x="4329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5" name="Google Shape;3535;p21"/>
            <p:cNvSpPr/>
            <p:nvPr/>
          </p:nvSpPr>
          <p:spPr>
            <a:xfrm rot="291202">
              <a:off x="2233596" y="906695"/>
              <a:ext cx="74467" cy="204053"/>
            </a:xfrm>
            <a:custGeom>
              <a:avLst/>
              <a:gdLst/>
              <a:ahLst/>
              <a:cxnLst/>
              <a:rect l="l" t="t" r="r" b="b"/>
              <a:pathLst>
                <a:path w="1628" h="4461" extrusionOk="0">
                  <a:moveTo>
                    <a:pt x="43" y="0"/>
                  </a:moveTo>
                  <a:cubicBezTo>
                    <a:pt x="22" y="0"/>
                    <a:pt x="1" y="25"/>
                    <a:pt x="18" y="51"/>
                  </a:cubicBezTo>
                  <a:cubicBezTo>
                    <a:pt x="619" y="1444"/>
                    <a:pt x="887" y="2953"/>
                    <a:pt x="1360" y="4386"/>
                  </a:cubicBezTo>
                  <a:cubicBezTo>
                    <a:pt x="1379" y="4438"/>
                    <a:pt x="1423" y="4460"/>
                    <a:pt x="1469" y="4460"/>
                  </a:cubicBezTo>
                  <a:cubicBezTo>
                    <a:pt x="1546" y="4460"/>
                    <a:pt x="1627" y="4397"/>
                    <a:pt x="1603" y="4309"/>
                  </a:cubicBezTo>
                  <a:cubicBezTo>
                    <a:pt x="1156" y="2851"/>
                    <a:pt x="810" y="1380"/>
                    <a:pt x="69" y="25"/>
                  </a:cubicBezTo>
                  <a:cubicBezTo>
                    <a:pt x="64" y="7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6" name="Google Shape;3536;p21"/>
            <p:cNvSpPr/>
            <p:nvPr/>
          </p:nvSpPr>
          <p:spPr>
            <a:xfrm rot="291202">
              <a:off x="2051450" y="1046243"/>
              <a:ext cx="152777" cy="186625"/>
            </a:xfrm>
            <a:custGeom>
              <a:avLst/>
              <a:gdLst/>
              <a:ahLst/>
              <a:cxnLst/>
              <a:rect l="l" t="t" r="r" b="b"/>
              <a:pathLst>
                <a:path w="3340" h="4080" extrusionOk="0">
                  <a:moveTo>
                    <a:pt x="84" y="1"/>
                  </a:moveTo>
                  <a:cubicBezTo>
                    <a:pt x="40" y="1"/>
                    <a:pt x="0" y="48"/>
                    <a:pt x="38" y="96"/>
                  </a:cubicBezTo>
                  <a:cubicBezTo>
                    <a:pt x="626" y="825"/>
                    <a:pt x="1036" y="1682"/>
                    <a:pt x="1586" y="2436"/>
                  </a:cubicBezTo>
                  <a:cubicBezTo>
                    <a:pt x="2033" y="3050"/>
                    <a:pt x="2557" y="3587"/>
                    <a:pt x="3133" y="4060"/>
                  </a:cubicBezTo>
                  <a:cubicBezTo>
                    <a:pt x="3152" y="4074"/>
                    <a:pt x="3173" y="4080"/>
                    <a:pt x="3194" y="4080"/>
                  </a:cubicBezTo>
                  <a:cubicBezTo>
                    <a:pt x="3269" y="4080"/>
                    <a:pt x="3339" y="4000"/>
                    <a:pt x="3299" y="3919"/>
                  </a:cubicBezTo>
                  <a:cubicBezTo>
                    <a:pt x="2877" y="3203"/>
                    <a:pt x="2161" y="2705"/>
                    <a:pt x="1675" y="2001"/>
                  </a:cubicBezTo>
                  <a:cubicBezTo>
                    <a:pt x="1227" y="1298"/>
                    <a:pt x="716" y="633"/>
                    <a:pt x="128" y="19"/>
                  </a:cubicBezTo>
                  <a:cubicBezTo>
                    <a:pt x="115" y="6"/>
                    <a:pt x="99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7" name="Google Shape;3537;p21"/>
            <p:cNvSpPr/>
            <p:nvPr/>
          </p:nvSpPr>
          <p:spPr>
            <a:xfrm rot="291202">
              <a:off x="2150097" y="1242419"/>
              <a:ext cx="288858" cy="65136"/>
            </a:xfrm>
            <a:custGeom>
              <a:avLst/>
              <a:gdLst/>
              <a:ahLst/>
              <a:cxnLst/>
              <a:rect l="l" t="t" r="r" b="b"/>
              <a:pathLst>
                <a:path w="6315" h="1424" extrusionOk="0">
                  <a:moveTo>
                    <a:pt x="6301" y="116"/>
                  </a:moveTo>
                  <a:cubicBezTo>
                    <a:pt x="4243" y="781"/>
                    <a:pt x="1966" y="1"/>
                    <a:pt x="74" y="1266"/>
                  </a:cubicBezTo>
                  <a:cubicBezTo>
                    <a:pt x="0" y="1319"/>
                    <a:pt x="48" y="1423"/>
                    <a:pt x="124" y="1423"/>
                  </a:cubicBezTo>
                  <a:cubicBezTo>
                    <a:pt x="140" y="1423"/>
                    <a:pt x="158" y="1419"/>
                    <a:pt x="176" y="1407"/>
                  </a:cubicBezTo>
                  <a:cubicBezTo>
                    <a:pt x="2030" y="167"/>
                    <a:pt x="4319" y="985"/>
                    <a:pt x="6301" y="128"/>
                  </a:cubicBezTo>
                  <a:cubicBezTo>
                    <a:pt x="6314" y="116"/>
                    <a:pt x="6301" y="116"/>
                    <a:pt x="6301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8" name="Google Shape;3538;p21"/>
            <p:cNvSpPr/>
            <p:nvPr/>
          </p:nvSpPr>
          <p:spPr>
            <a:xfrm rot="291202">
              <a:off x="2024852" y="1475343"/>
              <a:ext cx="224820" cy="36044"/>
            </a:xfrm>
            <a:custGeom>
              <a:avLst/>
              <a:gdLst/>
              <a:ahLst/>
              <a:cxnLst/>
              <a:rect l="l" t="t" r="r" b="b"/>
              <a:pathLst>
                <a:path w="4915" h="788" extrusionOk="0">
                  <a:moveTo>
                    <a:pt x="4499" y="0"/>
                  </a:moveTo>
                  <a:cubicBezTo>
                    <a:pt x="3022" y="0"/>
                    <a:pt x="1551" y="193"/>
                    <a:pt x="132" y="568"/>
                  </a:cubicBezTo>
                  <a:cubicBezTo>
                    <a:pt x="0" y="604"/>
                    <a:pt x="15" y="787"/>
                    <a:pt x="135" y="787"/>
                  </a:cubicBezTo>
                  <a:cubicBezTo>
                    <a:pt x="142" y="787"/>
                    <a:pt x="150" y="787"/>
                    <a:pt x="158" y="785"/>
                  </a:cubicBezTo>
                  <a:cubicBezTo>
                    <a:pt x="1705" y="402"/>
                    <a:pt x="3432" y="568"/>
                    <a:pt x="4902" y="31"/>
                  </a:cubicBezTo>
                  <a:cubicBezTo>
                    <a:pt x="4915" y="18"/>
                    <a:pt x="4915" y="5"/>
                    <a:pt x="4902" y="5"/>
                  </a:cubicBezTo>
                  <a:cubicBezTo>
                    <a:pt x="4768" y="2"/>
                    <a:pt x="4633" y="0"/>
                    <a:pt x="4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9" name="Google Shape;3539;p21"/>
            <p:cNvSpPr/>
            <p:nvPr/>
          </p:nvSpPr>
          <p:spPr>
            <a:xfrm rot="291202">
              <a:off x="1970401" y="1263994"/>
              <a:ext cx="76663" cy="231955"/>
            </a:xfrm>
            <a:custGeom>
              <a:avLst/>
              <a:gdLst/>
              <a:ahLst/>
              <a:cxnLst/>
              <a:rect l="l" t="t" r="r" b="b"/>
              <a:pathLst>
                <a:path w="1676" h="5071" extrusionOk="0">
                  <a:moveTo>
                    <a:pt x="5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52" y="824"/>
                    <a:pt x="205" y="1643"/>
                    <a:pt x="474" y="2423"/>
                  </a:cubicBezTo>
                  <a:cubicBezTo>
                    <a:pt x="768" y="3305"/>
                    <a:pt x="1305" y="4047"/>
                    <a:pt x="1433" y="4980"/>
                  </a:cubicBezTo>
                  <a:cubicBezTo>
                    <a:pt x="1445" y="5041"/>
                    <a:pt x="1501" y="5070"/>
                    <a:pt x="1555" y="5070"/>
                  </a:cubicBezTo>
                  <a:cubicBezTo>
                    <a:pt x="1616" y="5070"/>
                    <a:pt x="1676" y="5035"/>
                    <a:pt x="1676" y="4967"/>
                  </a:cubicBezTo>
                  <a:cubicBezTo>
                    <a:pt x="1663" y="4136"/>
                    <a:pt x="1177" y="3471"/>
                    <a:pt x="883" y="2730"/>
                  </a:cubicBezTo>
                  <a:cubicBezTo>
                    <a:pt x="551" y="1873"/>
                    <a:pt x="551" y="773"/>
                    <a:pt x="26" y="6"/>
                  </a:cubicBezTo>
                  <a:lnTo>
                    <a:pt x="14" y="6"/>
                  </a:lnTo>
                  <a:cubicBezTo>
                    <a:pt x="9" y="2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0" name="Google Shape;3540;p21"/>
            <p:cNvSpPr/>
            <p:nvPr/>
          </p:nvSpPr>
          <p:spPr>
            <a:xfrm rot="291202">
              <a:off x="1957681" y="814010"/>
              <a:ext cx="643080" cy="1054159"/>
            </a:xfrm>
            <a:custGeom>
              <a:avLst/>
              <a:gdLst/>
              <a:ahLst/>
              <a:cxnLst/>
              <a:rect l="l" t="t" r="r" b="b"/>
              <a:pathLst>
                <a:path w="14059" h="23046" extrusionOk="0">
                  <a:moveTo>
                    <a:pt x="14022" y="0"/>
                  </a:moveTo>
                  <a:cubicBezTo>
                    <a:pt x="14016" y="0"/>
                    <a:pt x="14009" y="3"/>
                    <a:pt x="14003" y="9"/>
                  </a:cubicBezTo>
                  <a:cubicBezTo>
                    <a:pt x="7993" y="3934"/>
                    <a:pt x="3505" y="9804"/>
                    <a:pt x="1280" y="16632"/>
                  </a:cubicBezTo>
                  <a:cubicBezTo>
                    <a:pt x="653" y="18602"/>
                    <a:pt x="1" y="20839"/>
                    <a:pt x="308" y="22937"/>
                  </a:cubicBezTo>
                  <a:cubicBezTo>
                    <a:pt x="326" y="23010"/>
                    <a:pt x="386" y="23045"/>
                    <a:pt x="445" y="23045"/>
                  </a:cubicBezTo>
                  <a:cubicBezTo>
                    <a:pt x="510" y="23045"/>
                    <a:pt x="576" y="23004"/>
                    <a:pt x="589" y="22924"/>
                  </a:cubicBezTo>
                  <a:cubicBezTo>
                    <a:pt x="934" y="13627"/>
                    <a:pt x="6842" y="5494"/>
                    <a:pt x="14042" y="47"/>
                  </a:cubicBezTo>
                  <a:lnTo>
                    <a:pt x="14029" y="47"/>
                  </a:lnTo>
                  <a:cubicBezTo>
                    <a:pt x="14058" y="27"/>
                    <a:pt x="14043" y="0"/>
                    <a:pt x="1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1" name="Google Shape;3541;p21"/>
            <p:cNvSpPr/>
            <p:nvPr/>
          </p:nvSpPr>
          <p:spPr>
            <a:xfrm rot="291202">
              <a:off x="2295912" y="701345"/>
              <a:ext cx="115040" cy="430931"/>
            </a:xfrm>
            <a:custGeom>
              <a:avLst/>
              <a:gdLst/>
              <a:ahLst/>
              <a:cxnLst/>
              <a:rect l="l" t="t" r="r" b="b"/>
              <a:pathLst>
                <a:path w="2515" h="9421" extrusionOk="0">
                  <a:moveTo>
                    <a:pt x="2007" y="0"/>
                  </a:moveTo>
                  <a:cubicBezTo>
                    <a:pt x="1993" y="0"/>
                    <a:pt x="1977" y="10"/>
                    <a:pt x="1977" y="31"/>
                  </a:cubicBezTo>
                  <a:cubicBezTo>
                    <a:pt x="2144" y="3177"/>
                    <a:pt x="1581" y="6489"/>
                    <a:pt x="46" y="9264"/>
                  </a:cubicBezTo>
                  <a:cubicBezTo>
                    <a:pt x="1" y="9345"/>
                    <a:pt x="65" y="9421"/>
                    <a:pt x="129" y="9421"/>
                  </a:cubicBezTo>
                  <a:cubicBezTo>
                    <a:pt x="155" y="9421"/>
                    <a:pt x="181" y="9408"/>
                    <a:pt x="200" y="9379"/>
                  </a:cubicBezTo>
                  <a:cubicBezTo>
                    <a:pt x="1926" y="6591"/>
                    <a:pt x="2514" y="3241"/>
                    <a:pt x="2028" y="18"/>
                  </a:cubicBezTo>
                  <a:cubicBezTo>
                    <a:pt x="2028" y="7"/>
                    <a:pt x="2018" y="0"/>
                    <a:pt x="2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2" name="Google Shape;3542;p21"/>
            <p:cNvSpPr/>
            <p:nvPr/>
          </p:nvSpPr>
          <p:spPr>
            <a:xfrm rot="291202">
              <a:off x="2570081" y="841346"/>
              <a:ext cx="226969" cy="80597"/>
            </a:xfrm>
            <a:custGeom>
              <a:avLst/>
              <a:gdLst/>
              <a:ahLst/>
              <a:cxnLst/>
              <a:rect l="l" t="t" r="r" b="b"/>
              <a:pathLst>
                <a:path w="4962" h="1762" extrusionOk="0">
                  <a:moveTo>
                    <a:pt x="3197" y="0"/>
                  </a:moveTo>
                  <a:cubicBezTo>
                    <a:pt x="2736" y="0"/>
                    <a:pt x="2274" y="75"/>
                    <a:pt x="1944" y="174"/>
                  </a:cubicBezTo>
                  <a:cubicBezTo>
                    <a:pt x="1330" y="366"/>
                    <a:pt x="371" y="634"/>
                    <a:pt x="26" y="1248"/>
                  </a:cubicBezTo>
                  <a:lnTo>
                    <a:pt x="38" y="1248"/>
                  </a:lnTo>
                  <a:cubicBezTo>
                    <a:pt x="0" y="1312"/>
                    <a:pt x="64" y="1389"/>
                    <a:pt x="128" y="1414"/>
                  </a:cubicBezTo>
                  <a:cubicBezTo>
                    <a:pt x="486" y="1491"/>
                    <a:pt x="870" y="1453"/>
                    <a:pt x="1228" y="1517"/>
                  </a:cubicBezTo>
                  <a:cubicBezTo>
                    <a:pt x="1650" y="1619"/>
                    <a:pt x="2084" y="1683"/>
                    <a:pt x="2506" y="1721"/>
                  </a:cubicBezTo>
                  <a:cubicBezTo>
                    <a:pt x="2786" y="1735"/>
                    <a:pt x="3077" y="1762"/>
                    <a:pt x="3362" y="1762"/>
                  </a:cubicBezTo>
                  <a:cubicBezTo>
                    <a:pt x="3872" y="1762"/>
                    <a:pt x="4362" y="1676"/>
                    <a:pt x="4732" y="1274"/>
                  </a:cubicBezTo>
                  <a:cubicBezTo>
                    <a:pt x="4962" y="1005"/>
                    <a:pt x="4847" y="634"/>
                    <a:pt x="4629" y="417"/>
                  </a:cubicBezTo>
                  <a:cubicBezTo>
                    <a:pt x="4308" y="109"/>
                    <a:pt x="3753" y="0"/>
                    <a:pt x="3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3" name="Google Shape;3543;p21"/>
            <p:cNvSpPr/>
            <p:nvPr/>
          </p:nvSpPr>
          <p:spPr>
            <a:xfrm rot="291202">
              <a:off x="2575676" y="772023"/>
              <a:ext cx="340042" cy="130043"/>
            </a:xfrm>
            <a:custGeom>
              <a:avLst/>
              <a:gdLst/>
              <a:ahLst/>
              <a:cxnLst/>
              <a:rect l="l" t="t" r="r" b="b"/>
              <a:pathLst>
                <a:path w="7434" h="2843" extrusionOk="0">
                  <a:moveTo>
                    <a:pt x="5289" y="0"/>
                  </a:moveTo>
                  <a:cubicBezTo>
                    <a:pt x="4490" y="0"/>
                    <a:pt x="3667" y="175"/>
                    <a:pt x="2983" y="394"/>
                  </a:cubicBezTo>
                  <a:cubicBezTo>
                    <a:pt x="1807" y="765"/>
                    <a:pt x="438" y="1494"/>
                    <a:pt x="16" y="2747"/>
                  </a:cubicBezTo>
                  <a:lnTo>
                    <a:pt x="29" y="2734"/>
                  </a:lnTo>
                  <a:lnTo>
                    <a:pt x="29" y="2734"/>
                  </a:lnTo>
                  <a:cubicBezTo>
                    <a:pt x="0" y="2792"/>
                    <a:pt x="43" y="2842"/>
                    <a:pt x="88" y="2842"/>
                  </a:cubicBezTo>
                  <a:cubicBezTo>
                    <a:pt x="103" y="2842"/>
                    <a:pt x="119" y="2837"/>
                    <a:pt x="131" y="2824"/>
                  </a:cubicBezTo>
                  <a:cubicBezTo>
                    <a:pt x="1244" y="2095"/>
                    <a:pt x="2523" y="1673"/>
                    <a:pt x="3853" y="1609"/>
                  </a:cubicBezTo>
                  <a:cubicBezTo>
                    <a:pt x="4078" y="1596"/>
                    <a:pt x="4306" y="1594"/>
                    <a:pt x="4536" y="1594"/>
                  </a:cubicBezTo>
                  <a:cubicBezTo>
                    <a:pt x="4644" y="1594"/>
                    <a:pt x="4753" y="1595"/>
                    <a:pt x="4862" y="1595"/>
                  </a:cubicBezTo>
                  <a:cubicBezTo>
                    <a:pt x="5676" y="1595"/>
                    <a:pt x="6494" y="1569"/>
                    <a:pt x="7216" y="1136"/>
                  </a:cubicBezTo>
                  <a:cubicBezTo>
                    <a:pt x="7433" y="970"/>
                    <a:pt x="7433" y="650"/>
                    <a:pt x="7216" y="484"/>
                  </a:cubicBezTo>
                  <a:cubicBezTo>
                    <a:pt x="6662" y="133"/>
                    <a:pt x="5985" y="0"/>
                    <a:pt x="5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4" name="Google Shape;3544;p21"/>
            <p:cNvSpPr/>
            <p:nvPr/>
          </p:nvSpPr>
          <p:spPr>
            <a:xfrm rot="291202">
              <a:off x="2575904" y="666300"/>
              <a:ext cx="280807" cy="239503"/>
            </a:xfrm>
            <a:custGeom>
              <a:avLst/>
              <a:gdLst/>
              <a:ahLst/>
              <a:cxnLst/>
              <a:rect l="l" t="t" r="r" b="b"/>
              <a:pathLst>
                <a:path w="6139" h="5236" extrusionOk="0">
                  <a:moveTo>
                    <a:pt x="4705" y="0"/>
                  </a:moveTo>
                  <a:cubicBezTo>
                    <a:pt x="3489" y="0"/>
                    <a:pt x="2322" y="965"/>
                    <a:pt x="1535" y="1816"/>
                  </a:cubicBezTo>
                  <a:cubicBezTo>
                    <a:pt x="653" y="2762"/>
                    <a:pt x="1" y="3785"/>
                    <a:pt x="39" y="5115"/>
                  </a:cubicBezTo>
                  <a:lnTo>
                    <a:pt x="39" y="5102"/>
                  </a:lnTo>
                  <a:cubicBezTo>
                    <a:pt x="47" y="5190"/>
                    <a:pt x="116" y="5235"/>
                    <a:pt x="186" y="5235"/>
                  </a:cubicBezTo>
                  <a:cubicBezTo>
                    <a:pt x="239" y="5235"/>
                    <a:pt x="293" y="5209"/>
                    <a:pt x="321" y="5154"/>
                  </a:cubicBezTo>
                  <a:cubicBezTo>
                    <a:pt x="743" y="3952"/>
                    <a:pt x="1714" y="3146"/>
                    <a:pt x="2904" y="2750"/>
                  </a:cubicBezTo>
                  <a:cubicBezTo>
                    <a:pt x="3901" y="2404"/>
                    <a:pt x="5078" y="2315"/>
                    <a:pt x="5794" y="1445"/>
                  </a:cubicBezTo>
                  <a:cubicBezTo>
                    <a:pt x="6139" y="1036"/>
                    <a:pt x="5960" y="320"/>
                    <a:pt x="5448" y="128"/>
                  </a:cubicBezTo>
                  <a:cubicBezTo>
                    <a:pt x="5201" y="40"/>
                    <a:pt x="4952" y="0"/>
                    <a:pt x="47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5" name="Google Shape;3545;p21"/>
            <p:cNvSpPr/>
            <p:nvPr/>
          </p:nvSpPr>
          <p:spPr>
            <a:xfrm rot="291202">
              <a:off x="2404643" y="586489"/>
              <a:ext cx="190742" cy="198198"/>
            </a:xfrm>
            <a:custGeom>
              <a:avLst/>
              <a:gdLst/>
              <a:ahLst/>
              <a:cxnLst/>
              <a:rect l="l" t="t" r="r" b="b"/>
              <a:pathLst>
                <a:path w="4170" h="4333" extrusionOk="0">
                  <a:moveTo>
                    <a:pt x="2838" y="1"/>
                  </a:moveTo>
                  <a:cubicBezTo>
                    <a:pt x="1975" y="1"/>
                    <a:pt x="1245" y="992"/>
                    <a:pt x="858" y="1682"/>
                  </a:cubicBezTo>
                  <a:cubicBezTo>
                    <a:pt x="628" y="2117"/>
                    <a:pt x="512" y="2667"/>
                    <a:pt x="359" y="3140"/>
                  </a:cubicBezTo>
                  <a:cubicBezTo>
                    <a:pt x="244" y="3485"/>
                    <a:pt x="1" y="3907"/>
                    <a:pt x="39" y="4278"/>
                  </a:cubicBezTo>
                  <a:cubicBezTo>
                    <a:pt x="39" y="4310"/>
                    <a:pt x="65" y="4333"/>
                    <a:pt x="96" y="4333"/>
                  </a:cubicBezTo>
                  <a:cubicBezTo>
                    <a:pt x="102" y="4333"/>
                    <a:pt x="109" y="4332"/>
                    <a:pt x="116" y="4329"/>
                  </a:cubicBezTo>
                  <a:cubicBezTo>
                    <a:pt x="692" y="4253"/>
                    <a:pt x="1293" y="3498"/>
                    <a:pt x="1766" y="3179"/>
                  </a:cubicBezTo>
                  <a:cubicBezTo>
                    <a:pt x="2431" y="2705"/>
                    <a:pt x="3684" y="2283"/>
                    <a:pt x="3965" y="1478"/>
                  </a:cubicBezTo>
                  <a:cubicBezTo>
                    <a:pt x="4170" y="915"/>
                    <a:pt x="3940" y="442"/>
                    <a:pt x="3428" y="161"/>
                  </a:cubicBezTo>
                  <a:cubicBezTo>
                    <a:pt x="3226" y="49"/>
                    <a:pt x="3029" y="1"/>
                    <a:pt x="2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6" name="Google Shape;3546;p21"/>
            <p:cNvSpPr/>
            <p:nvPr/>
          </p:nvSpPr>
          <p:spPr>
            <a:xfrm rot="291202">
              <a:off x="2378446" y="504243"/>
              <a:ext cx="118196" cy="271659"/>
            </a:xfrm>
            <a:custGeom>
              <a:avLst/>
              <a:gdLst/>
              <a:ahLst/>
              <a:cxnLst/>
              <a:rect l="l" t="t" r="r" b="b"/>
              <a:pathLst>
                <a:path w="2584" h="5939" extrusionOk="0">
                  <a:moveTo>
                    <a:pt x="1640" y="0"/>
                  </a:moveTo>
                  <a:cubicBezTo>
                    <a:pt x="1480" y="0"/>
                    <a:pt x="1312" y="61"/>
                    <a:pt x="1152" y="203"/>
                  </a:cubicBezTo>
                  <a:cubicBezTo>
                    <a:pt x="346" y="893"/>
                    <a:pt x="90" y="2006"/>
                    <a:pt x="39" y="3029"/>
                  </a:cubicBezTo>
                  <a:cubicBezTo>
                    <a:pt x="1" y="3962"/>
                    <a:pt x="1" y="5101"/>
                    <a:pt x="602" y="5881"/>
                  </a:cubicBezTo>
                  <a:cubicBezTo>
                    <a:pt x="627" y="5919"/>
                    <a:pt x="666" y="5938"/>
                    <a:pt x="704" y="5938"/>
                  </a:cubicBezTo>
                  <a:cubicBezTo>
                    <a:pt x="742" y="5938"/>
                    <a:pt x="781" y="5919"/>
                    <a:pt x="806" y="5881"/>
                  </a:cubicBezTo>
                  <a:lnTo>
                    <a:pt x="819" y="5881"/>
                  </a:lnTo>
                  <a:cubicBezTo>
                    <a:pt x="1241" y="5241"/>
                    <a:pt x="1292" y="4461"/>
                    <a:pt x="1459" y="3732"/>
                  </a:cubicBezTo>
                  <a:cubicBezTo>
                    <a:pt x="1650" y="2824"/>
                    <a:pt x="2136" y="2044"/>
                    <a:pt x="2418" y="1175"/>
                  </a:cubicBezTo>
                  <a:cubicBezTo>
                    <a:pt x="2584" y="628"/>
                    <a:pt x="2154" y="0"/>
                    <a:pt x="16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7" name="Google Shape;3547;p21"/>
            <p:cNvSpPr/>
            <p:nvPr/>
          </p:nvSpPr>
          <p:spPr>
            <a:xfrm rot="291202">
              <a:off x="2328959" y="451115"/>
              <a:ext cx="113896" cy="326915"/>
            </a:xfrm>
            <a:custGeom>
              <a:avLst/>
              <a:gdLst/>
              <a:ahLst/>
              <a:cxnLst/>
              <a:rect l="l" t="t" r="r" b="b"/>
              <a:pathLst>
                <a:path w="2490" h="7147" extrusionOk="0">
                  <a:moveTo>
                    <a:pt x="1265" y="1"/>
                  </a:moveTo>
                  <a:cubicBezTo>
                    <a:pt x="1261" y="1"/>
                    <a:pt x="1258" y="1"/>
                    <a:pt x="1254" y="1"/>
                  </a:cubicBezTo>
                  <a:cubicBezTo>
                    <a:pt x="1" y="14"/>
                    <a:pt x="116" y="2789"/>
                    <a:pt x="180" y="3530"/>
                  </a:cubicBezTo>
                  <a:cubicBezTo>
                    <a:pt x="269" y="4771"/>
                    <a:pt x="908" y="6369"/>
                    <a:pt x="1931" y="7124"/>
                  </a:cubicBezTo>
                  <a:cubicBezTo>
                    <a:pt x="1954" y="7139"/>
                    <a:pt x="1981" y="7146"/>
                    <a:pt x="2007" y="7146"/>
                  </a:cubicBezTo>
                  <a:cubicBezTo>
                    <a:pt x="2068" y="7146"/>
                    <a:pt x="2127" y="7106"/>
                    <a:pt x="2136" y="7034"/>
                  </a:cubicBezTo>
                  <a:cubicBezTo>
                    <a:pt x="2264" y="5640"/>
                    <a:pt x="1893" y="4157"/>
                    <a:pt x="1842" y="2750"/>
                  </a:cubicBezTo>
                  <a:cubicBezTo>
                    <a:pt x="1816" y="2036"/>
                    <a:pt x="2490" y="1"/>
                    <a:pt x="1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8" name="Google Shape;3548;p21"/>
            <p:cNvSpPr/>
            <p:nvPr/>
          </p:nvSpPr>
          <p:spPr>
            <a:xfrm rot="291202">
              <a:off x="1934248" y="1559606"/>
              <a:ext cx="182234" cy="304455"/>
            </a:xfrm>
            <a:custGeom>
              <a:avLst/>
              <a:gdLst/>
              <a:ahLst/>
              <a:cxnLst/>
              <a:rect l="l" t="t" r="r" b="b"/>
              <a:pathLst>
                <a:path w="3984" h="6656" extrusionOk="0">
                  <a:moveTo>
                    <a:pt x="3899" y="1"/>
                  </a:moveTo>
                  <a:cubicBezTo>
                    <a:pt x="3891" y="1"/>
                    <a:pt x="3882" y="2"/>
                    <a:pt x="3874" y="6"/>
                  </a:cubicBezTo>
                  <a:cubicBezTo>
                    <a:pt x="1611" y="1477"/>
                    <a:pt x="869" y="4098"/>
                    <a:pt x="38" y="6515"/>
                  </a:cubicBezTo>
                  <a:cubicBezTo>
                    <a:pt x="1" y="6599"/>
                    <a:pt x="72" y="6656"/>
                    <a:pt x="143" y="6656"/>
                  </a:cubicBezTo>
                  <a:cubicBezTo>
                    <a:pt x="170" y="6656"/>
                    <a:pt x="196" y="6648"/>
                    <a:pt x="217" y="6630"/>
                  </a:cubicBezTo>
                  <a:cubicBezTo>
                    <a:pt x="2340" y="4994"/>
                    <a:pt x="2442" y="2129"/>
                    <a:pt x="3951" y="83"/>
                  </a:cubicBezTo>
                  <a:cubicBezTo>
                    <a:pt x="3983" y="51"/>
                    <a:pt x="3943" y="1"/>
                    <a:pt x="3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9" name="Google Shape;3549;p21"/>
            <p:cNvSpPr/>
            <p:nvPr/>
          </p:nvSpPr>
          <p:spPr>
            <a:xfrm rot="291202">
              <a:off x="1911634" y="1256764"/>
              <a:ext cx="118379" cy="374897"/>
            </a:xfrm>
            <a:custGeom>
              <a:avLst/>
              <a:gdLst/>
              <a:ahLst/>
              <a:cxnLst/>
              <a:rect l="l" t="t" r="r" b="b"/>
              <a:pathLst>
                <a:path w="2588" h="8196" extrusionOk="0">
                  <a:moveTo>
                    <a:pt x="2486" y="0"/>
                  </a:moveTo>
                  <a:cubicBezTo>
                    <a:pt x="2463" y="0"/>
                    <a:pt x="2442" y="11"/>
                    <a:pt x="2430" y="35"/>
                  </a:cubicBezTo>
                  <a:cubicBezTo>
                    <a:pt x="1701" y="1467"/>
                    <a:pt x="1445" y="3066"/>
                    <a:pt x="895" y="4562"/>
                  </a:cubicBezTo>
                  <a:cubicBezTo>
                    <a:pt x="512" y="5636"/>
                    <a:pt x="0" y="7043"/>
                    <a:pt x="486" y="8155"/>
                  </a:cubicBezTo>
                  <a:cubicBezTo>
                    <a:pt x="503" y="8183"/>
                    <a:pt x="529" y="8196"/>
                    <a:pt x="555" y="8196"/>
                  </a:cubicBezTo>
                  <a:cubicBezTo>
                    <a:pt x="590" y="8196"/>
                    <a:pt x="625" y="8173"/>
                    <a:pt x="639" y="8129"/>
                  </a:cubicBezTo>
                  <a:lnTo>
                    <a:pt x="639" y="8142"/>
                  </a:lnTo>
                  <a:cubicBezTo>
                    <a:pt x="1010" y="6902"/>
                    <a:pt x="1650" y="5802"/>
                    <a:pt x="2059" y="4575"/>
                  </a:cubicBezTo>
                  <a:cubicBezTo>
                    <a:pt x="2545" y="3155"/>
                    <a:pt x="2187" y="1569"/>
                    <a:pt x="2570" y="99"/>
                  </a:cubicBezTo>
                  <a:cubicBezTo>
                    <a:pt x="2588" y="47"/>
                    <a:pt x="2534" y="0"/>
                    <a:pt x="2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0" name="Google Shape;3550;p21"/>
            <p:cNvSpPr/>
            <p:nvPr/>
          </p:nvSpPr>
          <p:spPr>
            <a:xfrm rot="291202">
              <a:off x="1642464" y="1402732"/>
              <a:ext cx="290687" cy="276965"/>
            </a:xfrm>
            <a:custGeom>
              <a:avLst/>
              <a:gdLst/>
              <a:ahLst/>
              <a:cxnLst/>
              <a:rect l="l" t="t" r="r" b="b"/>
              <a:pathLst>
                <a:path w="6355" h="6055" extrusionOk="0">
                  <a:moveTo>
                    <a:pt x="235" y="1"/>
                  </a:moveTo>
                  <a:cubicBezTo>
                    <a:pt x="76" y="1"/>
                    <a:pt x="1" y="244"/>
                    <a:pt x="180" y="311"/>
                  </a:cubicBezTo>
                  <a:cubicBezTo>
                    <a:pt x="1458" y="1257"/>
                    <a:pt x="2111" y="2408"/>
                    <a:pt x="3095" y="3610"/>
                  </a:cubicBezTo>
                  <a:cubicBezTo>
                    <a:pt x="3939" y="4684"/>
                    <a:pt x="5039" y="5515"/>
                    <a:pt x="6292" y="6052"/>
                  </a:cubicBezTo>
                  <a:cubicBezTo>
                    <a:pt x="6297" y="6054"/>
                    <a:pt x="6302" y="6055"/>
                    <a:pt x="6307" y="6055"/>
                  </a:cubicBezTo>
                  <a:cubicBezTo>
                    <a:pt x="6337" y="6055"/>
                    <a:pt x="6354" y="6023"/>
                    <a:pt x="6343" y="6001"/>
                  </a:cubicBezTo>
                  <a:cubicBezTo>
                    <a:pt x="4783" y="3572"/>
                    <a:pt x="3325" y="758"/>
                    <a:pt x="308" y="17"/>
                  </a:cubicBezTo>
                  <a:cubicBezTo>
                    <a:pt x="282" y="6"/>
                    <a:pt x="257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1" name="Google Shape;3551;p21"/>
            <p:cNvSpPr/>
            <p:nvPr/>
          </p:nvSpPr>
          <p:spPr>
            <a:xfrm rot="291202">
              <a:off x="1668133" y="1640514"/>
              <a:ext cx="254963" cy="313421"/>
            </a:xfrm>
            <a:custGeom>
              <a:avLst/>
              <a:gdLst/>
              <a:ahLst/>
              <a:cxnLst/>
              <a:rect l="l" t="t" r="r" b="b"/>
              <a:pathLst>
                <a:path w="5574" h="6852" extrusionOk="0">
                  <a:moveTo>
                    <a:pt x="97" y="0"/>
                  </a:moveTo>
                  <a:cubicBezTo>
                    <a:pt x="40" y="0"/>
                    <a:pt x="0" y="83"/>
                    <a:pt x="41" y="134"/>
                  </a:cubicBezTo>
                  <a:cubicBezTo>
                    <a:pt x="1217" y="1336"/>
                    <a:pt x="2087" y="2691"/>
                    <a:pt x="2854" y="4175"/>
                  </a:cubicBezTo>
                  <a:cubicBezTo>
                    <a:pt x="3493" y="5415"/>
                    <a:pt x="4184" y="6285"/>
                    <a:pt x="5501" y="6847"/>
                  </a:cubicBezTo>
                  <a:cubicBezTo>
                    <a:pt x="5507" y="6851"/>
                    <a:pt x="5513" y="6852"/>
                    <a:pt x="5519" y="6852"/>
                  </a:cubicBezTo>
                  <a:cubicBezTo>
                    <a:pt x="5558" y="6852"/>
                    <a:pt x="5573" y="6780"/>
                    <a:pt x="5539" y="6758"/>
                  </a:cubicBezTo>
                  <a:cubicBezTo>
                    <a:pt x="4210" y="5812"/>
                    <a:pt x="4005" y="3893"/>
                    <a:pt x="3007" y="2640"/>
                  </a:cubicBezTo>
                  <a:cubicBezTo>
                    <a:pt x="2189" y="1630"/>
                    <a:pt x="1217" y="748"/>
                    <a:pt x="143" y="19"/>
                  </a:cubicBezTo>
                  <a:cubicBezTo>
                    <a:pt x="127" y="6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2" name="Google Shape;3552;p21"/>
            <p:cNvSpPr/>
            <p:nvPr/>
          </p:nvSpPr>
          <p:spPr>
            <a:xfrm rot="291202">
              <a:off x="1887614" y="1870165"/>
              <a:ext cx="201720" cy="290779"/>
            </a:xfrm>
            <a:custGeom>
              <a:avLst/>
              <a:gdLst/>
              <a:ahLst/>
              <a:cxnLst/>
              <a:rect l="l" t="t" r="r" b="b"/>
              <a:pathLst>
                <a:path w="4410" h="6357" extrusionOk="0">
                  <a:moveTo>
                    <a:pt x="4270" y="0"/>
                  </a:moveTo>
                  <a:cubicBezTo>
                    <a:pt x="4252" y="0"/>
                    <a:pt x="4233" y="4"/>
                    <a:pt x="4214" y="14"/>
                  </a:cubicBezTo>
                  <a:cubicBezTo>
                    <a:pt x="3242" y="525"/>
                    <a:pt x="2475" y="1356"/>
                    <a:pt x="2040" y="2367"/>
                  </a:cubicBezTo>
                  <a:cubicBezTo>
                    <a:pt x="1427" y="3658"/>
                    <a:pt x="979" y="5090"/>
                    <a:pt x="46" y="6203"/>
                  </a:cubicBezTo>
                  <a:cubicBezTo>
                    <a:pt x="1" y="6248"/>
                    <a:pt x="24" y="6351"/>
                    <a:pt x="99" y="6351"/>
                  </a:cubicBezTo>
                  <a:cubicBezTo>
                    <a:pt x="110" y="6351"/>
                    <a:pt x="122" y="6348"/>
                    <a:pt x="135" y="6344"/>
                  </a:cubicBezTo>
                  <a:lnTo>
                    <a:pt x="135" y="6356"/>
                  </a:lnTo>
                  <a:cubicBezTo>
                    <a:pt x="2820" y="5384"/>
                    <a:pt x="3115" y="2328"/>
                    <a:pt x="4368" y="154"/>
                  </a:cubicBezTo>
                  <a:cubicBezTo>
                    <a:pt x="4409" y="81"/>
                    <a:pt x="4349" y="0"/>
                    <a:pt x="4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3" name="Google Shape;3553;p21"/>
            <p:cNvSpPr/>
            <p:nvPr/>
          </p:nvSpPr>
          <p:spPr>
            <a:xfrm rot="291202">
              <a:off x="1604020" y="1883258"/>
              <a:ext cx="277148" cy="262190"/>
            </a:xfrm>
            <a:custGeom>
              <a:avLst/>
              <a:gdLst/>
              <a:ahLst/>
              <a:cxnLst/>
              <a:rect l="l" t="t" r="r" b="b"/>
              <a:pathLst>
                <a:path w="6059" h="5732" extrusionOk="0">
                  <a:moveTo>
                    <a:pt x="106" y="1"/>
                  </a:moveTo>
                  <a:cubicBezTo>
                    <a:pt x="41" y="1"/>
                    <a:pt x="0" y="80"/>
                    <a:pt x="52" y="142"/>
                  </a:cubicBezTo>
                  <a:cubicBezTo>
                    <a:pt x="909" y="1293"/>
                    <a:pt x="1331" y="2406"/>
                    <a:pt x="2533" y="3288"/>
                  </a:cubicBezTo>
                  <a:cubicBezTo>
                    <a:pt x="3032" y="3659"/>
                    <a:pt x="3543" y="4042"/>
                    <a:pt x="4055" y="4413"/>
                  </a:cubicBezTo>
                  <a:cubicBezTo>
                    <a:pt x="4656" y="4848"/>
                    <a:pt x="5436" y="5129"/>
                    <a:pt x="5922" y="5705"/>
                  </a:cubicBezTo>
                  <a:cubicBezTo>
                    <a:pt x="5937" y="5724"/>
                    <a:pt x="5955" y="5731"/>
                    <a:pt x="5973" y="5731"/>
                  </a:cubicBezTo>
                  <a:cubicBezTo>
                    <a:pt x="6016" y="5731"/>
                    <a:pt x="6059" y="5686"/>
                    <a:pt x="6050" y="5641"/>
                  </a:cubicBezTo>
                  <a:cubicBezTo>
                    <a:pt x="5807" y="4401"/>
                    <a:pt x="5039" y="3838"/>
                    <a:pt x="4080" y="3109"/>
                  </a:cubicBezTo>
                  <a:cubicBezTo>
                    <a:pt x="3339" y="2559"/>
                    <a:pt x="2571" y="2048"/>
                    <a:pt x="1868" y="1472"/>
                  </a:cubicBezTo>
                  <a:cubicBezTo>
                    <a:pt x="1267" y="986"/>
                    <a:pt x="832" y="411"/>
                    <a:pt x="154" y="14"/>
                  </a:cubicBezTo>
                  <a:cubicBezTo>
                    <a:pt x="138" y="5"/>
                    <a:pt x="12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4" name="Google Shape;3554;p21"/>
            <p:cNvSpPr/>
            <p:nvPr/>
          </p:nvSpPr>
          <p:spPr>
            <a:xfrm rot="291202">
              <a:off x="1683986" y="2101003"/>
              <a:ext cx="157625" cy="212103"/>
            </a:xfrm>
            <a:custGeom>
              <a:avLst/>
              <a:gdLst/>
              <a:ahLst/>
              <a:cxnLst/>
              <a:rect l="l" t="t" r="r" b="b"/>
              <a:pathLst>
                <a:path w="3446" h="4637" extrusionOk="0">
                  <a:moveTo>
                    <a:pt x="84" y="1"/>
                  </a:moveTo>
                  <a:cubicBezTo>
                    <a:pt x="37" y="1"/>
                    <a:pt x="0" y="54"/>
                    <a:pt x="21" y="114"/>
                  </a:cubicBezTo>
                  <a:cubicBezTo>
                    <a:pt x="507" y="984"/>
                    <a:pt x="1057" y="1828"/>
                    <a:pt x="1581" y="2685"/>
                  </a:cubicBezTo>
                  <a:cubicBezTo>
                    <a:pt x="2080" y="3516"/>
                    <a:pt x="2438" y="4181"/>
                    <a:pt x="3333" y="4628"/>
                  </a:cubicBezTo>
                  <a:cubicBezTo>
                    <a:pt x="3344" y="4634"/>
                    <a:pt x="3355" y="4636"/>
                    <a:pt x="3366" y="4636"/>
                  </a:cubicBezTo>
                  <a:cubicBezTo>
                    <a:pt x="3408" y="4636"/>
                    <a:pt x="3445" y="4602"/>
                    <a:pt x="3435" y="4552"/>
                  </a:cubicBezTo>
                  <a:cubicBezTo>
                    <a:pt x="3141" y="3657"/>
                    <a:pt x="3077" y="2813"/>
                    <a:pt x="2489" y="2033"/>
                  </a:cubicBezTo>
                  <a:cubicBezTo>
                    <a:pt x="1849" y="1214"/>
                    <a:pt x="1005" y="549"/>
                    <a:pt x="123" y="12"/>
                  </a:cubicBezTo>
                  <a:cubicBezTo>
                    <a:pt x="110" y="4"/>
                    <a:pt x="97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5" name="Google Shape;3555;p21"/>
            <p:cNvSpPr/>
            <p:nvPr/>
          </p:nvSpPr>
          <p:spPr>
            <a:xfrm rot="291202">
              <a:off x="1796404" y="2359221"/>
              <a:ext cx="207712" cy="182417"/>
            </a:xfrm>
            <a:custGeom>
              <a:avLst/>
              <a:gdLst/>
              <a:ahLst/>
              <a:cxnLst/>
              <a:rect l="l" t="t" r="r" b="b"/>
              <a:pathLst>
                <a:path w="4541" h="3988" extrusionOk="0">
                  <a:moveTo>
                    <a:pt x="4441" y="0"/>
                  </a:moveTo>
                  <a:cubicBezTo>
                    <a:pt x="4422" y="0"/>
                    <a:pt x="4404" y="7"/>
                    <a:pt x="4387" y="24"/>
                  </a:cubicBezTo>
                  <a:cubicBezTo>
                    <a:pt x="3569" y="765"/>
                    <a:pt x="2546" y="1047"/>
                    <a:pt x="1702" y="1750"/>
                  </a:cubicBezTo>
                  <a:cubicBezTo>
                    <a:pt x="973" y="2364"/>
                    <a:pt x="551" y="3144"/>
                    <a:pt x="14" y="3911"/>
                  </a:cubicBezTo>
                  <a:cubicBezTo>
                    <a:pt x="1" y="3949"/>
                    <a:pt x="26" y="3988"/>
                    <a:pt x="65" y="3988"/>
                  </a:cubicBezTo>
                  <a:cubicBezTo>
                    <a:pt x="2111" y="3515"/>
                    <a:pt x="3543" y="1878"/>
                    <a:pt x="4502" y="126"/>
                  </a:cubicBezTo>
                  <a:cubicBezTo>
                    <a:pt x="4540" y="60"/>
                    <a:pt x="4493" y="0"/>
                    <a:pt x="4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6" name="Google Shape;3556;p21"/>
            <p:cNvSpPr/>
            <p:nvPr/>
          </p:nvSpPr>
          <p:spPr>
            <a:xfrm rot="291202">
              <a:off x="1690794" y="2348014"/>
              <a:ext cx="124920" cy="124142"/>
            </a:xfrm>
            <a:custGeom>
              <a:avLst/>
              <a:gdLst/>
              <a:ahLst/>
              <a:cxnLst/>
              <a:rect l="l" t="t" r="r" b="b"/>
              <a:pathLst>
                <a:path w="2731" h="2714" extrusionOk="0">
                  <a:moveTo>
                    <a:pt x="210" y="1"/>
                  </a:moveTo>
                  <a:cubicBezTo>
                    <a:pt x="100" y="1"/>
                    <a:pt x="1" y="141"/>
                    <a:pt x="97" y="237"/>
                  </a:cubicBezTo>
                  <a:cubicBezTo>
                    <a:pt x="621" y="723"/>
                    <a:pt x="941" y="1336"/>
                    <a:pt x="1324" y="1937"/>
                  </a:cubicBezTo>
                  <a:cubicBezTo>
                    <a:pt x="1593" y="2347"/>
                    <a:pt x="2053" y="2487"/>
                    <a:pt x="2462" y="2705"/>
                  </a:cubicBezTo>
                  <a:cubicBezTo>
                    <a:pt x="2481" y="2710"/>
                    <a:pt x="2500" y="2713"/>
                    <a:pt x="2517" y="2713"/>
                  </a:cubicBezTo>
                  <a:cubicBezTo>
                    <a:pt x="2652" y="2713"/>
                    <a:pt x="2731" y="2551"/>
                    <a:pt x="2629" y="2449"/>
                  </a:cubicBezTo>
                  <a:cubicBezTo>
                    <a:pt x="2232" y="2142"/>
                    <a:pt x="2002" y="1567"/>
                    <a:pt x="1644" y="1196"/>
                  </a:cubicBezTo>
                  <a:cubicBezTo>
                    <a:pt x="1248" y="735"/>
                    <a:pt x="787" y="339"/>
                    <a:pt x="276" y="19"/>
                  </a:cubicBezTo>
                  <a:cubicBezTo>
                    <a:pt x="254" y="6"/>
                    <a:pt x="232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7" name="Google Shape;3557;p21"/>
            <p:cNvSpPr/>
            <p:nvPr/>
          </p:nvSpPr>
          <p:spPr>
            <a:xfrm rot="291202">
              <a:off x="1809587" y="2596613"/>
              <a:ext cx="177706" cy="226375"/>
            </a:xfrm>
            <a:custGeom>
              <a:avLst/>
              <a:gdLst/>
              <a:ahLst/>
              <a:cxnLst/>
              <a:rect l="l" t="t" r="r" b="b"/>
              <a:pathLst>
                <a:path w="3885" h="4949" extrusionOk="0">
                  <a:moveTo>
                    <a:pt x="3779" y="0"/>
                  </a:moveTo>
                  <a:cubicBezTo>
                    <a:pt x="3759" y="0"/>
                    <a:pt x="3739" y="9"/>
                    <a:pt x="3721" y="30"/>
                  </a:cubicBezTo>
                  <a:cubicBezTo>
                    <a:pt x="2430" y="1654"/>
                    <a:pt x="652" y="2805"/>
                    <a:pt x="0" y="4889"/>
                  </a:cubicBezTo>
                  <a:cubicBezTo>
                    <a:pt x="0" y="4919"/>
                    <a:pt x="23" y="4948"/>
                    <a:pt x="51" y="4948"/>
                  </a:cubicBezTo>
                  <a:cubicBezTo>
                    <a:pt x="60" y="4948"/>
                    <a:pt x="68" y="4946"/>
                    <a:pt x="77" y="4940"/>
                  </a:cubicBezTo>
                  <a:cubicBezTo>
                    <a:pt x="2008" y="3815"/>
                    <a:pt x="3414" y="2344"/>
                    <a:pt x="3875" y="119"/>
                  </a:cubicBezTo>
                  <a:cubicBezTo>
                    <a:pt x="3884" y="63"/>
                    <a:pt x="3832" y="0"/>
                    <a:pt x="3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8" name="Google Shape;3558;p21"/>
            <p:cNvSpPr/>
            <p:nvPr/>
          </p:nvSpPr>
          <p:spPr>
            <a:xfrm rot="291202">
              <a:off x="1608075" y="2464248"/>
              <a:ext cx="176928" cy="198793"/>
            </a:xfrm>
            <a:custGeom>
              <a:avLst/>
              <a:gdLst/>
              <a:ahLst/>
              <a:cxnLst/>
              <a:rect l="l" t="t" r="r" b="b"/>
              <a:pathLst>
                <a:path w="3868" h="4346" extrusionOk="0">
                  <a:moveTo>
                    <a:pt x="158" y="1"/>
                  </a:moveTo>
                  <a:cubicBezTo>
                    <a:pt x="55" y="1"/>
                    <a:pt x="1" y="131"/>
                    <a:pt x="69" y="211"/>
                  </a:cubicBezTo>
                  <a:cubicBezTo>
                    <a:pt x="1323" y="1528"/>
                    <a:pt x="1860" y="3843"/>
                    <a:pt x="3842" y="4342"/>
                  </a:cubicBezTo>
                  <a:cubicBezTo>
                    <a:pt x="3844" y="4344"/>
                    <a:pt x="3847" y="4345"/>
                    <a:pt x="3849" y="4345"/>
                  </a:cubicBezTo>
                  <a:cubicBezTo>
                    <a:pt x="3859" y="4345"/>
                    <a:pt x="3867" y="4326"/>
                    <a:pt x="3867" y="4316"/>
                  </a:cubicBezTo>
                  <a:cubicBezTo>
                    <a:pt x="3228" y="2500"/>
                    <a:pt x="2077" y="697"/>
                    <a:pt x="197" y="7"/>
                  </a:cubicBezTo>
                  <a:cubicBezTo>
                    <a:pt x="184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9" name="Google Shape;3559;p21"/>
            <p:cNvSpPr/>
            <p:nvPr/>
          </p:nvSpPr>
          <p:spPr>
            <a:xfrm rot="291202">
              <a:off x="1702266" y="2791656"/>
              <a:ext cx="118333" cy="104062"/>
            </a:xfrm>
            <a:custGeom>
              <a:avLst/>
              <a:gdLst/>
              <a:ahLst/>
              <a:cxnLst/>
              <a:rect l="l" t="t" r="r" b="b"/>
              <a:pathLst>
                <a:path w="2587" h="2275" extrusionOk="0">
                  <a:moveTo>
                    <a:pt x="119" y="1"/>
                  </a:moveTo>
                  <a:cubicBezTo>
                    <a:pt x="61" y="1"/>
                    <a:pt x="0" y="63"/>
                    <a:pt x="42" y="126"/>
                  </a:cubicBezTo>
                  <a:cubicBezTo>
                    <a:pt x="375" y="599"/>
                    <a:pt x="579" y="1200"/>
                    <a:pt x="976" y="1635"/>
                  </a:cubicBezTo>
                  <a:cubicBezTo>
                    <a:pt x="1167" y="1878"/>
                    <a:pt x="1398" y="2070"/>
                    <a:pt x="1653" y="2223"/>
                  </a:cubicBezTo>
                  <a:cubicBezTo>
                    <a:pt x="1729" y="2261"/>
                    <a:pt x="1809" y="2274"/>
                    <a:pt x="1893" y="2274"/>
                  </a:cubicBezTo>
                  <a:cubicBezTo>
                    <a:pt x="2094" y="2274"/>
                    <a:pt x="2312" y="2198"/>
                    <a:pt x="2510" y="2198"/>
                  </a:cubicBezTo>
                  <a:cubicBezTo>
                    <a:pt x="2574" y="2185"/>
                    <a:pt x="2587" y="2083"/>
                    <a:pt x="2523" y="2057"/>
                  </a:cubicBezTo>
                  <a:cubicBezTo>
                    <a:pt x="2306" y="1993"/>
                    <a:pt x="2152" y="1571"/>
                    <a:pt x="1960" y="1430"/>
                  </a:cubicBezTo>
                  <a:cubicBezTo>
                    <a:pt x="1756" y="1290"/>
                    <a:pt x="1551" y="1085"/>
                    <a:pt x="1334" y="919"/>
                  </a:cubicBezTo>
                  <a:cubicBezTo>
                    <a:pt x="937" y="625"/>
                    <a:pt x="566" y="280"/>
                    <a:pt x="157" y="11"/>
                  </a:cubicBezTo>
                  <a:cubicBezTo>
                    <a:pt x="146" y="4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0" name="Google Shape;3560;p21"/>
            <p:cNvSpPr/>
            <p:nvPr/>
          </p:nvSpPr>
          <p:spPr>
            <a:xfrm rot="291202">
              <a:off x="1685103" y="1222263"/>
              <a:ext cx="273717" cy="1821244"/>
            </a:xfrm>
            <a:custGeom>
              <a:avLst/>
              <a:gdLst/>
              <a:ahLst/>
              <a:cxnLst/>
              <a:rect l="l" t="t" r="r" b="b"/>
              <a:pathLst>
                <a:path w="5984" h="39816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4498" y="5453"/>
                    <a:pt x="5061" y="12435"/>
                    <a:pt x="4217" y="19187"/>
                  </a:cubicBezTo>
                  <a:cubicBezTo>
                    <a:pt x="3744" y="22920"/>
                    <a:pt x="2887" y="26590"/>
                    <a:pt x="2849" y="30376"/>
                  </a:cubicBezTo>
                  <a:cubicBezTo>
                    <a:pt x="2810" y="33649"/>
                    <a:pt x="3897" y="36936"/>
                    <a:pt x="5560" y="39723"/>
                  </a:cubicBezTo>
                  <a:cubicBezTo>
                    <a:pt x="5600" y="39788"/>
                    <a:pt x="5662" y="39816"/>
                    <a:pt x="5723" y="39816"/>
                  </a:cubicBezTo>
                  <a:cubicBezTo>
                    <a:pt x="5854" y="39816"/>
                    <a:pt x="5983" y="39688"/>
                    <a:pt x="5905" y="39531"/>
                  </a:cubicBezTo>
                  <a:cubicBezTo>
                    <a:pt x="4179" y="36040"/>
                    <a:pt x="3143" y="32677"/>
                    <a:pt x="3335" y="28752"/>
                  </a:cubicBezTo>
                  <a:cubicBezTo>
                    <a:pt x="3526" y="24954"/>
                    <a:pt x="4434" y="21233"/>
                    <a:pt x="4767" y="17447"/>
                  </a:cubicBezTo>
                  <a:cubicBezTo>
                    <a:pt x="5304" y="11182"/>
                    <a:pt x="4294" y="4852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Google Shape;945;p6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946" name="Google Shape;946;p6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947" name="Google Shape;947;p6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" name="Google Shape;948;p6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9" name="Google Shape;949;p6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0" name="Google Shape;950;p6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1" name="Google Shape;951;p6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2" name="Google Shape;952;p6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3" name="Google Shape;953;p6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4" name="Google Shape;954;p6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5" name="Google Shape;955;p6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" name="Google Shape;956;p6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7" name="Google Shape;957;p6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8" name="Google Shape;958;p6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" name="Google Shape;959;p6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" name="Google Shape;960;p6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" name="Google Shape;961;p6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2" name="Google Shape;962;p6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" name="Google Shape;963;p6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" name="Google Shape;964;p6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" name="Google Shape;965;p6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" name="Google Shape;966;p6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" name="Google Shape;967;p6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" name="Google Shape;968;p6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" name="Google Shape;969;p6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" name="Google Shape;970;p6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" name="Google Shape;971;p6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" name="Google Shape;972;p6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" name="Google Shape;973;p6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" name="Google Shape;974;p6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" name="Google Shape;975;p6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" name="Google Shape;976;p6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" name="Google Shape;977;p6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" name="Google Shape;978;p6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" name="Google Shape;979;p6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" name="Google Shape;980;p6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" name="Google Shape;981;p6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" name="Google Shape;982;p6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" name="Google Shape;983;p6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" name="Google Shape;984;p6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" name="Google Shape;985;p6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" name="Google Shape;986;p6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7" name="Google Shape;987;p6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" name="Google Shape;988;p6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" name="Google Shape;989;p6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" name="Google Shape;990;p6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" name="Google Shape;991;p6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2" name="Google Shape;992;p6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" name="Google Shape;993;p6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" name="Google Shape;994;p6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" name="Google Shape;995;p6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" name="Google Shape;996;p6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" name="Google Shape;997;p6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" name="Google Shape;998;p6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" name="Google Shape;999;p6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" name="Google Shape;1000;p6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" name="Google Shape;1001;p6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" name="Google Shape;1002;p6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" name="Google Shape;1003;p6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" name="Google Shape;1004;p6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" name="Google Shape;1005;p6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" name="Google Shape;1006;p6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" name="Google Shape;1007;p6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" name="Google Shape;1008;p6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" name="Google Shape;1009;p6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" name="Google Shape;1010;p6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" name="Google Shape;1011;p6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" name="Google Shape;1012;p6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" name="Google Shape;1013;p6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" name="Google Shape;1014;p6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15" name="Google Shape;1015;p6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1016" name="Google Shape;1016;p6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7" name="Google Shape;1017;p6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8" name="Google Shape;1018;p6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" name="Google Shape;1019;p6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" name="Google Shape;1020;p6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" name="Google Shape;1021;p6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" name="Google Shape;1022;p6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3" name="Google Shape;1023;p6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4" name="Google Shape;1024;p6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5" name="Google Shape;1025;p6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6" name="Google Shape;1026;p6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7" name="Google Shape;1027;p6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8" name="Google Shape;1028;p6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9" name="Google Shape;1029;p6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0" name="Google Shape;1030;p6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1" name="Google Shape;1031;p6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2" name="Google Shape;1032;p6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3" name="Google Shape;1033;p6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" name="Google Shape;1034;p6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" name="Google Shape;1035;p6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36" name="Google Shape;1036;p6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1037" name="Google Shape;1037;p6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" name="Google Shape;1038;p6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" name="Google Shape;1039;p6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" name="Google Shape;1040;p6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" name="Google Shape;1041;p6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2" name="Google Shape;1042;p6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3" name="Google Shape;1043;p6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4" name="Google Shape;1044;p6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5" name="Google Shape;1045;p6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6" name="Google Shape;1046;p6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7" name="Google Shape;1047;p6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8" name="Google Shape;1048;p6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9" name="Google Shape;1049;p6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0" name="Google Shape;1050;p6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1" name="Google Shape;1051;p6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2" name="Google Shape;1052;p6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3" name="Google Shape;1053;p6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4" name="Google Shape;1054;p6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055" name="Google Shape;1055;p6"/>
          <p:cNvSpPr txBox="1"/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56" name="Google Shape;1056;p6"/>
          <p:cNvGrpSpPr/>
          <p:nvPr/>
        </p:nvGrpSpPr>
        <p:grpSpPr>
          <a:xfrm rot="9249712">
            <a:off x="10346396" y="-1208857"/>
            <a:ext cx="1958665" cy="3844377"/>
            <a:chOff x="1593425" y="446883"/>
            <a:chExt cx="1327185" cy="2604937"/>
          </a:xfrm>
        </p:grpSpPr>
        <p:sp>
          <p:nvSpPr>
            <p:cNvPr id="1057" name="Google Shape;1057;p6"/>
            <p:cNvSpPr/>
            <p:nvPr/>
          </p:nvSpPr>
          <p:spPr>
            <a:xfrm rot="291202">
              <a:off x="1863362" y="1901562"/>
              <a:ext cx="769052" cy="931389"/>
            </a:xfrm>
            <a:custGeom>
              <a:avLst/>
              <a:gdLst/>
              <a:ahLst/>
              <a:cxnLst/>
              <a:rect l="l" t="t" r="r" b="b"/>
              <a:pathLst>
                <a:path w="16813" h="20362" extrusionOk="0">
                  <a:moveTo>
                    <a:pt x="16799" y="1"/>
                  </a:moveTo>
                  <a:cubicBezTo>
                    <a:pt x="12132" y="896"/>
                    <a:pt x="7222" y="2124"/>
                    <a:pt x="4766" y="6625"/>
                  </a:cubicBezTo>
                  <a:cubicBezTo>
                    <a:pt x="2439" y="10896"/>
                    <a:pt x="1953" y="15870"/>
                    <a:pt x="9" y="20307"/>
                  </a:cubicBezTo>
                  <a:cubicBezTo>
                    <a:pt x="0" y="20335"/>
                    <a:pt x="23" y="20362"/>
                    <a:pt x="47" y="20362"/>
                  </a:cubicBezTo>
                  <a:cubicBezTo>
                    <a:pt x="56" y="20362"/>
                    <a:pt x="66" y="20357"/>
                    <a:pt x="73" y="20346"/>
                  </a:cubicBezTo>
                  <a:cubicBezTo>
                    <a:pt x="2081" y="16241"/>
                    <a:pt x="2580" y="11586"/>
                    <a:pt x="4613" y="7507"/>
                  </a:cubicBezTo>
                  <a:cubicBezTo>
                    <a:pt x="5841" y="5065"/>
                    <a:pt x="7631" y="3172"/>
                    <a:pt x="10150" y="2047"/>
                  </a:cubicBezTo>
                  <a:cubicBezTo>
                    <a:pt x="12273" y="1101"/>
                    <a:pt x="14549" y="551"/>
                    <a:pt x="16812" y="14"/>
                  </a:cubicBezTo>
                  <a:lnTo>
                    <a:pt x="16799" y="14"/>
                  </a:lnTo>
                  <a:cubicBezTo>
                    <a:pt x="16812" y="14"/>
                    <a:pt x="1681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" name="Google Shape;1058;p6"/>
            <p:cNvSpPr/>
            <p:nvPr/>
          </p:nvSpPr>
          <p:spPr>
            <a:xfrm rot="291202">
              <a:off x="2173099" y="1842054"/>
              <a:ext cx="238313" cy="286891"/>
            </a:xfrm>
            <a:custGeom>
              <a:avLst/>
              <a:gdLst/>
              <a:ahLst/>
              <a:cxnLst/>
              <a:rect l="l" t="t" r="r" b="b"/>
              <a:pathLst>
                <a:path w="5210" h="6272" extrusionOk="0">
                  <a:moveTo>
                    <a:pt x="5189" y="0"/>
                  </a:moveTo>
                  <a:cubicBezTo>
                    <a:pt x="5184" y="0"/>
                    <a:pt x="5179" y="3"/>
                    <a:pt x="5175" y="11"/>
                  </a:cubicBezTo>
                  <a:cubicBezTo>
                    <a:pt x="4408" y="1124"/>
                    <a:pt x="3589" y="2211"/>
                    <a:pt x="2720" y="3259"/>
                  </a:cubicBezTo>
                  <a:cubicBezTo>
                    <a:pt x="1889" y="4270"/>
                    <a:pt x="942" y="5177"/>
                    <a:pt x="60" y="6149"/>
                  </a:cubicBezTo>
                  <a:cubicBezTo>
                    <a:pt x="0" y="6199"/>
                    <a:pt x="49" y="6272"/>
                    <a:pt x="109" y="6272"/>
                  </a:cubicBezTo>
                  <a:cubicBezTo>
                    <a:pt x="127" y="6272"/>
                    <a:pt x="145" y="6266"/>
                    <a:pt x="162" y="6252"/>
                  </a:cubicBezTo>
                  <a:cubicBezTo>
                    <a:pt x="1147" y="5395"/>
                    <a:pt x="2004" y="4346"/>
                    <a:pt x="2835" y="3336"/>
                  </a:cubicBezTo>
                  <a:cubicBezTo>
                    <a:pt x="3679" y="2275"/>
                    <a:pt x="4472" y="1175"/>
                    <a:pt x="5200" y="24"/>
                  </a:cubicBezTo>
                  <a:cubicBezTo>
                    <a:pt x="5209" y="15"/>
                    <a:pt x="5200" y="0"/>
                    <a:pt x="5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" name="Google Shape;1059;p6"/>
            <p:cNvSpPr/>
            <p:nvPr/>
          </p:nvSpPr>
          <p:spPr>
            <a:xfrm rot="291202">
              <a:off x="2098385" y="2045872"/>
              <a:ext cx="286525" cy="173955"/>
            </a:xfrm>
            <a:custGeom>
              <a:avLst/>
              <a:gdLst/>
              <a:ahLst/>
              <a:cxnLst/>
              <a:rect l="l" t="t" r="r" b="b"/>
              <a:pathLst>
                <a:path w="6264" h="3803" extrusionOk="0">
                  <a:moveTo>
                    <a:pt x="6263" y="0"/>
                  </a:moveTo>
                  <a:cubicBezTo>
                    <a:pt x="5164" y="524"/>
                    <a:pt x="4051" y="1036"/>
                    <a:pt x="2990" y="1650"/>
                  </a:cubicBezTo>
                  <a:cubicBezTo>
                    <a:pt x="1928" y="2251"/>
                    <a:pt x="854" y="2916"/>
                    <a:pt x="10" y="3772"/>
                  </a:cubicBezTo>
                  <a:cubicBezTo>
                    <a:pt x="1" y="3791"/>
                    <a:pt x="5" y="3803"/>
                    <a:pt x="18" y="3803"/>
                  </a:cubicBezTo>
                  <a:cubicBezTo>
                    <a:pt x="23" y="3803"/>
                    <a:pt x="29" y="3801"/>
                    <a:pt x="36" y="3798"/>
                  </a:cubicBezTo>
                  <a:cubicBezTo>
                    <a:pt x="995" y="3056"/>
                    <a:pt x="1992" y="2353"/>
                    <a:pt x="3028" y="1726"/>
                  </a:cubicBezTo>
                  <a:cubicBezTo>
                    <a:pt x="4089" y="1113"/>
                    <a:pt x="5176" y="550"/>
                    <a:pt x="6263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" name="Google Shape;1060;p6"/>
            <p:cNvSpPr/>
            <p:nvPr/>
          </p:nvSpPr>
          <p:spPr>
            <a:xfrm rot="291202">
              <a:off x="1991323" y="2256052"/>
              <a:ext cx="176334" cy="160187"/>
            </a:xfrm>
            <a:custGeom>
              <a:avLst/>
              <a:gdLst/>
              <a:ahLst/>
              <a:cxnLst/>
              <a:rect l="l" t="t" r="r" b="b"/>
              <a:pathLst>
                <a:path w="3855" h="3502" extrusionOk="0">
                  <a:moveTo>
                    <a:pt x="3850" y="1"/>
                  </a:moveTo>
                  <a:cubicBezTo>
                    <a:pt x="3848" y="1"/>
                    <a:pt x="3846" y="2"/>
                    <a:pt x="3842" y="6"/>
                  </a:cubicBezTo>
                  <a:cubicBezTo>
                    <a:pt x="2742" y="1297"/>
                    <a:pt x="1630" y="2691"/>
                    <a:pt x="44" y="3420"/>
                  </a:cubicBezTo>
                  <a:cubicBezTo>
                    <a:pt x="0" y="3442"/>
                    <a:pt x="32" y="3502"/>
                    <a:pt x="74" y="3502"/>
                  </a:cubicBezTo>
                  <a:cubicBezTo>
                    <a:pt x="81" y="3502"/>
                    <a:pt x="88" y="3500"/>
                    <a:pt x="95" y="3497"/>
                  </a:cubicBezTo>
                  <a:cubicBezTo>
                    <a:pt x="1707" y="2768"/>
                    <a:pt x="2781" y="1374"/>
                    <a:pt x="3855" y="19"/>
                  </a:cubicBezTo>
                  <a:cubicBezTo>
                    <a:pt x="3855" y="10"/>
                    <a:pt x="3855" y="1"/>
                    <a:pt x="3850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" name="Google Shape;1061;p6"/>
            <p:cNvSpPr/>
            <p:nvPr/>
          </p:nvSpPr>
          <p:spPr>
            <a:xfrm rot="291202">
              <a:off x="2066393" y="2020997"/>
              <a:ext cx="62986" cy="250892"/>
            </a:xfrm>
            <a:custGeom>
              <a:avLst/>
              <a:gdLst/>
              <a:ahLst/>
              <a:cxnLst/>
              <a:rect l="l" t="t" r="r" b="b"/>
              <a:pathLst>
                <a:path w="1377" h="5485" extrusionOk="0">
                  <a:moveTo>
                    <a:pt x="1369" y="1"/>
                  </a:moveTo>
                  <a:cubicBezTo>
                    <a:pt x="1364" y="1"/>
                    <a:pt x="1357" y="4"/>
                    <a:pt x="1351" y="11"/>
                  </a:cubicBezTo>
                  <a:cubicBezTo>
                    <a:pt x="993" y="1852"/>
                    <a:pt x="545" y="3668"/>
                    <a:pt x="8" y="5458"/>
                  </a:cubicBezTo>
                  <a:cubicBezTo>
                    <a:pt x="0" y="5474"/>
                    <a:pt x="12" y="5485"/>
                    <a:pt x="25" y="5485"/>
                  </a:cubicBezTo>
                  <a:cubicBezTo>
                    <a:pt x="33" y="5485"/>
                    <a:pt x="42" y="5481"/>
                    <a:pt x="47" y="5471"/>
                  </a:cubicBezTo>
                  <a:cubicBezTo>
                    <a:pt x="801" y="3757"/>
                    <a:pt x="1070" y="1852"/>
                    <a:pt x="1377" y="11"/>
                  </a:cubicBezTo>
                  <a:cubicBezTo>
                    <a:pt x="1377" y="4"/>
                    <a:pt x="1373" y="1"/>
                    <a:pt x="1369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" name="Google Shape;1062;p6"/>
            <p:cNvSpPr/>
            <p:nvPr/>
          </p:nvSpPr>
          <p:spPr>
            <a:xfrm rot="291202">
              <a:off x="2086617" y="2159603"/>
              <a:ext cx="262785" cy="205425"/>
            </a:xfrm>
            <a:custGeom>
              <a:avLst/>
              <a:gdLst/>
              <a:ahLst/>
              <a:cxnLst/>
              <a:rect l="l" t="t" r="r" b="b"/>
              <a:pathLst>
                <a:path w="5745" h="4491" extrusionOk="0">
                  <a:moveTo>
                    <a:pt x="5630" y="0"/>
                  </a:moveTo>
                  <a:cubicBezTo>
                    <a:pt x="5617" y="0"/>
                    <a:pt x="5603" y="4"/>
                    <a:pt x="5589" y="12"/>
                  </a:cubicBezTo>
                  <a:cubicBezTo>
                    <a:pt x="5001" y="383"/>
                    <a:pt x="4451" y="830"/>
                    <a:pt x="3786" y="1099"/>
                  </a:cubicBezTo>
                  <a:cubicBezTo>
                    <a:pt x="3185" y="1342"/>
                    <a:pt x="2609" y="1649"/>
                    <a:pt x="2072" y="2020"/>
                  </a:cubicBezTo>
                  <a:cubicBezTo>
                    <a:pt x="1574" y="2327"/>
                    <a:pt x="1139" y="2736"/>
                    <a:pt x="794" y="3222"/>
                  </a:cubicBezTo>
                  <a:cubicBezTo>
                    <a:pt x="538" y="3605"/>
                    <a:pt x="129" y="4002"/>
                    <a:pt x="1" y="4436"/>
                  </a:cubicBezTo>
                  <a:lnTo>
                    <a:pt x="13" y="4436"/>
                  </a:lnTo>
                  <a:cubicBezTo>
                    <a:pt x="3" y="4468"/>
                    <a:pt x="18" y="4491"/>
                    <a:pt x="46" y="4491"/>
                  </a:cubicBezTo>
                  <a:cubicBezTo>
                    <a:pt x="51" y="4491"/>
                    <a:pt x="58" y="4490"/>
                    <a:pt x="65" y="4488"/>
                  </a:cubicBezTo>
                  <a:cubicBezTo>
                    <a:pt x="538" y="4398"/>
                    <a:pt x="973" y="4066"/>
                    <a:pt x="1446" y="3899"/>
                  </a:cubicBezTo>
                  <a:cubicBezTo>
                    <a:pt x="1996" y="3695"/>
                    <a:pt x="2533" y="3413"/>
                    <a:pt x="3019" y="3068"/>
                  </a:cubicBezTo>
                  <a:cubicBezTo>
                    <a:pt x="3556" y="2710"/>
                    <a:pt x="4029" y="2263"/>
                    <a:pt x="4387" y="1725"/>
                  </a:cubicBezTo>
                  <a:cubicBezTo>
                    <a:pt x="4783" y="1163"/>
                    <a:pt x="5218" y="639"/>
                    <a:pt x="5691" y="153"/>
                  </a:cubicBezTo>
                  <a:cubicBezTo>
                    <a:pt x="5745" y="99"/>
                    <a:pt x="5699" y="0"/>
                    <a:pt x="5630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" name="Google Shape;1063;p6"/>
            <p:cNvSpPr/>
            <p:nvPr/>
          </p:nvSpPr>
          <p:spPr>
            <a:xfrm rot="291202">
              <a:off x="2218619" y="1968525"/>
              <a:ext cx="305416" cy="179993"/>
            </a:xfrm>
            <a:custGeom>
              <a:avLst/>
              <a:gdLst/>
              <a:ahLst/>
              <a:cxnLst/>
              <a:rect l="l" t="t" r="r" b="b"/>
              <a:pathLst>
                <a:path w="6677" h="3935" extrusionOk="0">
                  <a:moveTo>
                    <a:pt x="6565" y="0"/>
                  </a:moveTo>
                  <a:cubicBezTo>
                    <a:pt x="6555" y="0"/>
                    <a:pt x="6544" y="2"/>
                    <a:pt x="6532" y="7"/>
                  </a:cubicBezTo>
                  <a:cubicBezTo>
                    <a:pt x="5995" y="301"/>
                    <a:pt x="5419" y="518"/>
                    <a:pt x="4818" y="672"/>
                  </a:cubicBezTo>
                  <a:cubicBezTo>
                    <a:pt x="4140" y="813"/>
                    <a:pt x="3591" y="1132"/>
                    <a:pt x="2990" y="1465"/>
                  </a:cubicBezTo>
                  <a:cubicBezTo>
                    <a:pt x="2440" y="1772"/>
                    <a:pt x="1915" y="2104"/>
                    <a:pt x="1417" y="2488"/>
                  </a:cubicBezTo>
                  <a:cubicBezTo>
                    <a:pt x="918" y="2897"/>
                    <a:pt x="522" y="3421"/>
                    <a:pt x="36" y="3856"/>
                  </a:cubicBezTo>
                  <a:cubicBezTo>
                    <a:pt x="1" y="3879"/>
                    <a:pt x="29" y="3934"/>
                    <a:pt x="73" y="3934"/>
                  </a:cubicBezTo>
                  <a:cubicBezTo>
                    <a:pt x="78" y="3934"/>
                    <a:pt x="82" y="3934"/>
                    <a:pt x="87" y="3933"/>
                  </a:cubicBezTo>
                  <a:cubicBezTo>
                    <a:pt x="675" y="3728"/>
                    <a:pt x="1302" y="3664"/>
                    <a:pt x="1877" y="3447"/>
                  </a:cubicBezTo>
                  <a:cubicBezTo>
                    <a:pt x="2452" y="3217"/>
                    <a:pt x="3002" y="2948"/>
                    <a:pt x="3527" y="2628"/>
                  </a:cubicBezTo>
                  <a:cubicBezTo>
                    <a:pt x="4076" y="2309"/>
                    <a:pt x="4601" y="2027"/>
                    <a:pt x="5048" y="1593"/>
                  </a:cubicBezTo>
                  <a:cubicBezTo>
                    <a:pt x="5317" y="1337"/>
                    <a:pt x="5521" y="1043"/>
                    <a:pt x="5803" y="813"/>
                  </a:cubicBezTo>
                  <a:cubicBezTo>
                    <a:pt x="6084" y="582"/>
                    <a:pt x="6340" y="378"/>
                    <a:pt x="6608" y="173"/>
                  </a:cubicBezTo>
                  <a:cubicBezTo>
                    <a:pt x="6676" y="117"/>
                    <a:pt x="6644" y="0"/>
                    <a:pt x="6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" name="Google Shape;1064;p6"/>
            <p:cNvSpPr/>
            <p:nvPr/>
          </p:nvSpPr>
          <p:spPr>
            <a:xfrm rot="291202">
              <a:off x="2342620" y="1588188"/>
              <a:ext cx="174046" cy="382125"/>
            </a:xfrm>
            <a:custGeom>
              <a:avLst/>
              <a:gdLst/>
              <a:ahLst/>
              <a:cxnLst/>
              <a:rect l="l" t="t" r="r" b="b"/>
              <a:pathLst>
                <a:path w="3805" h="8354" extrusionOk="0">
                  <a:moveTo>
                    <a:pt x="3638" y="0"/>
                  </a:moveTo>
                  <a:cubicBezTo>
                    <a:pt x="3588" y="0"/>
                    <a:pt x="3539" y="25"/>
                    <a:pt x="3511" y="83"/>
                  </a:cubicBezTo>
                  <a:cubicBezTo>
                    <a:pt x="3127" y="633"/>
                    <a:pt x="2833" y="1285"/>
                    <a:pt x="2488" y="1874"/>
                  </a:cubicBezTo>
                  <a:cubicBezTo>
                    <a:pt x="2104" y="2564"/>
                    <a:pt x="1874" y="3267"/>
                    <a:pt x="1618" y="4009"/>
                  </a:cubicBezTo>
                  <a:cubicBezTo>
                    <a:pt x="1375" y="4712"/>
                    <a:pt x="1043" y="5390"/>
                    <a:pt x="825" y="6093"/>
                  </a:cubicBezTo>
                  <a:cubicBezTo>
                    <a:pt x="595" y="6810"/>
                    <a:pt x="416" y="7564"/>
                    <a:pt x="32" y="8229"/>
                  </a:cubicBezTo>
                  <a:cubicBezTo>
                    <a:pt x="0" y="8282"/>
                    <a:pt x="48" y="8353"/>
                    <a:pt x="110" y="8353"/>
                  </a:cubicBezTo>
                  <a:cubicBezTo>
                    <a:pt x="122" y="8353"/>
                    <a:pt x="135" y="8350"/>
                    <a:pt x="147" y="8344"/>
                  </a:cubicBezTo>
                  <a:cubicBezTo>
                    <a:pt x="723" y="7948"/>
                    <a:pt x="1349" y="7551"/>
                    <a:pt x="1797" y="7027"/>
                  </a:cubicBezTo>
                  <a:cubicBezTo>
                    <a:pt x="2347" y="6362"/>
                    <a:pt x="2679" y="5646"/>
                    <a:pt x="2973" y="4853"/>
                  </a:cubicBezTo>
                  <a:cubicBezTo>
                    <a:pt x="3293" y="4099"/>
                    <a:pt x="3498" y="3306"/>
                    <a:pt x="3587" y="2487"/>
                  </a:cubicBezTo>
                  <a:cubicBezTo>
                    <a:pt x="3613" y="2129"/>
                    <a:pt x="3626" y="1758"/>
                    <a:pt x="3638" y="1388"/>
                  </a:cubicBezTo>
                  <a:cubicBezTo>
                    <a:pt x="3664" y="978"/>
                    <a:pt x="3766" y="582"/>
                    <a:pt x="3805" y="173"/>
                  </a:cubicBezTo>
                  <a:cubicBezTo>
                    <a:pt x="3805" y="69"/>
                    <a:pt x="3720" y="0"/>
                    <a:pt x="3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" name="Google Shape;1065;p6"/>
            <p:cNvSpPr/>
            <p:nvPr/>
          </p:nvSpPr>
          <p:spPr>
            <a:xfrm rot="291202">
              <a:off x="2532096" y="1832495"/>
              <a:ext cx="286479" cy="143262"/>
            </a:xfrm>
            <a:custGeom>
              <a:avLst/>
              <a:gdLst/>
              <a:ahLst/>
              <a:cxnLst/>
              <a:rect l="l" t="t" r="r" b="b"/>
              <a:pathLst>
                <a:path w="6263" h="3132" extrusionOk="0">
                  <a:moveTo>
                    <a:pt x="6038" y="1"/>
                  </a:moveTo>
                  <a:cubicBezTo>
                    <a:pt x="6033" y="1"/>
                    <a:pt x="6028" y="1"/>
                    <a:pt x="6023" y="2"/>
                  </a:cubicBezTo>
                  <a:cubicBezTo>
                    <a:pt x="4847" y="257"/>
                    <a:pt x="3709" y="705"/>
                    <a:pt x="2673" y="1319"/>
                  </a:cubicBezTo>
                  <a:cubicBezTo>
                    <a:pt x="2187" y="1600"/>
                    <a:pt x="1701" y="1894"/>
                    <a:pt x="1203" y="2175"/>
                  </a:cubicBezTo>
                  <a:cubicBezTo>
                    <a:pt x="870" y="2367"/>
                    <a:pt x="128" y="2597"/>
                    <a:pt x="0" y="2994"/>
                  </a:cubicBezTo>
                  <a:cubicBezTo>
                    <a:pt x="0" y="3019"/>
                    <a:pt x="13" y="3045"/>
                    <a:pt x="26" y="3058"/>
                  </a:cubicBezTo>
                  <a:lnTo>
                    <a:pt x="26" y="3045"/>
                  </a:lnTo>
                  <a:cubicBezTo>
                    <a:pt x="126" y="3116"/>
                    <a:pt x="237" y="3132"/>
                    <a:pt x="351" y="3132"/>
                  </a:cubicBezTo>
                  <a:cubicBezTo>
                    <a:pt x="443" y="3132"/>
                    <a:pt x="536" y="3122"/>
                    <a:pt x="627" y="3122"/>
                  </a:cubicBezTo>
                  <a:lnTo>
                    <a:pt x="1497" y="3122"/>
                  </a:lnTo>
                  <a:cubicBezTo>
                    <a:pt x="2085" y="3109"/>
                    <a:pt x="2596" y="2892"/>
                    <a:pt x="3121" y="2636"/>
                  </a:cubicBezTo>
                  <a:cubicBezTo>
                    <a:pt x="4297" y="2060"/>
                    <a:pt x="5077" y="986"/>
                    <a:pt x="6151" y="283"/>
                  </a:cubicBezTo>
                  <a:cubicBezTo>
                    <a:pt x="6263" y="184"/>
                    <a:pt x="6182" y="1"/>
                    <a:pt x="6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" name="Google Shape;1066;p6"/>
            <p:cNvSpPr/>
            <p:nvPr/>
          </p:nvSpPr>
          <p:spPr>
            <a:xfrm rot="291202">
              <a:off x="2118868" y="1795721"/>
              <a:ext cx="71540" cy="317721"/>
            </a:xfrm>
            <a:custGeom>
              <a:avLst/>
              <a:gdLst/>
              <a:ahLst/>
              <a:cxnLst/>
              <a:rect l="l" t="t" r="r" b="b"/>
              <a:pathLst>
                <a:path w="1564" h="6946" extrusionOk="0">
                  <a:moveTo>
                    <a:pt x="1483" y="0"/>
                  </a:moveTo>
                  <a:cubicBezTo>
                    <a:pt x="1456" y="0"/>
                    <a:pt x="1430" y="16"/>
                    <a:pt x="1420" y="51"/>
                  </a:cubicBezTo>
                  <a:lnTo>
                    <a:pt x="1420" y="38"/>
                  </a:lnTo>
                  <a:cubicBezTo>
                    <a:pt x="1177" y="588"/>
                    <a:pt x="934" y="1138"/>
                    <a:pt x="691" y="1688"/>
                  </a:cubicBezTo>
                  <a:cubicBezTo>
                    <a:pt x="384" y="2366"/>
                    <a:pt x="192" y="3069"/>
                    <a:pt x="103" y="3798"/>
                  </a:cubicBezTo>
                  <a:cubicBezTo>
                    <a:pt x="26" y="4143"/>
                    <a:pt x="0" y="4488"/>
                    <a:pt x="13" y="4834"/>
                  </a:cubicBezTo>
                  <a:cubicBezTo>
                    <a:pt x="64" y="5141"/>
                    <a:pt x="128" y="5435"/>
                    <a:pt x="154" y="5742"/>
                  </a:cubicBezTo>
                  <a:cubicBezTo>
                    <a:pt x="192" y="6125"/>
                    <a:pt x="192" y="6509"/>
                    <a:pt x="167" y="6880"/>
                  </a:cubicBezTo>
                  <a:cubicBezTo>
                    <a:pt x="167" y="6920"/>
                    <a:pt x="197" y="6945"/>
                    <a:pt x="230" y="6945"/>
                  </a:cubicBezTo>
                  <a:cubicBezTo>
                    <a:pt x="248" y="6945"/>
                    <a:pt x="268" y="6937"/>
                    <a:pt x="282" y="6918"/>
                  </a:cubicBezTo>
                  <a:cubicBezTo>
                    <a:pt x="461" y="6598"/>
                    <a:pt x="614" y="6266"/>
                    <a:pt x="729" y="5921"/>
                  </a:cubicBezTo>
                  <a:cubicBezTo>
                    <a:pt x="832" y="5678"/>
                    <a:pt x="959" y="5448"/>
                    <a:pt x="1075" y="5205"/>
                  </a:cubicBezTo>
                  <a:cubicBezTo>
                    <a:pt x="1228" y="4846"/>
                    <a:pt x="1330" y="4463"/>
                    <a:pt x="1381" y="4079"/>
                  </a:cubicBezTo>
                  <a:cubicBezTo>
                    <a:pt x="1509" y="3376"/>
                    <a:pt x="1548" y="2660"/>
                    <a:pt x="1509" y="1944"/>
                  </a:cubicBezTo>
                  <a:cubicBezTo>
                    <a:pt x="1445" y="1330"/>
                    <a:pt x="1458" y="703"/>
                    <a:pt x="1548" y="90"/>
                  </a:cubicBezTo>
                  <a:cubicBezTo>
                    <a:pt x="1563" y="36"/>
                    <a:pt x="1523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" name="Google Shape;1067;p6"/>
            <p:cNvSpPr/>
            <p:nvPr/>
          </p:nvSpPr>
          <p:spPr>
            <a:xfrm rot="291202">
              <a:off x="2255728" y="1207033"/>
              <a:ext cx="450417" cy="126430"/>
            </a:xfrm>
            <a:custGeom>
              <a:avLst/>
              <a:gdLst/>
              <a:ahLst/>
              <a:cxnLst/>
              <a:rect l="l" t="t" r="r" b="b"/>
              <a:pathLst>
                <a:path w="9847" h="2764" extrusionOk="0">
                  <a:moveTo>
                    <a:pt x="5311" y="1"/>
                  </a:moveTo>
                  <a:cubicBezTo>
                    <a:pt x="5165" y="1"/>
                    <a:pt x="5019" y="6"/>
                    <a:pt x="4872" y="19"/>
                  </a:cubicBezTo>
                  <a:cubicBezTo>
                    <a:pt x="4015" y="83"/>
                    <a:pt x="3069" y="121"/>
                    <a:pt x="2238" y="364"/>
                  </a:cubicBezTo>
                  <a:cubicBezTo>
                    <a:pt x="1407" y="620"/>
                    <a:pt x="844" y="1144"/>
                    <a:pt x="102" y="1579"/>
                  </a:cubicBezTo>
                  <a:cubicBezTo>
                    <a:pt x="0" y="1643"/>
                    <a:pt x="26" y="1796"/>
                    <a:pt x="141" y="1822"/>
                  </a:cubicBezTo>
                  <a:cubicBezTo>
                    <a:pt x="972" y="2167"/>
                    <a:pt x="1611" y="2653"/>
                    <a:pt x="2532" y="2730"/>
                  </a:cubicBezTo>
                  <a:cubicBezTo>
                    <a:pt x="2757" y="2753"/>
                    <a:pt x="2983" y="2764"/>
                    <a:pt x="3210" y="2764"/>
                  </a:cubicBezTo>
                  <a:cubicBezTo>
                    <a:pt x="3873" y="2764"/>
                    <a:pt x="4540" y="2668"/>
                    <a:pt x="5179" y="2487"/>
                  </a:cubicBezTo>
                  <a:cubicBezTo>
                    <a:pt x="6036" y="2218"/>
                    <a:pt x="6688" y="1681"/>
                    <a:pt x="7481" y="1349"/>
                  </a:cubicBezTo>
                  <a:cubicBezTo>
                    <a:pt x="8171" y="1042"/>
                    <a:pt x="8926" y="939"/>
                    <a:pt x="9642" y="748"/>
                  </a:cubicBezTo>
                  <a:cubicBezTo>
                    <a:pt x="9847" y="684"/>
                    <a:pt x="9847" y="390"/>
                    <a:pt x="9642" y="326"/>
                  </a:cubicBezTo>
                  <a:cubicBezTo>
                    <a:pt x="9016" y="180"/>
                    <a:pt x="8380" y="103"/>
                    <a:pt x="7743" y="103"/>
                  </a:cubicBezTo>
                  <a:cubicBezTo>
                    <a:pt x="7652" y="103"/>
                    <a:pt x="7560" y="105"/>
                    <a:pt x="7468" y="108"/>
                  </a:cubicBezTo>
                  <a:cubicBezTo>
                    <a:pt x="7413" y="110"/>
                    <a:pt x="7358" y="111"/>
                    <a:pt x="7303" y="111"/>
                  </a:cubicBezTo>
                  <a:cubicBezTo>
                    <a:pt x="6636" y="111"/>
                    <a:pt x="5976" y="1"/>
                    <a:pt x="5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" name="Google Shape;1068;p6"/>
            <p:cNvSpPr/>
            <p:nvPr/>
          </p:nvSpPr>
          <p:spPr>
            <a:xfrm rot="291202">
              <a:off x="2405774" y="1099450"/>
              <a:ext cx="339905" cy="78858"/>
            </a:xfrm>
            <a:custGeom>
              <a:avLst/>
              <a:gdLst/>
              <a:ahLst/>
              <a:cxnLst/>
              <a:rect l="l" t="t" r="r" b="b"/>
              <a:pathLst>
                <a:path w="7431" h="1724" extrusionOk="0">
                  <a:moveTo>
                    <a:pt x="3383" y="1"/>
                  </a:moveTo>
                  <a:cubicBezTo>
                    <a:pt x="3325" y="1"/>
                    <a:pt x="3268" y="2"/>
                    <a:pt x="3210" y="4"/>
                  </a:cubicBezTo>
                  <a:cubicBezTo>
                    <a:pt x="2098" y="55"/>
                    <a:pt x="1088" y="528"/>
                    <a:pt x="52" y="912"/>
                  </a:cubicBezTo>
                  <a:lnTo>
                    <a:pt x="39" y="912"/>
                  </a:lnTo>
                  <a:cubicBezTo>
                    <a:pt x="1" y="937"/>
                    <a:pt x="1" y="1001"/>
                    <a:pt x="39" y="1027"/>
                  </a:cubicBezTo>
                  <a:cubicBezTo>
                    <a:pt x="998" y="1564"/>
                    <a:pt x="2226" y="1666"/>
                    <a:pt x="3300" y="1717"/>
                  </a:cubicBezTo>
                  <a:cubicBezTo>
                    <a:pt x="3381" y="1721"/>
                    <a:pt x="3462" y="1723"/>
                    <a:pt x="3543" y="1723"/>
                  </a:cubicBezTo>
                  <a:cubicBezTo>
                    <a:pt x="4789" y="1723"/>
                    <a:pt x="6015" y="1284"/>
                    <a:pt x="7264" y="1116"/>
                  </a:cubicBezTo>
                  <a:cubicBezTo>
                    <a:pt x="7418" y="1078"/>
                    <a:pt x="7430" y="861"/>
                    <a:pt x="7290" y="809"/>
                  </a:cubicBezTo>
                  <a:cubicBezTo>
                    <a:pt x="5978" y="552"/>
                    <a:pt x="4713" y="1"/>
                    <a:pt x="3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" name="Google Shape;1069;p6"/>
            <p:cNvSpPr/>
            <p:nvPr/>
          </p:nvSpPr>
          <p:spPr>
            <a:xfrm rot="291202">
              <a:off x="2119046" y="766292"/>
              <a:ext cx="182417" cy="291877"/>
            </a:xfrm>
            <a:custGeom>
              <a:avLst/>
              <a:gdLst/>
              <a:ahLst/>
              <a:cxnLst/>
              <a:rect l="l" t="t" r="r" b="b"/>
              <a:pathLst>
                <a:path w="3988" h="6381" extrusionOk="0">
                  <a:moveTo>
                    <a:pt x="222" y="0"/>
                  </a:moveTo>
                  <a:cubicBezTo>
                    <a:pt x="109" y="0"/>
                    <a:pt x="1" y="86"/>
                    <a:pt x="36" y="226"/>
                  </a:cubicBezTo>
                  <a:cubicBezTo>
                    <a:pt x="279" y="1338"/>
                    <a:pt x="701" y="2336"/>
                    <a:pt x="1455" y="3205"/>
                  </a:cubicBezTo>
                  <a:cubicBezTo>
                    <a:pt x="2312" y="4164"/>
                    <a:pt x="3233" y="5136"/>
                    <a:pt x="3783" y="6325"/>
                  </a:cubicBezTo>
                  <a:cubicBezTo>
                    <a:pt x="3804" y="6363"/>
                    <a:pt x="3843" y="6380"/>
                    <a:pt x="3882" y="6380"/>
                  </a:cubicBezTo>
                  <a:cubicBezTo>
                    <a:pt x="3935" y="6380"/>
                    <a:pt x="3987" y="6347"/>
                    <a:pt x="3987" y="6287"/>
                  </a:cubicBezTo>
                  <a:cubicBezTo>
                    <a:pt x="3923" y="5136"/>
                    <a:pt x="3565" y="3921"/>
                    <a:pt x="3143" y="2860"/>
                  </a:cubicBezTo>
                  <a:cubicBezTo>
                    <a:pt x="2913" y="2310"/>
                    <a:pt x="2517" y="1568"/>
                    <a:pt x="2005" y="1236"/>
                  </a:cubicBezTo>
                  <a:cubicBezTo>
                    <a:pt x="1430" y="865"/>
                    <a:pt x="867" y="545"/>
                    <a:pt x="368" y="59"/>
                  </a:cubicBezTo>
                  <a:cubicBezTo>
                    <a:pt x="328" y="19"/>
                    <a:pt x="27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" name="Google Shape;1070;p6"/>
            <p:cNvSpPr/>
            <p:nvPr/>
          </p:nvSpPr>
          <p:spPr>
            <a:xfrm rot="291202">
              <a:off x="1937884" y="892188"/>
              <a:ext cx="225780" cy="277102"/>
            </a:xfrm>
            <a:custGeom>
              <a:avLst/>
              <a:gdLst/>
              <a:ahLst/>
              <a:cxnLst/>
              <a:rect l="l" t="t" r="r" b="b"/>
              <a:pathLst>
                <a:path w="4936" h="6058" extrusionOk="0">
                  <a:moveTo>
                    <a:pt x="221" y="1"/>
                  </a:moveTo>
                  <a:cubicBezTo>
                    <a:pt x="113" y="1"/>
                    <a:pt x="0" y="119"/>
                    <a:pt x="18" y="244"/>
                  </a:cubicBezTo>
                  <a:cubicBezTo>
                    <a:pt x="108" y="1535"/>
                    <a:pt x="632" y="2750"/>
                    <a:pt x="1501" y="3722"/>
                  </a:cubicBezTo>
                  <a:cubicBezTo>
                    <a:pt x="2371" y="4720"/>
                    <a:pt x="3624" y="5500"/>
                    <a:pt x="4826" y="6049"/>
                  </a:cubicBezTo>
                  <a:cubicBezTo>
                    <a:pt x="4838" y="6055"/>
                    <a:pt x="4849" y="6058"/>
                    <a:pt x="4858" y="6058"/>
                  </a:cubicBezTo>
                  <a:cubicBezTo>
                    <a:pt x="4913" y="6058"/>
                    <a:pt x="4935" y="5978"/>
                    <a:pt x="4903" y="5934"/>
                  </a:cubicBezTo>
                  <a:cubicBezTo>
                    <a:pt x="4097" y="4745"/>
                    <a:pt x="3854" y="3249"/>
                    <a:pt x="2959" y="2136"/>
                  </a:cubicBezTo>
                  <a:cubicBezTo>
                    <a:pt x="2218" y="1229"/>
                    <a:pt x="1028" y="1037"/>
                    <a:pt x="351" y="78"/>
                  </a:cubicBezTo>
                  <a:cubicBezTo>
                    <a:pt x="316" y="23"/>
                    <a:pt x="269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" name="Google Shape;1071;p6"/>
            <p:cNvSpPr/>
            <p:nvPr/>
          </p:nvSpPr>
          <p:spPr>
            <a:xfrm rot="291202">
              <a:off x="1886822" y="1126311"/>
              <a:ext cx="146739" cy="294713"/>
            </a:xfrm>
            <a:custGeom>
              <a:avLst/>
              <a:gdLst/>
              <a:ahLst/>
              <a:cxnLst/>
              <a:rect l="l" t="t" r="r" b="b"/>
              <a:pathLst>
                <a:path w="3208" h="6443" extrusionOk="0">
                  <a:moveTo>
                    <a:pt x="759" y="0"/>
                  </a:moveTo>
                  <a:cubicBezTo>
                    <a:pt x="657" y="0"/>
                    <a:pt x="558" y="61"/>
                    <a:pt x="525" y="181"/>
                  </a:cubicBezTo>
                  <a:cubicBezTo>
                    <a:pt x="0" y="1499"/>
                    <a:pt x="179" y="2522"/>
                    <a:pt x="908" y="3711"/>
                  </a:cubicBezTo>
                  <a:cubicBezTo>
                    <a:pt x="1484" y="4657"/>
                    <a:pt x="2251" y="5744"/>
                    <a:pt x="3108" y="6434"/>
                  </a:cubicBezTo>
                  <a:lnTo>
                    <a:pt x="3120" y="6434"/>
                  </a:lnTo>
                  <a:cubicBezTo>
                    <a:pt x="3129" y="6440"/>
                    <a:pt x="3138" y="6443"/>
                    <a:pt x="3147" y="6443"/>
                  </a:cubicBezTo>
                  <a:cubicBezTo>
                    <a:pt x="3178" y="6443"/>
                    <a:pt x="3207" y="6410"/>
                    <a:pt x="3197" y="6371"/>
                  </a:cubicBezTo>
                  <a:cubicBezTo>
                    <a:pt x="3044" y="5795"/>
                    <a:pt x="2852" y="5232"/>
                    <a:pt x="2814" y="4644"/>
                  </a:cubicBezTo>
                  <a:cubicBezTo>
                    <a:pt x="2775" y="4043"/>
                    <a:pt x="2788" y="3442"/>
                    <a:pt x="2609" y="2867"/>
                  </a:cubicBezTo>
                  <a:cubicBezTo>
                    <a:pt x="2456" y="2330"/>
                    <a:pt x="2289" y="1780"/>
                    <a:pt x="1931" y="1332"/>
                  </a:cubicBezTo>
                  <a:cubicBezTo>
                    <a:pt x="1612" y="936"/>
                    <a:pt x="1266" y="603"/>
                    <a:pt x="998" y="156"/>
                  </a:cubicBezTo>
                  <a:cubicBezTo>
                    <a:pt x="949" y="52"/>
                    <a:pt x="853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" name="Google Shape;1072;p6"/>
            <p:cNvSpPr/>
            <p:nvPr/>
          </p:nvSpPr>
          <p:spPr>
            <a:xfrm rot="291202">
              <a:off x="2103780" y="1449438"/>
              <a:ext cx="314747" cy="76114"/>
            </a:xfrm>
            <a:custGeom>
              <a:avLst/>
              <a:gdLst/>
              <a:ahLst/>
              <a:cxnLst/>
              <a:rect l="l" t="t" r="r" b="b"/>
              <a:pathLst>
                <a:path w="6881" h="1664" extrusionOk="0">
                  <a:moveTo>
                    <a:pt x="3257" y="1"/>
                  </a:moveTo>
                  <a:cubicBezTo>
                    <a:pt x="2072" y="1"/>
                    <a:pt x="927" y="315"/>
                    <a:pt x="64" y="1171"/>
                  </a:cubicBezTo>
                  <a:lnTo>
                    <a:pt x="51" y="1184"/>
                  </a:lnTo>
                  <a:cubicBezTo>
                    <a:pt x="0" y="1235"/>
                    <a:pt x="39" y="1325"/>
                    <a:pt x="103" y="1337"/>
                  </a:cubicBezTo>
                  <a:cubicBezTo>
                    <a:pt x="1277" y="1466"/>
                    <a:pt x="2513" y="1664"/>
                    <a:pt x="3720" y="1664"/>
                  </a:cubicBezTo>
                  <a:cubicBezTo>
                    <a:pt x="4786" y="1664"/>
                    <a:pt x="5831" y="1510"/>
                    <a:pt x="6791" y="1018"/>
                  </a:cubicBezTo>
                  <a:cubicBezTo>
                    <a:pt x="6880" y="954"/>
                    <a:pt x="6867" y="813"/>
                    <a:pt x="6778" y="749"/>
                  </a:cubicBezTo>
                  <a:cubicBezTo>
                    <a:pt x="5739" y="334"/>
                    <a:pt x="4477" y="1"/>
                    <a:pt x="3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" name="Google Shape;1073;p6"/>
            <p:cNvSpPr/>
            <p:nvPr/>
          </p:nvSpPr>
          <p:spPr>
            <a:xfrm rot="291202">
              <a:off x="2269663" y="1125244"/>
              <a:ext cx="272299" cy="30967"/>
            </a:xfrm>
            <a:custGeom>
              <a:avLst/>
              <a:gdLst/>
              <a:ahLst/>
              <a:cxnLst/>
              <a:rect l="l" t="t" r="r" b="b"/>
              <a:pathLst>
                <a:path w="5953" h="677" extrusionOk="0">
                  <a:moveTo>
                    <a:pt x="3527" y="0"/>
                  </a:moveTo>
                  <a:cubicBezTo>
                    <a:pt x="2363" y="0"/>
                    <a:pt x="1203" y="177"/>
                    <a:pt x="83" y="532"/>
                  </a:cubicBezTo>
                  <a:cubicBezTo>
                    <a:pt x="0" y="556"/>
                    <a:pt x="15" y="676"/>
                    <a:pt x="87" y="676"/>
                  </a:cubicBezTo>
                  <a:cubicBezTo>
                    <a:pt x="94" y="676"/>
                    <a:pt x="101" y="675"/>
                    <a:pt x="108" y="673"/>
                  </a:cubicBezTo>
                  <a:cubicBezTo>
                    <a:pt x="1268" y="297"/>
                    <a:pt x="2504" y="151"/>
                    <a:pt x="3736" y="151"/>
                  </a:cubicBezTo>
                  <a:cubicBezTo>
                    <a:pt x="4473" y="151"/>
                    <a:pt x="5209" y="203"/>
                    <a:pt x="5926" y="290"/>
                  </a:cubicBezTo>
                  <a:cubicBezTo>
                    <a:pt x="5952" y="290"/>
                    <a:pt x="5952" y="251"/>
                    <a:pt x="5926" y="251"/>
                  </a:cubicBezTo>
                  <a:cubicBezTo>
                    <a:pt x="5133" y="84"/>
                    <a:pt x="4329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" name="Google Shape;1074;p6"/>
            <p:cNvSpPr/>
            <p:nvPr/>
          </p:nvSpPr>
          <p:spPr>
            <a:xfrm rot="291202">
              <a:off x="2233596" y="906695"/>
              <a:ext cx="74467" cy="204053"/>
            </a:xfrm>
            <a:custGeom>
              <a:avLst/>
              <a:gdLst/>
              <a:ahLst/>
              <a:cxnLst/>
              <a:rect l="l" t="t" r="r" b="b"/>
              <a:pathLst>
                <a:path w="1628" h="4461" extrusionOk="0">
                  <a:moveTo>
                    <a:pt x="43" y="0"/>
                  </a:moveTo>
                  <a:cubicBezTo>
                    <a:pt x="22" y="0"/>
                    <a:pt x="1" y="25"/>
                    <a:pt x="18" y="51"/>
                  </a:cubicBezTo>
                  <a:cubicBezTo>
                    <a:pt x="619" y="1444"/>
                    <a:pt x="887" y="2953"/>
                    <a:pt x="1360" y="4386"/>
                  </a:cubicBezTo>
                  <a:cubicBezTo>
                    <a:pt x="1379" y="4438"/>
                    <a:pt x="1423" y="4460"/>
                    <a:pt x="1469" y="4460"/>
                  </a:cubicBezTo>
                  <a:cubicBezTo>
                    <a:pt x="1546" y="4460"/>
                    <a:pt x="1627" y="4397"/>
                    <a:pt x="1603" y="4309"/>
                  </a:cubicBezTo>
                  <a:cubicBezTo>
                    <a:pt x="1156" y="2851"/>
                    <a:pt x="810" y="1380"/>
                    <a:pt x="69" y="25"/>
                  </a:cubicBezTo>
                  <a:cubicBezTo>
                    <a:pt x="64" y="7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" name="Google Shape;1075;p6"/>
            <p:cNvSpPr/>
            <p:nvPr/>
          </p:nvSpPr>
          <p:spPr>
            <a:xfrm rot="291202">
              <a:off x="2051450" y="1046243"/>
              <a:ext cx="152777" cy="186625"/>
            </a:xfrm>
            <a:custGeom>
              <a:avLst/>
              <a:gdLst/>
              <a:ahLst/>
              <a:cxnLst/>
              <a:rect l="l" t="t" r="r" b="b"/>
              <a:pathLst>
                <a:path w="3340" h="4080" extrusionOk="0">
                  <a:moveTo>
                    <a:pt x="84" y="1"/>
                  </a:moveTo>
                  <a:cubicBezTo>
                    <a:pt x="40" y="1"/>
                    <a:pt x="0" y="48"/>
                    <a:pt x="38" y="96"/>
                  </a:cubicBezTo>
                  <a:cubicBezTo>
                    <a:pt x="626" y="825"/>
                    <a:pt x="1036" y="1682"/>
                    <a:pt x="1586" y="2436"/>
                  </a:cubicBezTo>
                  <a:cubicBezTo>
                    <a:pt x="2033" y="3050"/>
                    <a:pt x="2557" y="3587"/>
                    <a:pt x="3133" y="4060"/>
                  </a:cubicBezTo>
                  <a:cubicBezTo>
                    <a:pt x="3152" y="4074"/>
                    <a:pt x="3173" y="4080"/>
                    <a:pt x="3194" y="4080"/>
                  </a:cubicBezTo>
                  <a:cubicBezTo>
                    <a:pt x="3269" y="4080"/>
                    <a:pt x="3339" y="4000"/>
                    <a:pt x="3299" y="3919"/>
                  </a:cubicBezTo>
                  <a:cubicBezTo>
                    <a:pt x="2877" y="3203"/>
                    <a:pt x="2161" y="2705"/>
                    <a:pt x="1675" y="2001"/>
                  </a:cubicBezTo>
                  <a:cubicBezTo>
                    <a:pt x="1227" y="1298"/>
                    <a:pt x="716" y="633"/>
                    <a:pt x="128" y="19"/>
                  </a:cubicBezTo>
                  <a:cubicBezTo>
                    <a:pt x="115" y="6"/>
                    <a:pt x="99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" name="Google Shape;1076;p6"/>
            <p:cNvSpPr/>
            <p:nvPr/>
          </p:nvSpPr>
          <p:spPr>
            <a:xfrm rot="291202">
              <a:off x="2150097" y="1242419"/>
              <a:ext cx="288858" cy="65136"/>
            </a:xfrm>
            <a:custGeom>
              <a:avLst/>
              <a:gdLst/>
              <a:ahLst/>
              <a:cxnLst/>
              <a:rect l="l" t="t" r="r" b="b"/>
              <a:pathLst>
                <a:path w="6315" h="1424" extrusionOk="0">
                  <a:moveTo>
                    <a:pt x="6301" y="116"/>
                  </a:moveTo>
                  <a:cubicBezTo>
                    <a:pt x="4243" y="781"/>
                    <a:pt x="1966" y="1"/>
                    <a:pt x="74" y="1266"/>
                  </a:cubicBezTo>
                  <a:cubicBezTo>
                    <a:pt x="0" y="1319"/>
                    <a:pt x="48" y="1423"/>
                    <a:pt x="124" y="1423"/>
                  </a:cubicBezTo>
                  <a:cubicBezTo>
                    <a:pt x="140" y="1423"/>
                    <a:pt x="158" y="1419"/>
                    <a:pt x="176" y="1407"/>
                  </a:cubicBezTo>
                  <a:cubicBezTo>
                    <a:pt x="2030" y="167"/>
                    <a:pt x="4319" y="985"/>
                    <a:pt x="6301" y="128"/>
                  </a:cubicBezTo>
                  <a:cubicBezTo>
                    <a:pt x="6314" y="116"/>
                    <a:pt x="6301" y="116"/>
                    <a:pt x="6301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" name="Google Shape;1077;p6"/>
            <p:cNvSpPr/>
            <p:nvPr/>
          </p:nvSpPr>
          <p:spPr>
            <a:xfrm rot="291202">
              <a:off x="2024852" y="1475343"/>
              <a:ext cx="224820" cy="36044"/>
            </a:xfrm>
            <a:custGeom>
              <a:avLst/>
              <a:gdLst/>
              <a:ahLst/>
              <a:cxnLst/>
              <a:rect l="l" t="t" r="r" b="b"/>
              <a:pathLst>
                <a:path w="4915" h="788" extrusionOk="0">
                  <a:moveTo>
                    <a:pt x="4499" y="0"/>
                  </a:moveTo>
                  <a:cubicBezTo>
                    <a:pt x="3022" y="0"/>
                    <a:pt x="1551" y="193"/>
                    <a:pt x="132" y="568"/>
                  </a:cubicBezTo>
                  <a:cubicBezTo>
                    <a:pt x="0" y="604"/>
                    <a:pt x="15" y="787"/>
                    <a:pt x="135" y="787"/>
                  </a:cubicBezTo>
                  <a:cubicBezTo>
                    <a:pt x="142" y="787"/>
                    <a:pt x="150" y="787"/>
                    <a:pt x="158" y="785"/>
                  </a:cubicBezTo>
                  <a:cubicBezTo>
                    <a:pt x="1705" y="402"/>
                    <a:pt x="3432" y="568"/>
                    <a:pt x="4902" y="31"/>
                  </a:cubicBezTo>
                  <a:cubicBezTo>
                    <a:pt x="4915" y="18"/>
                    <a:pt x="4915" y="5"/>
                    <a:pt x="4902" y="5"/>
                  </a:cubicBezTo>
                  <a:cubicBezTo>
                    <a:pt x="4768" y="2"/>
                    <a:pt x="4633" y="0"/>
                    <a:pt x="4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" name="Google Shape;1078;p6"/>
            <p:cNvSpPr/>
            <p:nvPr/>
          </p:nvSpPr>
          <p:spPr>
            <a:xfrm rot="291202">
              <a:off x="1970401" y="1263994"/>
              <a:ext cx="76663" cy="231955"/>
            </a:xfrm>
            <a:custGeom>
              <a:avLst/>
              <a:gdLst/>
              <a:ahLst/>
              <a:cxnLst/>
              <a:rect l="l" t="t" r="r" b="b"/>
              <a:pathLst>
                <a:path w="1676" h="5071" extrusionOk="0">
                  <a:moveTo>
                    <a:pt x="5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52" y="824"/>
                    <a:pt x="205" y="1643"/>
                    <a:pt x="474" y="2423"/>
                  </a:cubicBezTo>
                  <a:cubicBezTo>
                    <a:pt x="768" y="3305"/>
                    <a:pt x="1305" y="4047"/>
                    <a:pt x="1433" y="4980"/>
                  </a:cubicBezTo>
                  <a:cubicBezTo>
                    <a:pt x="1445" y="5041"/>
                    <a:pt x="1501" y="5070"/>
                    <a:pt x="1555" y="5070"/>
                  </a:cubicBezTo>
                  <a:cubicBezTo>
                    <a:pt x="1616" y="5070"/>
                    <a:pt x="1676" y="5035"/>
                    <a:pt x="1676" y="4967"/>
                  </a:cubicBezTo>
                  <a:cubicBezTo>
                    <a:pt x="1663" y="4136"/>
                    <a:pt x="1177" y="3471"/>
                    <a:pt x="883" y="2730"/>
                  </a:cubicBezTo>
                  <a:cubicBezTo>
                    <a:pt x="551" y="1873"/>
                    <a:pt x="551" y="773"/>
                    <a:pt x="26" y="6"/>
                  </a:cubicBezTo>
                  <a:lnTo>
                    <a:pt x="14" y="6"/>
                  </a:lnTo>
                  <a:cubicBezTo>
                    <a:pt x="9" y="2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" name="Google Shape;1079;p6"/>
            <p:cNvSpPr/>
            <p:nvPr/>
          </p:nvSpPr>
          <p:spPr>
            <a:xfrm rot="291202">
              <a:off x="1957681" y="814010"/>
              <a:ext cx="643080" cy="1054159"/>
            </a:xfrm>
            <a:custGeom>
              <a:avLst/>
              <a:gdLst/>
              <a:ahLst/>
              <a:cxnLst/>
              <a:rect l="l" t="t" r="r" b="b"/>
              <a:pathLst>
                <a:path w="14059" h="23046" extrusionOk="0">
                  <a:moveTo>
                    <a:pt x="14022" y="0"/>
                  </a:moveTo>
                  <a:cubicBezTo>
                    <a:pt x="14016" y="0"/>
                    <a:pt x="14009" y="3"/>
                    <a:pt x="14003" y="9"/>
                  </a:cubicBezTo>
                  <a:cubicBezTo>
                    <a:pt x="7993" y="3934"/>
                    <a:pt x="3505" y="9804"/>
                    <a:pt x="1280" y="16632"/>
                  </a:cubicBezTo>
                  <a:cubicBezTo>
                    <a:pt x="653" y="18602"/>
                    <a:pt x="1" y="20839"/>
                    <a:pt x="308" y="22937"/>
                  </a:cubicBezTo>
                  <a:cubicBezTo>
                    <a:pt x="326" y="23010"/>
                    <a:pt x="386" y="23045"/>
                    <a:pt x="445" y="23045"/>
                  </a:cubicBezTo>
                  <a:cubicBezTo>
                    <a:pt x="510" y="23045"/>
                    <a:pt x="576" y="23004"/>
                    <a:pt x="589" y="22924"/>
                  </a:cubicBezTo>
                  <a:cubicBezTo>
                    <a:pt x="934" y="13627"/>
                    <a:pt x="6842" y="5494"/>
                    <a:pt x="14042" y="47"/>
                  </a:cubicBezTo>
                  <a:lnTo>
                    <a:pt x="14029" y="47"/>
                  </a:lnTo>
                  <a:cubicBezTo>
                    <a:pt x="14058" y="27"/>
                    <a:pt x="14043" y="0"/>
                    <a:pt x="1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" name="Google Shape;1080;p6"/>
            <p:cNvSpPr/>
            <p:nvPr/>
          </p:nvSpPr>
          <p:spPr>
            <a:xfrm rot="291202">
              <a:off x="2295912" y="701345"/>
              <a:ext cx="115040" cy="430931"/>
            </a:xfrm>
            <a:custGeom>
              <a:avLst/>
              <a:gdLst/>
              <a:ahLst/>
              <a:cxnLst/>
              <a:rect l="l" t="t" r="r" b="b"/>
              <a:pathLst>
                <a:path w="2515" h="9421" extrusionOk="0">
                  <a:moveTo>
                    <a:pt x="2007" y="0"/>
                  </a:moveTo>
                  <a:cubicBezTo>
                    <a:pt x="1993" y="0"/>
                    <a:pt x="1977" y="10"/>
                    <a:pt x="1977" y="31"/>
                  </a:cubicBezTo>
                  <a:cubicBezTo>
                    <a:pt x="2144" y="3177"/>
                    <a:pt x="1581" y="6489"/>
                    <a:pt x="46" y="9264"/>
                  </a:cubicBezTo>
                  <a:cubicBezTo>
                    <a:pt x="1" y="9345"/>
                    <a:pt x="65" y="9421"/>
                    <a:pt x="129" y="9421"/>
                  </a:cubicBezTo>
                  <a:cubicBezTo>
                    <a:pt x="155" y="9421"/>
                    <a:pt x="181" y="9408"/>
                    <a:pt x="200" y="9379"/>
                  </a:cubicBezTo>
                  <a:cubicBezTo>
                    <a:pt x="1926" y="6591"/>
                    <a:pt x="2514" y="3241"/>
                    <a:pt x="2028" y="18"/>
                  </a:cubicBezTo>
                  <a:cubicBezTo>
                    <a:pt x="2028" y="7"/>
                    <a:pt x="2018" y="0"/>
                    <a:pt x="2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" name="Google Shape;1081;p6"/>
            <p:cNvSpPr/>
            <p:nvPr/>
          </p:nvSpPr>
          <p:spPr>
            <a:xfrm rot="291202">
              <a:off x="2570081" y="841346"/>
              <a:ext cx="226969" cy="80597"/>
            </a:xfrm>
            <a:custGeom>
              <a:avLst/>
              <a:gdLst/>
              <a:ahLst/>
              <a:cxnLst/>
              <a:rect l="l" t="t" r="r" b="b"/>
              <a:pathLst>
                <a:path w="4962" h="1762" extrusionOk="0">
                  <a:moveTo>
                    <a:pt x="3197" y="0"/>
                  </a:moveTo>
                  <a:cubicBezTo>
                    <a:pt x="2736" y="0"/>
                    <a:pt x="2274" y="75"/>
                    <a:pt x="1944" y="174"/>
                  </a:cubicBezTo>
                  <a:cubicBezTo>
                    <a:pt x="1330" y="366"/>
                    <a:pt x="371" y="634"/>
                    <a:pt x="26" y="1248"/>
                  </a:cubicBezTo>
                  <a:lnTo>
                    <a:pt x="38" y="1248"/>
                  </a:lnTo>
                  <a:cubicBezTo>
                    <a:pt x="0" y="1312"/>
                    <a:pt x="64" y="1389"/>
                    <a:pt x="128" y="1414"/>
                  </a:cubicBezTo>
                  <a:cubicBezTo>
                    <a:pt x="486" y="1491"/>
                    <a:pt x="870" y="1453"/>
                    <a:pt x="1228" y="1517"/>
                  </a:cubicBezTo>
                  <a:cubicBezTo>
                    <a:pt x="1650" y="1619"/>
                    <a:pt x="2084" y="1683"/>
                    <a:pt x="2506" y="1721"/>
                  </a:cubicBezTo>
                  <a:cubicBezTo>
                    <a:pt x="2786" y="1735"/>
                    <a:pt x="3077" y="1762"/>
                    <a:pt x="3362" y="1762"/>
                  </a:cubicBezTo>
                  <a:cubicBezTo>
                    <a:pt x="3872" y="1762"/>
                    <a:pt x="4362" y="1676"/>
                    <a:pt x="4732" y="1274"/>
                  </a:cubicBezTo>
                  <a:cubicBezTo>
                    <a:pt x="4962" y="1005"/>
                    <a:pt x="4847" y="634"/>
                    <a:pt x="4629" y="417"/>
                  </a:cubicBezTo>
                  <a:cubicBezTo>
                    <a:pt x="4308" y="109"/>
                    <a:pt x="3753" y="0"/>
                    <a:pt x="3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" name="Google Shape;1082;p6"/>
            <p:cNvSpPr/>
            <p:nvPr/>
          </p:nvSpPr>
          <p:spPr>
            <a:xfrm rot="291202">
              <a:off x="2575676" y="772023"/>
              <a:ext cx="340042" cy="130043"/>
            </a:xfrm>
            <a:custGeom>
              <a:avLst/>
              <a:gdLst/>
              <a:ahLst/>
              <a:cxnLst/>
              <a:rect l="l" t="t" r="r" b="b"/>
              <a:pathLst>
                <a:path w="7434" h="2843" extrusionOk="0">
                  <a:moveTo>
                    <a:pt x="5289" y="0"/>
                  </a:moveTo>
                  <a:cubicBezTo>
                    <a:pt x="4490" y="0"/>
                    <a:pt x="3667" y="175"/>
                    <a:pt x="2983" y="394"/>
                  </a:cubicBezTo>
                  <a:cubicBezTo>
                    <a:pt x="1807" y="765"/>
                    <a:pt x="438" y="1494"/>
                    <a:pt x="16" y="2747"/>
                  </a:cubicBezTo>
                  <a:lnTo>
                    <a:pt x="29" y="2734"/>
                  </a:lnTo>
                  <a:lnTo>
                    <a:pt x="29" y="2734"/>
                  </a:lnTo>
                  <a:cubicBezTo>
                    <a:pt x="0" y="2792"/>
                    <a:pt x="43" y="2842"/>
                    <a:pt x="88" y="2842"/>
                  </a:cubicBezTo>
                  <a:cubicBezTo>
                    <a:pt x="103" y="2842"/>
                    <a:pt x="119" y="2837"/>
                    <a:pt x="131" y="2824"/>
                  </a:cubicBezTo>
                  <a:cubicBezTo>
                    <a:pt x="1244" y="2095"/>
                    <a:pt x="2523" y="1673"/>
                    <a:pt x="3853" y="1609"/>
                  </a:cubicBezTo>
                  <a:cubicBezTo>
                    <a:pt x="4078" y="1596"/>
                    <a:pt x="4306" y="1594"/>
                    <a:pt x="4536" y="1594"/>
                  </a:cubicBezTo>
                  <a:cubicBezTo>
                    <a:pt x="4644" y="1594"/>
                    <a:pt x="4753" y="1595"/>
                    <a:pt x="4862" y="1595"/>
                  </a:cubicBezTo>
                  <a:cubicBezTo>
                    <a:pt x="5676" y="1595"/>
                    <a:pt x="6494" y="1569"/>
                    <a:pt x="7216" y="1136"/>
                  </a:cubicBezTo>
                  <a:cubicBezTo>
                    <a:pt x="7433" y="970"/>
                    <a:pt x="7433" y="650"/>
                    <a:pt x="7216" y="484"/>
                  </a:cubicBezTo>
                  <a:cubicBezTo>
                    <a:pt x="6662" y="133"/>
                    <a:pt x="5985" y="0"/>
                    <a:pt x="5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" name="Google Shape;1083;p6"/>
            <p:cNvSpPr/>
            <p:nvPr/>
          </p:nvSpPr>
          <p:spPr>
            <a:xfrm rot="291202">
              <a:off x="2575904" y="666300"/>
              <a:ext cx="280807" cy="239503"/>
            </a:xfrm>
            <a:custGeom>
              <a:avLst/>
              <a:gdLst/>
              <a:ahLst/>
              <a:cxnLst/>
              <a:rect l="l" t="t" r="r" b="b"/>
              <a:pathLst>
                <a:path w="6139" h="5236" extrusionOk="0">
                  <a:moveTo>
                    <a:pt x="4705" y="0"/>
                  </a:moveTo>
                  <a:cubicBezTo>
                    <a:pt x="3489" y="0"/>
                    <a:pt x="2322" y="965"/>
                    <a:pt x="1535" y="1816"/>
                  </a:cubicBezTo>
                  <a:cubicBezTo>
                    <a:pt x="653" y="2762"/>
                    <a:pt x="1" y="3785"/>
                    <a:pt x="39" y="5115"/>
                  </a:cubicBezTo>
                  <a:lnTo>
                    <a:pt x="39" y="5102"/>
                  </a:lnTo>
                  <a:cubicBezTo>
                    <a:pt x="47" y="5190"/>
                    <a:pt x="116" y="5235"/>
                    <a:pt x="186" y="5235"/>
                  </a:cubicBezTo>
                  <a:cubicBezTo>
                    <a:pt x="239" y="5235"/>
                    <a:pt x="293" y="5209"/>
                    <a:pt x="321" y="5154"/>
                  </a:cubicBezTo>
                  <a:cubicBezTo>
                    <a:pt x="743" y="3952"/>
                    <a:pt x="1714" y="3146"/>
                    <a:pt x="2904" y="2750"/>
                  </a:cubicBezTo>
                  <a:cubicBezTo>
                    <a:pt x="3901" y="2404"/>
                    <a:pt x="5078" y="2315"/>
                    <a:pt x="5794" y="1445"/>
                  </a:cubicBezTo>
                  <a:cubicBezTo>
                    <a:pt x="6139" y="1036"/>
                    <a:pt x="5960" y="320"/>
                    <a:pt x="5448" y="128"/>
                  </a:cubicBezTo>
                  <a:cubicBezTo>
                    <a:pt x="5201" y="40"/>
                    <a:pt x="4952" y="0"/>
                    <a:pt x="47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" name="Google Shape;1084;p6"/>
            <p:cNvSpPr/>
            <p:nvPr/>
          </p:nvSpPr>
          <p:spPr>
            <a:xfrm rot="291202">
              <a:off x="2404643" y="586489"/>
              <a:ext cx="190742" cy="198198"/>
            </a:xfrm>
            <a:custGeom>
              <a:avLst/>
              <a:gdLst/>
              <a:ahLst/>
              <a:cxnLst/>
              <a:rect l="l" t="t" r="r" b="b"/>
              <a:pathLst>
                <a:path w="4170" h="4333" extrusionOk="0">
                  <a:moveTo>
                    <a:pt x="2838" y="1"/>
                  </a:moveTo>
                  <a:cubicBezTo>
                    <a:pt x="1975" y="1"/>
                    <a:pt x="1245" y="992"/>
                    <a:pt x="858" y="1682"/>
                  </a:cubicBezTo>
                  <a:cubicBezTo>
                    <a:pt x="628" y="2117"/>
                    <a:pt x="512" y="2667"/>
                    <a:pt x="359" y="3140"/>
                  </a:cubicBezTo>
                  <a:cubicBezTo>
                    <a:pt x="244" y="3485"/>
                    <a:pt x="1" y="3907"/>
                    <a:pt x="39" y="4278"/>
                  </a:cubicBezTo>
                  <a:cubicBezTo>
                    <a:pt x="39" y="4310"/>
                    <a:pt x="65" y="4333"/>
                    <a:pt x="96" y="4333"/>
                  </a:cubicBezTo>
                  <a:cubicBezTo>
                    <a:pt x="102" y="4333"/>
                    <a:pt x="109" y="4332"/>
                    <a:pt x="116" y="4329"/>
                  </a:cubicBezTo>
                  <a:cubicBezTo>
                    <a:pt x="692" y="4253"/>
                    <a:pt x="1293" y="3498"/>
                    <a:pt x="1766" y="3179"/>
                  </a:cubicBezTo>
                  <a:cubicBezTo>
                    <a:pt x="2431" y="2705"/>
                    <a:pt x="3684" y="2283"/>
                    <a:pt x="3965" y="1478"/>
                  </a:cubicBezTo>
                  <a:cubicBezTo>
                    <a:pt x="4170" y="915"/>
                    <a:pt x="3940" y="442"/>
                    <a:pt x="3428" y="161"/>
                  </a:cubicBezTo>
                  <a:cubicBezTo>
                    <a:pt x="3226" y="49"/>
                    <a:pt x="3029" y="1"/>
                    <a:pt x="2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" name="Google Shape;1085;p6"/>
            <p:cNvSpPr/>
            <p:nvPr/>
          </p:nvSpPr>
          <p:spPr>
            <a:xfrm rot="291202">
              <a:off x="2378446" y="504243"/>
              <a:ext cx="118196" cy="271659"/>
            </a:xfrm>
            <a:custGeom>
              <a:avLst/>
              <a:gdLst/>
              <a:ahLst/>
              <a:cxnLst/>
              <a:rect l="l" t="t" r="r" b="b"/>
              <a:pathLst>
                <a:path w="2584" h="5939" extrusionOk="0">
                  <a:moveTo>
                    <a:pt x="1640" y="0"/>
                  </a:moveTo>
                  <a:cubicBezTo>
                    <a:pt x="1480" y="0"/>
                    <a:pt x="1312" y="61"/>
                    <a:pt x="1152" y="203"/>
                  </a:cubicBezTo>
                  <a:cubicBezTo>
                    <a:pt x="346" y="893"/>
                    <a:pt x="90" y="2006"/>
                    <a:pt x="39" y="3029"/>
                  </a:cubicBezTo>
                  <a:cubicBezTo>
                    <a:pt x="1" y="3962"/>
                    <a:pt x="1" y="5101"/>
                    <a:pt x="602" y="5881"/>
                  </a:cubicBezTo>
                  <a:cubicBezTo>
                    <a:pt x="627" y="5919"/>
                    <a:pt x="666" y="5938"/>
                    <a:pt x="704" y="5938"/>
                  </a:cubicBezTo>
                  <a:cubicBezTo>
                    <a:pt x="742" y="5938"/>
                    <a:pt x="781" y="5919"/>
                    <a:pt x="806" y="5881"/>
                  </a:cubicBezTo>
                  <a:lnTo>
                    <a:pt x="819" y="5881"/>
                  </a:lnTo>
                  <a:cubicBezTo>
                    <a:pt x="1241" y="5241"/>
                    <a:pt x="1292" y="4461"/>
                    <a:pt x="1459" y="3732"/>
                  </a:cubicBezTo>
                  <a:cubicBezTo>
                    <a:pt x="1650" y="2824"/>
                    <a:pt x="2136" y="2044"/>
                    <a:pt x="2418" y="1175"/>
                  </a:cubicBezTo>
                  <a:cubicBezTo>
                    <a:pt x="2584" y="628"/>
                    <a:pt x="2154" y="0"/>
                    <a:pt x="16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" name="Google Shape;1086;p6"/>
            <p:cNvSpPr/>
            <p:nvPr/>
          </p:nvSpPr>
          <p:spPr>
            <a:xfrm rot="291202">
              <a:off x="2328959" y="451115"/>
              <a:ext cx="113896" cy="326915"/>
            </a:xfrm>
            <a:custGeom>
              <a:avLst/>
              <a:gdLst/>
              <a:ahLst/>
              <a:cxnLst/>
              <a:rect l="l" t="t" r="r" b="b"/>
              <a:pathLst>
                <a:path w="2490" h="7147" extrusionOk="0">
                  <a:moveTo>
                    <a:pt x="1265" y="1"/>
                  </a:moveTo>
                  <a:cubicBezTo>
                    <a:pt x="1261" y="1"/>
                    <a:pt x="1258" y="1"/>
                    <a:pt x="1254" y="1"/>
                  </a:cubicBezTo>
                  <a:cubicBezTo>
                    <a:pt x="1" y="14"/>
                    <a:pt x="116" y="2789"/>
                    <a:pt x="180" y="3530"/>
                  </a:cubicBezTo>
                  <a:cubicBezTo>
                    <a:pt x="269" y="4771"/>
                    <a:pt x="908" y="6369"/>
                    <a:pt x="1931" y="7124"/>
                  </a:cubicBezTo>
                  <a:cubicBezTo>
                    <a:pt x="1954" y="7139"/>
                    <a:pt x="1981" y="7146"/>
                    <a:pt x="2007" y="7146"/>
                  </a:cubicBezTo>
                  <a:cubicBezTo>
                    <a:pt x="2068" y="7146"/>
                    <a:pt x="2127" y="7106"/>
                    <a:pt x="2136" y="7034"/>
                  </a:cubicBezTo>
                  <a:cubicBezTo>
                    <a:pt x="2264" y="5640"/>
                    <a:pt x="1893" y="4157"/>
                    <a:pt x="1842" y="2750"/>
                  </a:cubicBezTo>
                  <a:cubicBezTo>
                    <a:pt x="1816" y="2036"/>
                    <a:pt x="2490" y="1"/>
                    <a:pt x="1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" name="Google Shape;1087;p6"/>
            <p:cNvSpPr/>
            <p:nvPr/>
          </p:nvSpPr>
          <p:spPr>
            <a:xfrm rot="291202">
              <a:off x="1934248" y="1559606"/>
              <a:ext cx="182234" cy="304455"/>
            </a:xfrm>
            <a:custGeom>
              <a:avLst/>
              <a:gdLst/>
              <a:ahLst/>
              <a:cxnLst/>
              <a:rect l="l" t="t" r="r" b="b"/>
              <a:pathLst>
                <a:path w="3984" h="6656" extrusionOk="0">
                  <a:moveTo>
                    <a:pt x="3899" y="1"/>
                  </a:moveTo>
                  <a:cubicBezTo>
                    <a:pt x="3891" y="1"/>
                    <a:pt x="3882" y="2"/>
                    <a:pt x="3874" y="6"/>
                  </a:cubicBezTo>
                  <a:cubicBezTo>
                    <a:pt x="1611" y="1477"/>
                    <a:pt x="869" y="4098"/>
                    <a:pt x="38" y="6515"/>
                  </a:cubicBezTo>
                  <a:cubicBezTo>
                    <a:pt x="1" y="6599"/>
                    <a:pt x="72" y="6656"/>
                    <a:pt x="143" y="6656"/>
                  </a:cubicBezTo>
                  <a:cubicBezTo>
                    <a:pt x="170" y="6656"/>
                    <a:pt x="196" y="6648"/>
                    <a:pt x="217" y="6630"/>
                  </a:cubicBezTo>
                  <a:cubicBezTo>
                    <a:pt x="2340" y="4994"/>
                    <a:pt x="2442" y="2129"/>
                    <a:pt x="3951" y="83"/>
                  </a:cubicBezTo>
                  <a:cubicBezTo>
                    <a:pt x="3983" y="51"/>
                    <a:pt x="3943" y="1"/>
                    <a:pt x="3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" name="Google Shape;1088;p6"/>
            <p:cNvSpPr/>
            <p:nvPr/>
          </p:nvSpPr>
          <p:spPr>
            <a:xfrm rot="291202">
              <a:off x="1911634" y="1256764"/>
              <a:ext cx="118379" cy="374897"/>
            </a:xfrm>
            <a:custGeom>
              <a:avLst/>
              <a:gdLst/>
              <a:ahLst/>
              <a:cxnLst/>
              <a:rect l="l" t="t" r="r" b="b"/>
              <a:pathLst>
                <a:path w="2588" h="8196" extrusionOk="0">
                  <a:moveTo>
                    <a:pt x="2486" y="0"/>
                  </a:moveTo>
                  <a:cubicBezTo>
                    <a:pt x="2463" y="0"/>
                    <a:pt x="2442" y="11"/>
                    <a:pt x="2430" y="35"/>
                  </a:cubicBezTo>
                  <a:cubicBezTo>
                    <a:pt x="1701" y="1467"/>
                    <a:pt x="1445" y="3066"/>
                    <a:pt x="895" y="4562"/>
                  </a:cubicBezTo>
                  <a:cubicBezTo>
                    <a:pt x="512" y="5636"/>
                    <a:pt x="0" y="7043"/>
                    <a:pt x="486" y="8155"/>
                  </a:cubicBezTo>
                  <a:cubicBezTo>
                    <a:pt x="503" y="8183"/>
                    <a:pt x="529" y="8196"/>
                    <a:pt x="555" y="8196"/>
                  </a:cubicBezTo>
                  <a:cubicBezTo>
                    <a:pt x="590" y="8196"/>
                    <a:pt x="625" y="8173"/>
                    <a:pt x="639" y="8129"/>
                  </a:cubicBezTo>
                  <a:lnTo>
                    <a:pt x="639" y="8142"/>
                  </a:lnTo>
                  <a:cubicBezTo>
                    <a:pt x="1010" y="6902"/>
                    <a:pt x="1650" y="5802"/>
                    <a:pt x="2059" y="4575"/>
                  </a:cubicBezTo>
                  <a:cubicBezTo>
                    <a:pt x="2545" y="3155"/>
                    <a:pt x="2187" y="1569"/>
                    <a:pt x="2570" y="99"/>
                  </a:cubicBezTo>
                  <a:cubicBezTo>
                    <a:pt x="2588" y="47"/>
                    <a:pt x="2534" y="0"/>
                    <a:pt x="2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" name="Google Shape;1089;p6"/>
            <p:cNvSpPr/>
            <p:nvPr/>
          </p:nvSpPr>
          <p:spPr>
            <a:xfrm rot="291202">
              <a:off x="1642464" y="1402732"/>
              <a:ext cx="290687" cy="276965"/>
            </a:xfrm>
            <a:custGeom>
              <a:avLst/>
              <a:gdLst/>
              <a:ahLst/>
              <a:cxnLst/>
              <a:rect l="l" t="t" r="r" b="b"/>
              <a:pathLst>
                <a:path w="6355" h="6055" extrusionOk="0">
                  <a:moveTo>
                    <a:pt x="235" y="1"/>
                  </a:moveTo>
                  <a:cubicBezTo>
                    <a:pt x="76" y="1"/>
                    <a:pt x="1" y="244"/>
                    <a:pt x="180" y="311"/>
                  </a:cubicBezTo>
                  <a:cubicBezTo>
                    <a:pt x="1458" y="1257"/>
                    <a:pt x="2111" y="2408"/>
                    <a:pt x="3095" y="3610"/>
                  </a:cubicBezTo>
                  <a:cubicBezTo>
                    <a:pt x="3939" y="4684"/>
                    <a:pt x="5039" y="5515"/>
                    <a:pt x="6292" y="6052"/>
                  </a:cubicBezTo>
                  <a:cubicBezTo>
                    <a:pt x="6297" y="6054"/>
                    <a:pt x="6302" y="6055"/>
                    <a:pt x="6307" y="6055"/>
                  </a:cubicBezTo>
                  <a:cubicBezTo>
                    <a:pt x="6337" y="6055"/>
                    <a:pt x="6354" y="6023"/>
                    <a:pt x="6343" y="6001"/>
                  </a:cubicBezTo>
                  <a:cubicBezTo>
                    <a:pt x="4783" y="3572"/>
                    <a:pt x="3325" y="758"/>
                    <a:pt x="308" y="17"/>
                  </a:cubicBezTo>
                  <a:cubicBezTo>
                    <a:pt x="282" y="6"/>
                    <a:pt x="257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" name="Google Shape;1090;p6"/>
            <p:cNvSpPr/>
            <p:nvPr/>
          </p:nvSpPr>
          <p:spPr>
            <a:xfrm rot="291202">
              <a:off x="1668133" y="1640514"/>
              <a:ext cx="254963" cy="313421"/>
            </a:xfrm>
            <a:custGeom>
              <a:avLst/>
              <a:gdLst/>
              <a:ahLst/>
              <a:cxnLst/>
              <a:rect l="l" t="t" r="r" b="b"/>
              <a:pathLst>
                <a:path w="5574" h="6852" extrusionOk="0">
                  <a:moveTo>
                    <a:pt x="97" y="0"/>
                  </a:moveTo>
                  <a:cubicBezTo>
                    <a:pt x="40" y="0"/>
                    <a:pt x="0" y="83"/>
                    <a:pt x="41" y="134"/>
                  </a:cubicBezTo>
                  <a:cubicBezTo>
                    <a:pt x="1217" y="1336"/>
                    <a:pt x="2087" y="2691"/>
                    <a:pt x="2854" y="4175"/>
                  </a:cubicBezTo>
                  <a:cubicBezTo>
                    <a:pt x="3493" y="5415"/>
                    <a:pt x="4184" y="6285"/>
                    <a:pt x="5501" y="6847"/>
                  </a:cubicBezTo>
                  <a:cubicBezTo>
                    <a:pt x="5507" y="6851"/>
                    <a:pt x="5513" y="6852"/>
                    <a:pt x="5519" y="6852"/>
                  </a:cubicBezTo>
                  <a:cubicBezTo>
                    <a:pt x="5558" y="6852"/>
                    <a:pt x="5573" y="6780"/>
                    <a:pt x="5539" y="6758"/>
                  </a:cubicBezTo>
                  <a:cubicBezTo>
                    <a:pt x="4210" y="5812"/>
                    <a:pt x="4005" y="3893"/>
                    <a:pt x="3007" y="2640"/>
                  </a:cubicBezTo>
                  <a:cubicBezTo>
                    <a:pt x="2189" y="1630"/>
                    <a:pt x="1217" y="748"/>
                    <a:pt x="143" y="19"/>
                  </a:cubicBezTo>
                  <a:cubicBezTo>
                    <a:pt x="127" y="6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" name="Google Shape;1091;p6"/>
            <p:cNvSpPr/>
            <p:nvPr/>
          </p:nvSpPr>
          <p:spPr>
            <a:xfrm rot="291202">
              <a:off x="1887614" y="1870165"/>
              <a:ext cx="201720" cy="290779"/>
            </a:xfrm>
            <a:custGeom>
              <a:avLst/>
              <a:gdLst/>
              <a:ahLst/>
              <a:cxnLst/>
              <a:rect l="l" t="t" r="r" b="b"/>
              <a:pathLst>
                <a:path w="4410" h="6357" extrusionOk="0">
                  <a:moveTo>
                    <a:pt x="4270" y="0"/>
                  </a:moveTo>
                  <a:cubicBezTo>
                    <a:pt x="4252" y="0"/>
                    <a:pt x="4233" y="4"/>
                    <a:pt x="4214" y="14"/>
                  </a:cubicBezTo>
                  <a:cubicBezTo>
                    <a:pt x="3242" y="525"/>
                    <a:pt x="2475" y="1356"/>
                    <a:pt x="2040" y="2367"/>
                  </a:cubicBezTo>
                  <a:cubicBezTo>
                    <a:pt x="1427" y="3658"/>
                    <a:pt x="979" y="5090"/>
                    <a:pt x="46" y="6203"/>
                  </a:cubicBezTo>
                  <a:cubicBezTo>
                    <a:pt x="1" y="6248"/>
                    <a:pt x="24" y="6351"/>
                    <a:pt x="99" y="6351"/>
                  </a:cubicBezTo>
                  <a:cubicBezTo>
                    <a:pt x="110" y="6351"/>
                    <a:pt x="122" y="6348"/>
                    <a:pt x="135" y="6344"/>
                  </a:cubicBezTo>
                  <a:lnTo>
                    <a:pt x="135" y="6356"/>
                  </a:lnTo>
                  <a:cubicBezTo>
                    <a:pt x="2820" y="5384"/>
                    <a:pt x="3115" y="2328"/>
                    <a:pt x="4368" y="154"/>
                  </a:cubicBezTo>
                  <a:cubicBezTo>
                    <a:pt x="4409" y="81"/>
                    <a:pt x="4349" y="0"/>
                    <a:pt x="4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" name="Google Shape;1092;p6"/>
            <p:cNvSpPr/>
            <p:nvPr/>
          </p:nvSpPr>
          <p:spPr>
            <a:xfrm rot="291202">
              <a:off x="1604020" y="1883258"/>
              <a:ext cx="277148" cy="262190"/>
            </a:xfrm>
            <a:custGeom>
              <a:avLst/>
              <a:gdLst/>
              <a:ahLst/>
              <a:cxnLst/>
              <a:rect l="l" t="t" r="r" b="b"/>
              <a:pathLst>
                <a:path w="6059" h="5732" extrusionOk="0">
                  <a:moveTo>
                    <a:pt x="106" y="1"/>
                  </a:moveTo>
                  <a:cubicBezTo>
                    <a:pt x="41" y="1"/>
                    <a:pt x="0" y="80"/>
                    <a:pt x="52" y="142"/>
                  </a:cubicBezTo>
                  <a:cubicBezTo>
                    <a:pt x="909" y="1293"/>
                    <a:pt x="1331" y="2406"/>
                    <a:pt x="2533" y="3288"/>
                  </a:cubicBezTo>
                  <a:cubicBezTo>
                    <a:pt x="3032" y="3659"/>
                    <a:pt x="3543" y="4042"/>
                    <a:pt x="4055" y="4413"/>
                  </a:cubicBezTo>
                  <a:cubicBezTo>
                    <a:pt x="4656" y="4848"/>
                    <a:pt x="5436" y="5129"/>
                    <a:pt x="5922" y="5705"/>
                  </a:cubicBezTo>
                  <a:cubicBezTo>
                    <a:pt x="5937" y="5724"/>
                    <a:pt x="5955" y="5731"/>
                    <a:pt x="5973" y="5731"/>
                  </a:cubicBezTo>
                  <a:cubicBezTo>
                    <a:pt x="6016" y="5731"/>
                    <a:pt x="6059" y="5686"/>
                    <a:pt x="6050" y="5641"/>
                  </a:cubicBezTo>
                  <a:cubicBezTo>
                    <a:pt x="5807" y="4401"/>
                    <a:pt x="5039" y="3838"/>
                    <a:pt x="4080" y="3109"/>
                  </a:cubicBezTo>
                  <a:cubicBezTo>
                    <a:pt x="3339" y="2559"/>
                    <a:pt x="2571" y="2048"/>
                    <a:pt x="1868" y="1472"/>
                  </a:cubicBezTo>
                  <a:cubicBezTo>
                    <a:pt x="1267" y="986"/>
                    <a:pt x="832" y="411"/>
                    <a:pt x="154" y="14"/>
                  </a:cubicBezTo>
                  <a:cubicBezTo>
                    <a:pt x="138" y="5"/>
                    <a:pt x="12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" name="Google Shape;1093;p6"/>
            <p:cNvSpPr/>
            <p:nvPr/>
          </p:nvSpPr>
          <p:spPr>
            <a:xfrm rot="291202">
              <a:off x="1683986" y="2101003"/>
              <a:ext cx="157625" cy="212103"/>
            </a:xfrm>
            <a:custGeom>
              <a:avLst/>
              <a:gdLst/>
              <a:ahLst/>
              <a:cxnLst/>
              <a:rect l="l" t="t" r="r" b="b"/>
              <a:pathLst>
                <a:path w="3446" h="4637" extrusionOk="0">
                  <a:moveTo>
                    <a:pt x="84" y="1"/>
                  </a:moveTo>
                  <a:cubicBezTo>
                    <a:pt x="37" y="1"/>
                    <a:pt x="0" y="54"/>
                    <a:pt x="21" y="114"/>
                  </a:cubicBezTo>
                  <a:cubicBezTo>
                    <a:pt x="507" y="984"/>
                    <a:pt x="1057" y="1828"/>
                    <a:pt x="1581" y="2685"/>
                  </a:cubicBezTo>
                  <a:cubicBezTo>
                    <a:pt x="2080" y="3516"/>
                    <a:pt x="2438" y="4181"/>
                    <a:pt x="3333" y="4628"/>
                  </a:cubicBezTo>
                  <a:cubicBezTo>
                    <a:pt x="3344" y="4634"/>
                    <a:pt x="3355" y="4636"/>
                    <a:pt x="3366" y="4636"/>
                  </a:cubicBezTo>
                  <a:cubicBezTo>
                    <a:pt x="3408" y="4636"/>
                    <a:pt x="3445" y="4602"/>
                    <a:pt x="3435" y="4552"/>
                  </a:cubicBezTo>
                  <a:cubicBezTo>
                    <a:pt x="3141" y="3657"/>
                    <a:pt x="3077" y="2813"/>
                    <a:pt x="2489" y="2033"/>
                  </a:cubicBezTo>
                  <a:cubicBezTo>
                    <a:pt x="1849" y="1214"/>
                    <a:pt x="1005" y="549"/>
                    <a:pt x="123" y="12"/>
                  </a:cubicBezTo>
                  <a:cubicBezTo>
                    <a:pt x="110" y="4"/>
                    <a:pt x="97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" name="Google Shape;1094;p6"/>
            <p:cNvSpPr/>
            <p:nvPr/>
          </p:nvSpPr>
          <p:spPr>
            <a:xfrm rot="291202">
              <a:off x="1796404" y="2359221"/>
              <a:ext cx="207712" cy="182417"/>
            </a:xfrm>
            <a:custGeom>
              <a:avLst/>
              <a:gdLst/>
              <a:ahLst/>
              <a:cxnLst/>
              <a:rect l="l" t="t" r="r" b="b"/>
              <a:pathLst>
                <a:path w="4541" h="3988" extrusionOk="0">
                  <a:moveTo>
                    <a:pt x="4441" y="0"/>
                  </a:moveTo>
                  <a:cubicBezTo>
                    <a:pt x="4422" y="0"/>
                    <a:pt x="4404" y="7"/>
                    <a:pt x="4387" y="24"/>
                  </a:cubicBezTo>
                  <a:cubicBezTo>
                    <a:pt x="3569" y="765"/>
                    <a:pt x="2546" y="1047"/>
                    <a:pt x="1702" y="1750"/>
                  </a:cubicBezTo>
                  <a:cubicBezTo>
                    <a:pt x="973" y="2364"/>
                    <a:pt x="551" y="3144"/>
                    <a:pt x="14" y="3911"/>
                  </a:cubicBezTo>
                  <a:cubicBezTo>
                    <a:pt x="1" y="3949"/>
                    <a:pt x="26" y="3988"/>
                    <a:pt x="65" y="3988"/>
                  </a:cubicBezTo>
                  <a:cubicBezTo>
                    <a:pt x="2111" y="3515"/>
                    <a:pt x="3543" y="1878"/>
                    <a:pt x="4502" y="126"/>
                  </a:cubicBezTo>
                  <a:cubicBezTo>
                    <a:pt x="4540" y="60"/>
                    <a:pt x="4493" y="0"/>
                    <a:pt x="4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" name="Google Shape;1095;p6"/>
            <p:cNvSpPr/>
            <p:nvPr/>
          </p:nvSpPr>
          <p:spPr>
            <a:xfrm rot="291202">
              <a:off x="1690794" y="2348014"/>
              <a:ext cx="124920" cy="124142"/>
            </a:xfrm>
            <a:custGeom>
              <a:avLst/>
              <a:gdLst/>
              <a:ahLst/>
              <a:cxnLst/>
              <a:rect l="l" t="t" r="r" b="b"/>
              <a:pathLst>
                <a:path w="2731" h="2714" extrusionOk="0">
                  <a:moveTo>
                    <a:pt x="210" y="1"/>
                  </a:moveTo>
                  <a:cubicBezTo>
                    <a:pt x="100" y="1"/>
                    <a:pt x="1" y="141"/>
                    <a:pt x="97" y="237"/>
                  </a:cubicBezTo>
                  <a:cubicBezTo>
                    <a:pt x="621" y="723"/>
                    <a:pt x="941" y="1336"/>
                    <a:pt x="1324" y="1937"/>
                  </a:cubicBezTo>
                  <a:cubicBezTo>
                    <a:pt x="1593" y="2347"/>
                    <a:pt x="2053" y="2487"/>
                    <a:pt x="2462" y="2705"/>
                  </a:cubicBezTo>
                  <a:cubicBezTo>
                    <a:pt x="2481" y="2710"/>
                    <a:pt x="2500" y="2713"/>
                    <a:pt x="2517" y="2713"/>
                  </a:cubicBezTo>
                  <a:cubicBezTo>
                    <a:pt x="2652" y="2713"/>
                    <a:pt x="2731" y="2551"/>
                    <a:pt x="2629" y="2449"/>
                  </a:cubicBezTo>
                  <a:cubicBezTo>
                    <a:pt x="2232" y="2142"/>
                    <a:pt x="2002" y="1567"/>
                    <a:pt x="1644" y="1196"/>
                  </a:cubicBezTo>
                  <a:cubicBezTo>
                    <a:pt x="1248" y="735"/>
                    <a:pt x="787" y="339"/>
                    <a:pt x="276" y="19"/>
                  </a:cubicBezTo>
                  <a:cubicBezTo>
                    <a:pt x="254" y="6"/>
                    <a:pt x="232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" name="Google Shape;1096;p6"/>
            <p:cNvSpPr/>
            <p:nvPr/>
          </p:nvSpPr>
          <p:spPr>
            <a:xfrm rot="291202">
              <a:off x="1809587" y="2596613"/>
              <a:ext cx="177706" cy="226375"/>
            </a:xfrm>
            <a:custGeom>
              <a:avLst/>
              <a:gdLst/>
              <a:ahLst/>
              <a:cxnLst/>
              <a:rect l="l" t="t" r="r" b="b"/>
              <a:pathLst>
                <a:path w="3885" h="4949" extrusionOk="0">
                  <a:moveTo>
                    <a:pt x="3779" y="0"/>
                  </a:moveTo>
                  <a:cubicBezTo>
                    <a:pt x="3759" y="0"/>
                    <a:pt x="3739" y="9"/>
                    <a:pt x="3721" y="30"/>
                  </a:cubicBezTo>
                  <a:cubicBezTo>
                    <a:pt x="2430" y="1654"/>
                    <a:pt x="652" y="2805"/>
                    <a:pt x="0" y="4889"/>
                  </a:cubicBezTo>
                  <a:cubicBezTo>
                    <a:pt x="0" y="4919"/>
                    <a:pt x="23" y="4948"/>
                    <a:pt x="51" y="4948"/>
                  </a:cubicBezTo>
                  <a:cubicBezTo>
                    <a:pt x="60" y="4948"/>
                    <a:pt x="68" y="4946"/>
                    <a:pt x="77" y="4940"/>
                  </a:cubicBezTo>
                  <a:cubicBezTo>
                    <a:pt x="2008" y="3815"/>
                    <a:pt x="3414" y="2344"/>
                    <a:pt x="3875" y="119"/>
                  </a:cubicBezTo>
                  <a:cubicBezTo>
                    <a:pt x="3884" y="63"/>
                    <a:pt x="3832" y="0"/>
                    <a:pt x="3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" name="Google Shape;1097;p6"/>
            <p:cNvSpPr/>
            <p:nvPr/>
          </p:nvSpPr>
          <p:spPr>
            <a:xfrm rot="291202">
              <a:off x="1608075" y="2464248"/>
              <a:ext cx="176928" cy="198793"/>
            </a:xfrm>
            <a:custGeom>
              <a:avLst/>
              <a:gdLst/>
              <a:ahLst/>
              <a:cxnLst/>
              <a:rect l="l" t="t" r="r" b="b"/>
              <a:pathLst>
                <a:path w="3868" h="4346" extrusionOk="0">
                  <a:moveTo>
                    <a:pt x="158" y="1"/>
                  </a:moveTo>
                  <a:cubicBezTo>
                    <a:pt x="55" y="1"/>
                    <a:pt x="1" y="131"/>
                    <a:pt x="69" y="211"/>
                  </a:cubicBezTo>
                  <a:cubicBezTo>
                    <a:pt x="1323" y="1528"/>
                    <a:pt x="1860" y="3843"/>
                    <a:pt x="3842" y="4342"/>
                  </a:cubicBezTo>
                  <a:cubicBezTo>
                    <a:pt x="3844" y="4344"/>
                    <a:pt x="3847" y="4345"/>
                    <a:pt x="3849" y="4345"/>
                  </a:cubicBezTo>
                  <a:cubicBezTo>
                    <a:pt x="3859" y="4345"/>
                    <a:pt x="3867" y="4326"/>
                    <a:pt x="3867" y="4316"/>
                  </a:cubicBezTo>
                  <a:cubicBezTo>
                    <a:pt x="3228" y="2500"/>
                    <a:pt x="2077" y="697"/>
                    <a:pt x="197" y="7"/>
                  </a:cubicBezTo>
                  <a:cubicBezTo>
                    <a:pt x="184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" name="Google Shape;1098;p6"/>
            <p:cNvSpPr/>
            <p:nvPr/>
          </p:nvSpPr>
          <p:spPr>
            <a:xfrm rot="291202">
              <a:off x="1702266" y="2791656"/>
              <a:ext cx="118333" cy="104062"/>
            </a:xfrm>
            <a:custGeom>
              <a:avLst/>
              <a:gdLst/>
              <a:ahLst/>
              <a:cxnLst/>
              <a:rect l="l" t="t" r="r" b="b"/>
              <a:pathLst>
                <a:path w="2587" h="2275" extrusionOk="0">
                  <a:moveTo>
                    <a:pt x="119" y="1"/>
                  </a:moveTo>
                  <a:cubicBezTo>
                    <a:pt x="61" y="1"/>
                    <a:pt x="0" y="63"/>
                    <a:pt x="42" y="126"/>
                  </a:cubicBezTo>
                  <a:cubicBezTo>
                    <a:pt x="375" y="599"/>
                    <a:pt x="579" y="1200"/>
                    <a:pt x="976" y="1635"/>
                  </a:cubicBezTo>
                  <a:cubicBezTo>
                    <a:pt x="1167" y="1878"/>
                    <a:pt x="1398" y="2070"/>
                    <a:pt x="1653" y="2223"/>
                  </a:cubicBezTo>
                  <a:cubicBezTo>
                    <a:pt x="1729" y="2261"/>
                    <a:pt x="1809" y="2274"/>
                    <a:pt x="1893" y="2274"/>
                  </a:cubicBezTo>
                  <a:cubicBezTo>
                    <a:pt x="2094" y="2274"/>
                    <a:pt x="2312" y="2198"/>
                    <a:pt x="2510" y="2198"/>
                  </a:cubicBezTo>
                  <a:cubicBezTo>
                    <a:pt x="2574" y="2185"/>
                    <a:pt x="2587" y="2083"/>
                    <a:pt x="2523" y="2057"/>
                  </a:cubicBezTo>
                  <a:cubicBezTo>
                    <a:pt x="2306" y="1993"/>
                    <a:pt x="2152" y="1571"/>
                    <a:pt x="1960" y="1430"/>
                  </a:cubicBezTo>
                  <a:cubicBezTo>
                    <a:pt x="1756" y="1290"/>
                    <a:pt x="1551" y="1085"/>
                    <a:pt x="1334" y="919"/>
                  </a:cubicBezTo>
                  <a:cubicBezTo>
                    <a:pt x="937" y="625"/>
                    <a:pt x="566" y="280"/>
                    <a:pt x="157" y="11"/>
                  </a:cubicBezTo>
                  <a:cubicBezTo>
                    <a:pt x="146" y="4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" name="Google Shape;1099;p6"/>
            <p:cNvSpPr/>
            <p:nvPr/>
          </p:nvSpPr>
          <p:spPr>
            <a:xfrm rot="291202">
              <a:off x="1685103" y="1222263"/>
              <a:ext cx="273717" cy="1821244"/>
            </a:xfrm>
            <a:custGeom>
              <a:avLst/>
              <a:gdLst/>
              <a:ahLst/>
              <a:cxnLst/>
              <a:rect l="l" t="t" r="r" b="b"/>
              <a:pathLst>
                <a:path w="5984" h="39816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4498" y="5453"/>
                    <a:pt x="5061" y="12435"/>
                    <a:pt x="4217" y="19187"/>
                  </a:cubicBezTo>
                  <a:cubicBezTo>
                    <a:pt x="3744" y="22920"/>
                    <a:pt x="2887" y="26590"/>
                    <a:pt x="2849" y="30376"/>
                  </a:cubicBezTo>
                  <a:cubicBezTo>
                    <a:pt x="2810" y="33649"/>
                    <a:pt x="3897" y="36936"/>
                    <a:pt x="5560" y="39723"/>
                  </a:cubicBezTo>
                  <a:cubicBezTo>
                    <a:pt x="5600" y="39788"/>
                    <a:pt x="5662" y="39816"/>
                    <a:pt x="5723" y="39816"/>
                  </a:cubicBezTo>
                  <a:cubicBezTo>
                    <a:pt x="5854" y="39816"/>
                    <a:pt x="5983" y="39688"/>
                    <a:pt x="5905" y="39531"/>
                  </a:cubicBezTo>
                  <a:cubicBezTo>
                    <a:pt x="4179" y="36040"/>
                    <a:pt x="3143" y="32677"/>
                    <a:pt x="3335" y="28752"/>
                  </a:cubicBezTo>
                  <a:cubicBezTo>
                    <a:pt x="3526" y="24954"/>
                    <a:pt x="4434" y="21233"/>
                    <a:pt x="4767" y="17447"/>
                  </a:cubicBezTo>
                  <a:cubicBezTo>
                    <a:pt x="5304" y="11182"/>
                    <a:pt x="4294" y="4852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4554" name="Shape 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5" name="Google Shape;4555;p27"/>
          <p:cNvGrpSpPr/>
          <p:nvPr/>
        </p:nvGrpSpPr>
        <p:grpSpPr>
          <a:xfrm>
            <a:off x="-514504" y="-116239"/>
            <a:ext cx="13220944" cy="7107687"/>
            <a:chOff x="-385878" y="-87179"/>
            <a:chExt cx="9915708" cy="5330765"/>
          </a:xfrm>
        </p:grpSpPr>
        <p:sp>
          <p:nvSpPr>
            <p:cNvPr id="4556" name="Google Shape;4556;p27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7" name="Google Shape;4557;p27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8" name="Google Shape;4558;p27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9" name="Google Shape;4559;p27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0" name="Google Shape;4560;p27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1" name="Google Shape;4561;p27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2" name="Google Shape;4562;p27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3" name="Google Shape;4563;p27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4" name="Google Shape;4564;p27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5" name="Google Shape;4565;p27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6" name="Google Shape;4566;p27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7" name="Google Shape;4567;p27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8" name="Google Shape;4568;p27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9" name="Google Shape;4569;p27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0" name="Google Shape;4570;p27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1" name="Google Shape;4571;p27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2" name="Google Shape;4572;p27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3" name="Google Shape;4573;p27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4" name="Google Shape;4574;p27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5" name="Google Shape;4575;p27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6" name="Google Shape;4576;p27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7" name="Google Shape;4577;p27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8" name="Google Shape;4578;p27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9" name="Google Shape;4579;p27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0" name="Google Shape;4580;p27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1" name="Google Shape;4581;p27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2" name="Google Shape;4582;p27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3" name="Google Shape;4583;p27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4" name="Google Shape;4584;p27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5" name="Google Shape;4585;p27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6" name="Google Shape;4586;p27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7" name="Google Shape;4587;p27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8" name="Google Shape;4588;p27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9" name="Google Shape;4589;p27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0" name="Google Shape;4590;p27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1" name="Google Shape;4591;p27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2" name="Google Shape;4592;p27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3" name="Google Shape;4593;p27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4" name="Google Shape;4594;p27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5" name="Google Shape;4595;p27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6" name="Google Shape;4596;p27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7" name="Google Shape;4597;p27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8" name="Google Shape;4598;p27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9" name="Google Shape;4599;p27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0" name="Google Shape;4600;p27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1" name="Google Shape;4601;p27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2" name="Google Shape;4602;p27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3" name="Google Shape;4603;p27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4" name="Google Shape;4604;p27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5" name="Google Shape;4605;p27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6" name="Google Shape;4606;p27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7" name="Google Shape;4607;p27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8" name="Google Shape;4608;p27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9" name="Google Shape;4609;p27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0" name="Google Shape;4610;p27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1" name="Google Shape;4611;p27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612" name="Google Shape;4612;p27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4613" name="Google Shape;4613;p27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4" name="Google Shape;4614;p27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5" name="Google Shape;4615;p27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6" name="Google Shape;4616;p27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7" name="Google Shape;4617;p27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8" name="Google Shape;4618;p27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9" name="Google Shape;4619;p27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0" name="Google Shape;4620;p27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1" name="Google Shape;4621;p27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2" name="Google Shape;4622;p27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3" name="Google Shape;4623;p27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4" name="Google Shape;4624;p27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5" name="Google Shape;4625;p27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6" name="Google Shape;4626;p27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7" name="Google Shape;4627;p27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8" name="Google Shape;4628;p27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9" name="Google Shape;4629;p27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0" name="Google Shape;4630;p27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1" name="Google Shape;4631;p27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2" name="Google Shape;4632;p27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3" name="Google Shape;4633;p27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4" name="Google Shape;4634;p27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5" name="Google Shape;4635;p27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6" name="Google Shape;4636;p27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7" name="Google Shape;4637;p27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8" name="Google Shape;4638;p27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9" name="Google Shape;4639;p27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0" name="Google Shape;4640;p27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1" name="Google Shape;4641;p27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2" name="Google Shape;4642;p27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3" name="Google Shape;4643;p27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4" name="Google Shape;4644;p27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5" name="Google Shape;4645;p27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6" name="Google Shape;4646;p27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7" name="Google Shape;4647;p27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8" name="Google Shape;4648;p27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9" name="Google Shape;4649;p27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0" name="Google Shape;4650;p27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1" name="Google Shape;4651;p27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2" name="Google Shape;4652;p27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3" name="Google Shape;4653;p27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4" name="Google Shape;4654;p27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5" name="Google Shape;4655;p27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6" name="Google Shape;4656;p27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7" name="Google Shape;4657;p27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8" name="Google Shape;4658;p27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9" name="Google Shape;4659;p27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0" name="Google Shape;4660;p27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1" name="Google Shape;4661;p27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2" name="Google Shape;4662;p27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3" name="Google Shape;4663;p27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4" name="Google Shape;4664;p27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5" name="Google Shape;4665;p27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6" name="Google Shape;4666;p27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7" name="Google Shape;4667;p27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8" name="Google Shape;4668;p27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9" name="Google Shape;4669;p27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0" name="Google Shape;4670;p27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1" name="Google Shape;4671;p27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2" name="Google Shape;4672;p27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3" name="Google Shape;4673;p27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4" name="Google Shape;4674;p27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5" name="Google Shape;4675;p27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6" name="Google Shape;4676;p27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7" name="Google Shape;4677;p27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8" name="Google Shape;4678;p27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9" name="Google Shape;4679;p27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0" name="Google Shape;4680;p27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681" name="Google Shape;4681;p27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2" name="Google Shape;4682;p27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3" name="Google Shape;4683;p27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4" name="Google Shape;4684;p27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5" name="Google Shape;4685;p27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6" name="Google Shape;4686;p27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7" name="Google Shape;4687;p27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8" name="Google Shape;4688;p27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9" name="Google Shape;4689;p27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0" name="Google Shape;4690;p27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1" name="Google Shape;4691;p27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2" name="Google Shape;4692;p27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3" name="Google Shape;4693;p27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4" name="Google Shape;4694;p27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5" name="Google Shape;4695;p27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6" name="Google Shape;4696;p27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7" name="Google Shape;4697;p27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8" name="Google Shape;4698;p27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9" name="Google Shape;4699;p27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0" name="Google Shape;4700;p27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1" name="Google Shape;4701;p27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2" name="Google Shape;4702;p27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3" name="Google Shape;4703;p27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4" name="Google Shape;4704;p27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5" name="Google Shape;4705;p27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6" name="Google Shape;4706;p27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07" name="Google Shape;4707;p27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4708" name="Google Shape;4708;p27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9" name="Google Shape;4709;p27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0" name="Google Shape;4710;p27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1" name="Google Shape;4711;p27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2" name="Google Shape;4712;p27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3" name="Google Shape;4713;p27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4" name="Google Shape;4714;p27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5" name="Google Shape;4715;p27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6" name="Google Shape;4716;p27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7" name="Google Shape;4717;p27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8" name="Google Shape;4718;p27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9" name="Google Shape;4719;p27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0" name="Google Shape;4720;p27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1" name="Google Shape;4721;p27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2" name="Google Shape;4722;p27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3" name="Google Shape;4723;p27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4" name="Google Shape;4724;p27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5" name="Google Shape;4725;p27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6" name="Google Shape;4726;p27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7" name="Google Shape;4727;p27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8" name="Google Shape;4728;p27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9" name="Google Shape;4729;p27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0" name="Google Shape;4730;p27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1" name="Google Shape;4731;p27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2" name="Google Shape;4732;p27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3" name="Google Shape;4733;p27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734" name="Google Shape;4734;p27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5" name="Google Shape;4735;p27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6" name="Google Shape;4736;p27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7" name="Google Shape;4737;p27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38" name="Google Shape;4738;p27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4739" name="Google Shape;4739;p27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0" name="Google Shape;4740;p27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1" name="Google Shape;4741;p27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2" name="Google Shape;4742;p27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743" name="Google Shape;4743;p27"/>
          <p:cNvSpPr txBox="1"/>
          <p:nvPr>
            <p:ph type="ctrTitle"/>
          </p:nvPr>
        </p:nvSpPr>
        <p:spPr>
          <a:xfrm>
            <a:off x="4019800" y="997067"/>
            <a:ext cx="4152400" cy="13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9pPr>
          </a:lstStyle>
          <a:p/>
        </p:txBody>
      </p:sp>
      <p:sp>
        <p:nvSpPr>
          <p:cNvPr id="4744" name="Google Shape;4744;p27"/>
          <p:cNvSpPr txBox="1"/>
          <p:nvPr>
            <p:ph type="subTitle" idx="1"/>
          </p:nvPr>
        </p:nvSpPr>
        <p:spPr>
          <a:xfrm>
            <a:off x="4440200" y="2376700"/>
            <a:ext cx="3311600" cy="16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/>
        </p:txBody>
      </p:sp>
      <p:sp>
        <p:nvSpPr>
          <p:cNvPr id="4745" name="Google Shape;4745;p27"/>
          <p:cNvSpPr txBox="1"/>
          <p:nvPr/>
        </p:nvSpPr>
        <p:spPr>
          <a:xfrm>
            <a:off x="2766000" y="5323867"/>
            <a:ext cx="66600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CREDITS: This presentation template was created by </a:t>
            </a:r>
            <a:r>
              <a:rPr lang="en-GB" sz="1600">
                <a:solidFill>
                  <a:schemeClr val="lt1"/>
                </a:solidFill>
                <a:uFill>
                  <a:noFill/>
                </a:u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  <a:hlinkClick r:id="rId2"/>
              </a:rPr>
              <a:t>Slidesgo</a:t>
            </a:r>
            <a:r>
              <a:rPr lang="en-GB" sz="16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, including icons by </a:t>
            </a:r>
            <a:r>
              <a:rPr lang="en-GB" sz="1600">
                <a:solidFill>
                  <a:schemeClr val="lt1"/>
                </a:solidFill>
                <a:uFill>
                  <a:noFill/>
                </a:u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  <a:hlinkClick r:id="rId3"/>
              </a:rPr>
              <a:t>Flaticon</a:t>
            </a:r>
            <a:r>
              <a:rPr lang="en-GB" sz="16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and infographics &amp; images by </a:t>
            </a:r>
            <a:r>
              <a:rPr lang="en-GB" sz="1600">
                <a:solidFill>
                  <a:schemeClr val="lt1"/>
                </a:solidFill>
                <a:uFill>
                  <a:noFill/>
                </a:u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  <a:hlinkClick r:id="rId4"/>
              </a:rPr>
              <a:t>Freepik</a:t>
            </a:r>
            <a:endParaRPr sz="1600">
              <a:solidFill>
                <a:schemeClr val="lt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grpSp>
        <p:nvGrpSpPr>
          <p:cNvPr id="4746" name="Google Shape;4746;p27"/>
          <p:cNvGrpSpPr/>
          <p:nvPr/>
        </p:nvGrpSpPr>
        <p:grpSpPr>
          <a:xfrm flipH="1">
            <a:off x="8484421" y="771465"/>
            <a:ext cx="1777835" cy="3800905"/>
            <a:chOff x="3771197" y="1070512"/>
            <a:chExt cx="1453271" cy="3107007"/>
          </a:xfrm>
        </p:grpSpPr>
        <p:sp>
          <p:nvSpPr>
            <p:cNvPr id="4747" name="Google Shape;4747;p27"/>
            <p:cNvSpPr/>
            <p:nvPr/>
          </p:nvSpPr>
          <p:spPr>
            <a:xfrm>
              <a:off x="4339725" y="1208119"/>
              <a:ext cx="659269" cy="861009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8" name="Google Shape;4748;p27"/>
            <p:cNvSpPr/>
            <p:nvPr/>
          </p:nvSpPr>
          <p:spPr>
            <a:xfrm>
              <a:off x="4469472" y="1500867"/>
              <a:ext cx="419198" cy="133176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9" name="Google Shape;4749;p27"/>
            <p:cNvSpPr/>
            <p:nvPr/>
          </p:nvSpPr>
          <p:spPr>
            <a:xfrm>
              <a:off x="4606878" y="1234762"/>
              <a:ext cx="127573" cy="232413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0" name="Google Shape;4750;p27"/>
            <p:cNvSpPr/>
            <p:nvPr/>
          </p:nvSpPr>
          <p:spPr>
            <a:xfrm>
              <a:off x="4394340" y="1453063"/>
              <a:ext cx="54657" cy="326168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1" name="Google Shape;4751;p27"/>
            <p:cNvSpPr/>
            <p:nvPr/>
          </p:nvSpPr>
          <p:spPr>
            <a:xfrm>
              <a:off x="4661857" y="1455481"/>
              <a:ext cx="412910" cy="98512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2" name="Google Shape;4752;p27"/>
            <p:cNvSpPr/>
            <p:nvPr/>
          </p:nvSpPr>
          <p:spPr>
            <a:xfrm>
              <a:off x="4762261" y="1070512"/>
              <a:ext cx="462206" cy="269053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3" name="Google Shape;4753;p27"/>
            <p:cNvSpPr/>
            <p:nvPr/>
          </p:nvSpPr>
          <p:spPr>
            <a:xfrm>
              <a:off x="4645331" y="1127868"/>
              <a:ext cx="220361" cy="241482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4" name="Google Shape;4754;p27"/>
            <p:cNvSpPr/>
            <p:nvPr/>
          </p:nvSpPr>
          <p:spPr>
            <a:xfrm>
              <a:off x="4364957" y="1314529"/>
              <a:ext cx="167155" cy="362606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5" name="Google Shape;4755;p27"/>
            <p:cNvSpPr/>
            <p:nvPr/>
          </p:nvSpPr>
          <p:spPr>
            <a:xfrm>
              <a:off x="4186276" y="2798017"/>
              <a:ext cx="269294" cy="249020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6" name="Google Shape;4756;p27"/>
            <p:cNvSpPr/>
            <p:nvPr/>
          </p:nvSpPr>
          <p:spPr>
            <a:xfrm>
              <a:off x="4069104" y="2134690"/>
              <a:ext cx="120640" cy="289045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7" name="Google Shape;4757;p27"/>
            <p:cNvSpPr/>
            <p:nvPr/>
          </p:nvSpPr>
          <p:spPr>
            <a:xfrm>
              <a:off x="4158707" y="2412725"/>
              <a:ext cx="165422" cy="145712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8" name="Google Shape;4758;p27"/>
            <p:cNvSpPr/>
            <p:nvPr/>
          </p:nvSpPr>
          <p:spPr>
            <a:xfrm>
              <a:off x="4138352" y="2660934"/>
              <a:ext cx="273567" cy="89926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9" name="Google Shape;4759;p27"/>
            <p:cNvSpPr/>
            <p:nvPr/>
          </p:nvSpPr>
          <p:spPr>
            <a:xfrm>
              <a:off x="4148993" y="2784192"/>
              <a:ext cx="204399" cy="119754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0" name="Google Shape;4760;p27"/>
            <p:cNvSpPr/>
            <p:nvPr/>
          </p:nvSpPr>
          <p:spPr>
            <a:xfrm>
              <a:off x="3883572" y="2579998"/>
              <a:ext cx="242490" cy="219636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1" name="Google Shape;4761;p27"/>
            <p:cNvSpPr/>
            <p:nvPr/>
          </p:nvSpPr>
          <p:spPr>
            <a:xfrm>
              <a:off x="4077851" y="2421351"/>
              <a:ext cx="90248" cy="141842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2" name="Google Shape;4762;p27"/>
            <p:cNvSpPr/>
            <p:nvPr/>
          </p:nvSpPr>
          <p:spPr>
            <a:xfrm>
              <a:off x="3851730" y="2375482"/>
              <a:ext cx="187510" cy="81018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3" name="Google Shape;4763;p27"/>
            <p:cNvSpPr/>
            <p:nvPr/>
          </p:nvSpPr>
          <p:spPr>
            <a:xfrm>
              <a:off x="3919445" y="2809504"/>
              <a:ext cx="233542" cy="194242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4" name="Google Shape;4764;p27"/>
            <p:cNvSpPr/>
            <p:nvPr/>
          </p:nvSpPr>
          <p:spPr>
            <a:xfrm>
              <a:off x="3965395" y="3051304"/>
              <a:ext cx="240515" cy="116972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5" name="Google Shape;4765;p27"/>
            <p:cNvSpPr/>
            <p:nvPr/>
          </p:nvSpPr>
          <p:spPr>
            <a:xfrm>
              <a:off x="4236620" y="3025831"/>
              <a:ext cx="166188" cy="163769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66" name="Google Shape;4766;p27"/>
            <p:cNvGrpSpPr/>
            <p:nvPr/>
          </p:nvGrpSpPr>
          <p:grpSpPr>
            <a:xfrm>
              <a:off x="4184060" y="1881725"/>
              <a:ext cx="443300" cy="476670"/>
              <a:chOff x="4184060" y="1881725"/>
              <a:chExt cx="443300" cy="476670"/>
            </a:xfrm>
          </p:grpSpPr>
          <p:sp>
            <p:nvSpPr>
              <p:cNvPr id="4767" name="Google Shape;4767;p27"/>
              <p:cNvSpPr/>
              <p:nvPr/>
            </p:nvSpPr>
            <p:spPr>
              <a:xfrm>
                <a:off x="4184060" y="1900145"/>
                <a:ext cx="115481" cy="338502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8398" extrusionOk="0">
                    <a:moveTo>
                      <a:pt x="1570" y="1"/>
                    </a:moveTo>
                    <a:cubicBezTo>
                      <a:pt x="1503" y="1"/>
                      <a:pt x="1435" y="11"/>
                      <a:pt x="1368" y="30"/>
                    </a:cubicBezTo>
                    <a:cubicBezTo>
                      <a:pt x="0" y="427"/>
                      <a:pt x="218" y="2588"/>
                      <a:pt x="358" y="3675"/>
                    </a:cubicBezTo>
                    <a:cubicBezTo>
                      <a:pt x="563" y="5248"/>
                      <a:pt x="1177" y="6706"/>
                      <a:pt x="1663" y="8202"/>
                    </a:cubicBezTo>
                    <a:cubicBezTo>
                      <a:pt x="1705" y="8339"/>
                      <a:pt x="1802" y="8398"/>
                      <a:pt x="1903" y="8398"/>
                    </a:cubicBezTo>
                    <a:cubicBezTo>
                      <a:pt x="2046" y="8398"/>
                      <a:pt x="2197" y="8279"/>
                      <a:pt x="2212" y="8099"/>
                    </a:cubicBezTo>
                    <a:cubicBezTo>
                      <a:pt x="2315" y="6731"/>
                      <a:pt x="2353" y="5337"/>
                      <a:pt x="2328" y="3943"/>
                    </a:cubicBezTo>
                    <a:cubicBezTo>
                      <a:pt x="2302" y="2831"/>
                      <a:pt x="2865" y="1015"/>
                      <a:pt x="1982" y="158"/>
                    </a:cubicBezTo>
                    <a:cubicBezTo>
                      <a:pt x="1867" y="52"/>
                      <a:pt x="1721" y="1"/>
                      <a:pt x="15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68" name="Google Shape;4768;p27"/>
              <p:cNvSpPr/>
              <p:nvPr/>
            </p:nvSpPr>
            <p:spPr>
              <a:xfrm>
                <a:off x="4276241" y="1881725"/>
                <a:ext cx="213509" cy="332013"/>
              </a:xfrm>
              <a:custGeom>
                <a:avLst/>
                <a:gdLst/>
                <a:ahLst/>
                <a:cxnLst/>
                <a:rect l="l" t="t" r="r" b="b"/>
                <a:pathLst>
                  <a:path w="5297" h="8237" extrusionOk="0">
                    <a:moveTo>
                      <a:pt x="4028" y="0"/>
                    </a:moveTo>
                    <a:cubicBezTo>
                      <a:pt x="4016" y="0"/>
                      <a:pt x="4004" y="1"/>
                      <a:pt x="3992" y="2"/>
                    </a:cubicBezTo>
                    <a:cubicBezTo>
                      <a:pt x="2598" y="2"/>
                      <a:pt x="1601" y="2214"/>
                      <a:pt x="1000" y="3275"/>
                    </a:cubicBezTo>
                    <a:cubicBezTo>
                      <a:pt x="220" y="4669"/>
                      <a:pt x="347" y="6459"/>
                      <a:pt x="28" y="7968"/>
                    </a:cubicBezTo>
                    <a:cubicBezTo>
                      <a:pt x="1" y="8112"/>
                      <a:pt x="131" y="8236"/>
                      <a:pt x="255" y="8236"/>
                    </a:cubicBezTo>
                    <a:cubicBezTo>
                      <a:pt x="308" y="8236"/>
                      <a:pt x="360" y="8213"/>
                      <a:pt x="399" y="8160"/>
                    </a:cubicBezTo>
                    <a:cubicBezTo>
                      <a:pt x="1307" y="6881"/>
                      <a:pt x="2023" y="5500"/>
                      <a:pt x="2854" y="4183"/>
                    </a:cubicBezTo>
                    <a:cubicBezTo>
                      <a:pt x="3544" y="3083"/>
                      <a:pt x="5296" y="1664"/>
                      <a:pt x="4529" y="270"/>
                    </a:cubicBezTo>
                    <a:cubicBezTo>
                      <a:pt x="4420" y="101"/>
                      <a:pt x="4232" y="0"/>
                      <a:pt x="40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69" name="Google Shape;4769;p27"/>
              <p:cNvSpPr/>
              <p:nvPr/>
            </p:nvSpPr>
            <p:spPr>
              <a:xfrm>
                <a:off x="4303851" y="1937106"/>
                <a:ext cx="289690" cy="263329"/>
              </a:xfrm>
              <a:custGeom>
                <a:avLst/>
                <a:gdLst/>
                <a:ahLst/>
                <a:cxnLst/>
                <a:rect l="l" t="t" r="r" b="b"/>
                <a:pathLst>
                  <a:path w="7187" h="6533" extrusionOk="0">
                    <a:moveTo>
                      <a:pt x="6500" y="1"/>
                    </a:moveTo>
                    <a:cubicBezTo>
                      <a:pt x="6471" y="1"/>
                      <a:pt x="6442" y="3"/>
                      <a:pt x="6414" y="9"/>
                    </a:cubicBezTo>
                    <a:cubicBezTo>
                      <a:pt x="3256" y="674"/>
                      <a:pt x="1900" y="4011"/>
                      <a:pt x="72" y="6274"/>
                    </a:cubicBezTo>
                    <a:cubicBezTo>
                      <a:pt x="0" y="6382"/>
                      <a:pt x="84" y="6533"/>
                      <a:pt x="209" y="6533"/>
                    </a:cubicBezTo>
                    <a:cubicBezTo>
                      <a:pt x="218" y="6533"/>
                      <a:pt x="228" y="6532"/>
                      <a:pt x="238" y="6530"/>
                    </a:cubicBezTo>
                    <a:lnTo>
                      <a:pt x="251" y="6517"/>
                    </a:lnTo>
                    <a:cubicBezTo>
                      <a:pt x="1645" y="6095"/>
                      <a:pt x="2527" y="5200"/>
                      <a:pt x="3537" y="4190"/>
                    </a:cubicBezTo>
                    <a:cubicBezTo>
                      <a:pt x="4701" y="3052"/>
                      <a:pt x="6082" y="2016"/>
                      <a:pt x="6964" y="648"/>
                    </a:cubicBezTo>
                    <a:cubicBezTo>
                      <a:pt x="7187" y="308"/>
                      <a:pt x="6819" y="1"/>
                      <a:pt x="65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0" name="Google Shape;4770;p27"/>
              <p:cNvSpPr/>
              <p:nvPr/>
            </p:nvSpPr>
            <p:spPr>
              <a:xfrm>
                <a:off x="4297443" y="2123605"/>
                <a:ext cx="329917" cy="103510"/>
              </a:xfrm>
              <a:custGeom>
                <a:avLst/>
                <a:gdLst/>
                <a:ahLst/>
                <a:cxnLst/>
                <a:rect l="l" t="t" r="r" b="b"/>
                <a:pathLst>
                  <a:path w="8185" h="2568" extrusionOk="0">
                    <a:moveTo>
                      <a:pt x="7077" y="0"/>
                    </a:moveTo>
                    <a:cubicBezTo>
                      <a:pt x="4592" y="0"/>
                      <a:pt x="2474" y="1394"/>
                      <a:pt x="141" y="2121"/>
                    </a:cubicBezTo>
                    <a:cubicBezTo>
                      <a:pt x="0" y="2159"/>
                      <a:pt x="0" y="2402"/>
                      <a:pt x="154" y="2415"/>
                    </a:cubicBezTo>
                    <a:lnTo>
                      <a:pt x="167" y="2415"/>
                    </a:lnTo>
                    <a:cubicBezTo>
                      <a:pt x="1093" y="2479"/>
                      <a:pt x="2049" y="2567"/>
                      <a:pt x="2988" y="2567"/>
                    </a:cubicBezTo>
                    <a:cubicBezTo>
                      <a:pt x="4836" y="2567"/>
                      <a:pt x="6619" y="2227"/>
                      <a:pt x="7993" y="701"/>
                    </a:cubicBezTo>
                    <a:cubicBezTo>
                      <a:pt x="8184" y="497"/>
                      <a:pt x="8082" y="62"/>
                      <a:pt x="7763" y="36"/>
                    </a:cubicBezTo>
                    <a:cubicBezTo>
                      <a:pt x="7531" y="12"/>
                      <a:pt x="7302" y="0"/>
                      <a:pt x="7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1" name="Google Shape;4771;p27"/>
              <p:cNvSpPr/>
              <p:nvPr/>
            </p:nvSpPr>
            <p:spPr>
              <a:xfrm>
                <a:off x="4272170" y="2223566"/>
                <a:ext cx="307788" cy="134829"/>
              </a:xfrm>
              <a:custGeom>
                <a:avLst/>
                <a:gdLst/>
                <a:ahLst/>
                <a:cxnLst/>
                <a:rect l="l" t="t" r="r" b="b"/>
                <a:pathLst>
                  <a:path w="7636" h="3345" extrusionOk="0">
                    <a:moveTo>
                      <a:pt x="1026" y="0"/>
                    </a:moveTo>
                    <a:cubicBezTo>
                      <a:pt x="723" y="0"/>
                      <a:pt x="422" y="52"/>
                      <a:pt x="129" y="178"/>
                    </a:cubicBezTo>
                    <a:cubicBezTo>
                      <a:pt x="26" y="216"/>
                      <a:pt x="1" y="344"/>
                      <a:pt x="78" y="421"/>
                    </a:cubicBezTo>
                    <a:cubicBezTo>
                      <a:pt x="1139" y="1380"/>
                      <a:pt x="2315" y="2211"/>
                      <a:pt x="3594" y="2876"/>
                    </a:cubicBezTo>
                    <a:cubicBezTo>
                      <a:pt x="4197" y="3174"/>
                      <a:pt x="4867" y="3344"/>
                      <a:pt x="5530" y="3344"/>
                    </a:cubicBezTo>
                    <a:cubicBezTo>
                      <a:pt x="6174" y="3344"/>
                      <a:pt x="6812" y="3184"/>
                      <a:pt x="7379" y="2825"/>
                    </a:cubicBezTo>
                    <a:cubicBezTo>
                      <a:pt x="7635" y="2646"/>
                      <a:pt x="7609" y="2262"/>
                      <a:pt x="7328" y="2109"/>
                    </a:cubicBezTo>
                    <a:cubicBezTo>
                      <a:pt x="6203" y="1584"/>
                      <a:pt x="4950" y="1431"/>
                      <a:pt x="3812" y="919"/>
                    </a:cubicBezTo>
                    <a:cubicBezTo>
                      <a:pt x="2975" y="530"/>
                      <a:pt x="199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72" name="Google Shape;4772;p27"/>
            <p:cNvGrpSpPr/>
            <p:nvPr/>
          </p:nvGrpSpPr>
          <p:grpSpPr>
            <a:xfrm>
              <a:off x="4325295" y="2368428"/>
              <a:ext cx="248374" cy="301335"/>
              <a:chOff x="4325295" y="2368428"/>
              <a:chExt cx="248374" cy="301335"/>
            </a:xfrm>
          </p:grpSpPr>
          <p:sp>
            <p:nvSpPr>
              <p:cNvPr id="4773" name="Google Shape;4773;p27"/>
              <p:cNvSpPr/>
              <p:nvPr/>
            </p:nvSpPr>
            <p:spPr>
              <a:xfrm>
                <a:off x="4326705" y="2547430"/>
                <a:ext cx="169211" cy="122333"/>
              </a:xfrm>
              <a:custGeom>
                <a:avLst/>
                <a:gdLst/>
                <a:ahLst/>
                <a:cxnLst/>
                <a:rect l="l" t="t" r="r" b="b"/>
                <a:pathLst>
                  <a:path w="4198" h="3035" extrusionOk="0">
                    <a:moveTo>
                      <a:pt x="241" y="0"/>
                    </a:moveTo>
                    <a:cubicBezTo>
                      <a:pt x="113" y="0"/>
                      <a:pt x="0" y="136"/>
                      <a:pt x="106" y="263"/>
                    </a:cubicBezTo>
                    <a:cubicBezTo>
                      <a:pt x="707" y="940"/>
                      <a:pt x="1244" y="1682"/>
                      <a:pt x="1960" y="2258"/>
                    </a:cubicBezTo>
                    <a:cubicBezTo>
                      <a:pt x="2331" y="2543"/>
                      <a:pt x="2979" y="3034"/>
                      <a:pt x="3534" y="3034"/>
                    </a:cubicBezTo>
                    <a:cubicBezTo>
                      <a:pt x="3724" y="3034"/>
                      <a:pt x="3904" y="2977"/>
                      <a:pt x="4057" y="2833"/>
                    </a:cubicBezTo>
                    <a:cubicBezTo>
                      <a:pt x="4147" y="2743"/>
                      <a:pt x="4198" y="2616"/>
                      <a:pt x="4172" y="2501"/>
                    </a:cubicBezTo>
                    <a:cubicBezTo>
                      <a:pt x="4019" y="1810"/>
                      <a:pt x="2957" y="1541"/>
                      <a:pt x="2407" y="1196"/>
                    </a:cubicBezTo>
                    <a:cubicBezTo>
                      <a:pt x="1742" y="774"/>
                      <a:pt x="1039" y="378"/>
                      <a:pt x="323" y="20"/>
                    </a:cubicBezTo>
                    <a:cubicBezTo>
                      <a:pt x="296" y="6"/>
                      <a:pt x="269" y="0"/>
                      <a:pt x="2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4" name="Google Shape;4774;p27"/>
              <p:cNvSpPr/>
              <p:nvPr/>
            </p:nvSpPr>
            <p:spPr>
              <a:xfrm>
                <a:off x="4348471" y="2536991"/>
                <a:ext cx="213428" cy="54455"/>
              </a:xfrm>
              <a:custGeom>
                <a:avLst/>
                <a:gdLst/>
                <a:ahLst/>
                <a:cxnLst/>
                <a:rect l="l" t="t" r="r" b="b"/>
                <a:pathLst>
                  <a:path w="5295" h="1351" extrusionOk="0">
                    <a:moveTo>
                      <a:pt x="4230" y="1"/>
                    </a:moveTo>
                    <a:cubicBezTo>
                      <a:pt x="3750" y="1"/>
                      <a:pt x="3216" y="131"/>
                      <a:pt x="2814" y="138"/>
                    </a:cubicBezTo>
                    <a:cubicBezTo>
                      <a:pt x="2706" y="140"/>
                      <a:pt x="2598" y="140"/>
                      <a:pt x="2491" y="140"/>
                    </a:cubicBezTo>
                    <a:cubicBezTo>
                      <a:pt x="2067" y="140"/>
                      <a:pt x="1643" y="131"/>
                      <a:pt x="1218" y="131"/>
                    </a:cubicBezTo>
                    <a:cubicBezTo>
                      <a:pt x="855" y="131"/>
                      <a:pt x="492" y="138"/>
                      <a:pt x="128" y="164"/>
                    </a:cubicBezTo>
                    <a:cubicBezTo>
                      <a:pt x="0" y="176"/>
                      <a:pt x="0" y="368"/>
                      <a:pt x="103" y="407"/>
                    </a:cubicBezTo>
                    <a:cubicBezTo>
                      <a:pt x="960" y="688"/>
                      <a:pt x="1803" y="1289"/>
                      <a:pt x="2711" y="1315"/>
                    </a:cubicBezTo>
                    <a:cubicBezTo>
                      <a:pt x="2961" y="1324"/>
                      <a:pt x="3297" y="1350"/>
                      <a:pt x="3645" y="1350"/>
                    </a:cubicBezTo>
                    <a:cubicBezTo>
                      <a:pt x="4279" y="1350"/>
                      <a:pt x="4954" y="1262"/>
                      <a:pt x="5218" y="816"/>
                    </a:cubicBezTo>
                    <a:cubicBezTo>
                      <a:pt x="5282" y="714"/>
                      <a:pt x="5294" y="586"/>
                      <a:pt x="5243" y="471"/>
                    </a:cubicBezTo>
                    <a:cubicBezTo>
                      <a:pt x="5029" y="101"/>
                      <a:pt x="4649" y="1"/>
                      <a:pt x="4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5" name="Google Shape;4775;p27"/>
              <p:cNvSpPr/>
              <p:nvPr/>
            </p:nvSpPr>
            <p:spPr>
              <a:xfrm>
                <a:off x="4362538" y="2472943"/>
                <a:ext cx="211131" cy="73239"/>
              </a:xfrm>
              <a:custGeom>
                <a:avLst/>
                <a:gdLst/>
                <a:ahLst/>
                <a:cxnLst/>
                <a:rect l="l" t="t" r="r" b="b"/>
                <a:pathLst>
                  <a:path w="5238" h="1817" extrusionOk="0">
                    <a:moveTo>
                      <a:pt x="4972" y="0"/>
                    </a:moveTo>
                    <a:cubicBezTo>
                      <a:pt x="4968" y="0"/>
                      <a:pt x="4963" y="1"/>
                      <a:pt x="4958" y="1"/>
                    </a:cubicBezTo>
                    <a:cubicBezTo>
                      <a:pt x="4025" y="39"/>
                      <a:pt x="3104" y="410"/>
                      <a:pt x="2196" y="640"/>
                    </a:cubicBezTo>
                    <a:cubicBezTo>
                      <a:pt x="1391" y="845"/>
                      <a:pt x="687" y="1011"/>
                      <a:pt x="61" y="1574"/>
                    </a:cubicBezTo>
                    <a:lnTo>
                      <a:pt x="61" y="1561"/>
                    </a:lnTo>
                    <a:lnTo>
                      <a:pt x="61" y="1561"/>
                    </a:lnTo>
                    <a:cubicBezTo>
                      <a:pt x="0" y="1621"/>
                      <a:pt x="43" y="1728"/>
                      <a:pt x="124" y="1728"/>
                    </a:cubicBezTo>
                    <a:cubicBezTo>
                      <a:pt x="128" y="1728"/>
                      <a:pt x="133" y="1728"/>
                      <a:pt x="137" y="1727"/>
                    </a:cubicBezTo>
                    <a:cubicBezTo>
                      <a:pt x="1800" y="1497"/>
                      <a:pt x="3846" y="1817"/>
                      <a:pt x="5112" y="461"/>
                    </a:cubicBezTo>
                    <a:cubicBezTo>
                      <a:pt x="5237" y="323"/>
                      <a:pt x="5215" y="0"/>
                      <a:pt x="49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6" name="Google Shape;4776;p27"/>
              <p:cNvSpPr/>
              <p:nvPr/>
            </p:nvSpPr>
            <p:spPr>
              <a:xfrm>
                <a:off x="4350930" y="2399545"/>
                <a:ext cx="141681" cy="140149"/>
              </a:xfrm>
              <a:custGeom>
                <a:avLst/>
                <a:gdLst/>
                <a:ahLst/>
                <a:cxnLst/>
                <a:rect l="l" t="t" r="r" b="b"/>
                <a:pathLst>
                  <a:path w="3515" h="3477" extrusionOk="0">
                    <a:moveTo>
                      <a:pt x="3249" y="1"/>
                    </a:moveTo>
                    <a:cubicBezTo>
                      <a:pt x="3233" y="1"/>
                      <a:pt x="3217" y="2"/>
                      <a:pt x="3200" y="6"/>
                    </a:cubicBezTo>
                    <a:cubicBezTo>
                      <a:pt x="1448" y="338"/>
                      <a:pt x="745" y="1937"/>
                      <a:pt x="29" y="3356"/>
                    </a:cubicBezTo>
                    <a:cubicBezTo>
                      <a:pt x="0" y="3424"/>
                      <a:pt x="58" y="3477"/>
                      <a:pt x="116" y="3477"/>
                    </a:cubicBezTo>
                    <a:cubicBezTo>
                      <a:pt x="135" y="3477"/>
                      <a:pt x="154" y="3471"/>
                      <a:pt x="170" y="3459"/>
                    </a:cubicBezTo>
                    <a:cubicBezTo>
                      <a:pt x="1308" y="2436"/>
                      <a:pt x="2778" y="1771"/>
                      <a:pt x="3456" y="313"/>
                    </a:cubicBezTo>
                    <a:cubicBezTo>
                      <a:pt x="3514" y="162"/>
                      <a:pt x="3404" y="1"/>
                      <a:pt x="32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7" name="Google Shape;4777;p27"/>
              <p:cNvSpPr/>
              <p:nvPr/>
            </p:nvSpPr>
            <p:spPr>
              <a:xfrm>
                <a:off x="4325295" y="2368428"/>
                <a:ext cx="62275" cy="177474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4403" extrusionOk="0">
                    <a:moveTo>
                      <a:pt x="1303" y="1"/>
                    </a:moveTo>
                    <a:cubicBezTo>
                      <a:pt x="1270" y="1"/>
                      <a:pt x="1236" y="8"/>
                      <a:pt x="1202" y="23"/>
                    </a:cubicBezTo>
                    <a:cubicBezTo>
                      <a:pt x="499" y="369"/>
                      <a:pt x="102" y="1110"/>
                      <a:pt x="51" y="1878"/>
                    </a:cubicBezTo>
                    <a:cubicBezTo>
                      <a:pt x="0" y="2696"/>
                      <a:pt x="51" y="3527"/>
                      <a:pt x="205" y="4333"/>
                    </a:cubicBezTo>
                    <a:lnTo>
                      <a:pt x="217" y="4333"/>
                    </a:lnTo>
                    <a:cubicBezTo>
                      <a:pt x="226" y="4376"/>
                      <a:pt x="258" y="4402"/>
                      <a:pt x="294" y="4402"/>
                    </a:cubicBezTo>
                    <a:cubicBezTo>
                      <a:pt x="311" y="4402"/>
                      <a:pt x="329" y="4396"/>
                      <a:pt x="345" y="4384"/>
                    </a:cubicBezTo>
                    <a:cubicBezTo>
                      <a:pt x="972" y="3924"/>
                      <a:pt x="997" y="3054"/>
                      <a:pt x="1074" y="2351"/>
                    </a:cubicBezTo>
                    <a:cubicBezTo>
                      <a:pt x="1164" y="1635"/>
                      <a:pt x="1458" y="970"/>
                      <a:pt x="1535" y="254"/>
                    </a:cubicBezTo>
                    <a:cubicBezTo>
                      <a:pt x="1545" y="111"/>
                      <a:pt x="1433" y="1"/>
                      <a:pt x="1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78" name="Google Shape;4778;p27"/>
            <p:cNvGrpSpPr/>
            <p:nvPr/>
          </p:nvGrpSpPr>
          <p:grpSpPr>
            <a:xfrm>
              <a:off x="3771197" y="2065080"/>
              <a:ext cx="287631" cy="257601"/>
              <a:chOff x="3771197" y="2065080"/>
              <a:chExt cx="287631" cy="257601"/>
            </a:xfrm>
          </p:grpSpPr>
          <p:sp>
            <p:nvSpPr>
              <p:cNvPr id="4779" name="Google Shape;4779;p27"/>
              <p:cNvSpPr/>
              <p:nvPr/>
            </p:nvSpPr>
            <p:spPr>
              <a:xfrm>
                <a:off x="3956165" y="2107845"/>
                <a:ext cx="102663" cy="184810"/>
              </a:xfrm>
              <a:custGeom>
                <a:avLst/>
                <a:gdLst/>
                <a:ahLst/>
                <a:cxnLst/>
                <a:rect l="l" t="t" r="r" b="b"/>
                <a:pathLst>
                  <a:path w="2547" h="4585" extrusionOk="0">
                    <a:moveTo>
                      <a:pt x="1645" y="0"/>
                    </a:moveTo>
                    <a:cubicBezTo>
                      <a:pt x="1594" y="0"/>
                      <a:pt x="1544" y="10"/>
                      <a:pt x="1498" y="31"/>
                    </a:cubicBezTo>
                    <a:cubicBezTo>
                      <a:pt x="872" y="351"/>
                      <a:pt x="872" y="1437"/>
                      <a:pt x="667" y="2064"/>
                    </a:cubicBezTo>
                    <a:cubicBezTo>
                      <a:pt x="424" y="2806"/>
                      <a:pt x="207" y="3586"/>
                      <a:pt x="28" y="4366"/>
                    </a:cubicBezTo>
                    <a:lnTo>
                      <a:pt x="28" y="4353"/>
                    </a:lnTo>
                    <a:lnTo>
                      <a:pt x="28" y="4353"/>
                    </a:lnTo>
                    <a:cubicBezTo>
                      <a:pt x="1" y="4478"/>
                      <a:pt x="93" y="4585"/>
                      <a:pt x="190" y="4585"/>
                    </a:cubicBezTo>
                    <a:cubicBezTo>
                      <a:pt x="232" y="4585"/>
                      <a:pt x="275" y="4565"/>
                      <a:pt x="309" y="4519"/>
                    </a:cubicBezTo>
                    <a:cubicBezTo>
                      <a:pt x="833" y="3765"/>
                      <a:pt x="1422" y="3074"/>
                      <a:pt x="1792" y="2243"/>
                    </a:cubicBezTo>
                    <a:cubicBezTo>
                      <a:pt x="2061" y="1668"/>
                      <a:pt x="2547" y="517"/>
                      <a:pt x="1856" y="69"/>
                    </a:cubicBezTo>
                    <a:cubicBezTo>
                      <a:pt x="1795" y="23"/>
                      <a:pt x="1720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0" name="Google Shape;4780;p27"/>
              <p:cNvSpPr/>
              <p:nvPr/>
            </p:nvSpPr>
            <p:spPr>
              <a:xfrm>
                <a:off x="3885628" y="2065080"/>
                <a:ext cx="91780" cy="209196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5190" extrusionOk="0">
                    <a:moveTo>
                      <a:pt x="889" y="0"/>
                    </a:moveTo>
                    <a:cubicBezTo>
                      <a:pt x="807" y="0"/>
                      <a:pt x="727" y="29"/>
                      <a:pt x="665" y="82"/>
                    </a:cubicBezTo>
                    <a:cubicBezTo>
                      <a:pt x="0" y="708"/>
                      <a:pt x="716" y="1795"/>
                      <a:pt x="921" y="2524"/>
                    </a:cubicBezTo>
                    <a:cubicBezTo>
                      <a:pt x="1151" y="3381"/>
                      <a:pt x="1305" y="4263"/>
                      <a:pt x="1586" y="5120"/>
                    </a:cubicBezTo>
                    <a:cubicBezTo>
                      <a:pt x="1602" y="5168"/>
                      <a:pt x="1645" y="5189"/>
                      <a:pt x="1690" y="5189"/>
                    </a:cubicBezTo>
                    <a:cubicBezTo>
                      <a:pt x="1754" y="5189"/>
                      <a:pt x="1821" y="5148"/>
                      <a:pt x="1829" y="5082"/>
                    </a:cubicBezTo>
                    <a:cubicBezTo>
                      <a:pt x="1906" y="4199"/>
                      <a:pt x="2276" y="3227"/>
                      <a:pt x="2085" y="2332"/>
                    </a:cubicBezTo>
                    <a:cubicBezTo>
                      <a:pt x="1944" y="1642"/>
                      <a:pt x="1765" y="261"/>
                      <a:pt x="998" y="18"/>
                    </a:cubicBezTo>
                    <a:cubicBezTo>
                      <a:pt x="962" y="6"/>
                      <a:pt x="925" y="0"/>
                      <a:pt x="8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1" name="Google Shape;4781;p27"/>
              <p:cNvSpPr/>
              <p:nvPr/>
            </p:nvSpPr>
            <p:spPr>
              <a:xfrm>
                <a:off x="3829037" y="2073746"/>
                <a:ext cx="117617" cy="189123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4692" extrusionOk="0">
                    <a:moveTo>
                      <a:pt x="320" y="1"/>
                    </a:moveTo>
                    <a:cubicBezTo>
                      <a:pt x="165" y="1"/>
                      <a:pt x="0" y="104"/>
                      <a:pt x="49" y="289"/>
                    </a:cubicBezTo>
                    <a:cubicBezTo>
                      <a:pt x="305" y="1197"/>
                      <a:pt x="880" y="2002"/>
                      <a:pt x="1328" y="2833"/>
                    </a:cubicBezTo>
                    <a:cubicBezTo>
                      <a:pt x="1724" y="3549"/>
                      <a:pt x="2056" y="4189"/>
                      <a:pt x="2747" y="4675"/>
                    </a:cubicBezTo>
                    <a:cubicBezTo>
                      <a:pt x="2764" y="4686"/>
                      <a:pt x="2782" y="4691"/>
                      <a:pt x="2800" y="4691"/>
                    </a:cubicBezTo>
                    <a:cubicBezTo>
                      <a:pt x="2862" y="4691"/>
                      <a:pt x="2917" y="4629"/>
                      <a:pt x="2888" y="4560"/>
                    </a:cubicBezTo>
                    <a:cubicBezTo>
                      <a:pt x="2274" y="3000"/>
                      <a:pt x="2095" y="941"/>
                      <a:pt x="458" y="33"/>
                    </a:cubicBezTo>
                    <a:cubicBezTo>
                      <a:pt x="418" y="11"/>
                      <a:pt x="370" y="1"/>
                      <a:pt x="3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2" name="Google Shape;4782;p27"/>
              <p:cNvSpPr/>
              <p:nvPr/>
            </p:nvSpPr>
            <p:spPr>
              <a:xfrm>
                <a:off x="3777041" y="2170321"/>
                <a:ext cx="169695" cy="104880"/>
              </a:xfrm>
              <a:custGeom>
                <a:avLst/>
                <a:gdLst/>
                <a:ahLst/>
                <a:cxnLst/>
                <a:rect l="l" t="t" r="r" b="b"/>
                <a:pathLst>
                  <a:path w="4210" h="2602" extrusionOk="0">
                    <a:moveTo>
                      <a:pt x="269" y="0"/>
                    </a:moveTo>
                    <a:cubicBezTo>
                      <a:pt x="108" y="0"/>
                      <a:pt x="0" y="167"/>
                      <a:pt x="60" y="322"/>
                    </a:cubicBezTo>
                    <a:cubicBezTo>
                      <a:pt x="814" y="1946"/>
                      <a:pt x="2541" y="2240"/>
                      <a:pt x="4088" y="2598"/>
                    </a:cubicBezTo>
                    <a:lnTo>
                      <a:pt x="4075" y="2598"/>
                    </a:lnTo>
                    <a:cubicBezTo>
                      <a:pt x="4083" y="2600"/>
                      <a:pt x="4090" y="2601"/>
                      <a:pt x="4097" y="2601"/>
                    </a:cubicBezTo>
                    <a:cubicBezTo>
                      <a:pt x="4172" y="2601"/>
                      <a:pt x="4210" y="2479"/>
                      <a:pt x="4139" y="2432"/>
                    </a:cubicBezTo>
                    <a:cubicBezTo>
                      <a:pt x="2886" y="1575"/>
                      <a:pt x="1889" y="322"/>
                      <a:pt x="303" y="3"/>
                    </a:cubicBezTo>
                    <a:cubicBezTo>
                      <a:pt x="291" y="1"/>
                      <a:pt x="280" y="0"/>
                      <a:pt x="2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3" name="Google Shape;4783;p27"/>
              <p:cNvSpPr/>
              <p:nvPr/>
            </p:nvSpPr>
            <p:spPr>
              <a:xfrm>
                <a:off x="3771197" y="2271813"/>
                <a:ext cx="185092" cy="50868"/>
              </a:xfrm>
              <a:custGeom>
                <a:avLst/>
                <a:gdLst/>
                <a:ahLst/>
                <a:cxnLst/>
                <a:rect l="l" t="t" r="r" b="b"/>
                <a:pathLst>
                  <a:path w="4592" h="1262" extrusionOk="0">
                    <a:moveTo>
                      <a:pt x="3463" y="0"/>
                    </a:moveTo>
                    <a:cubicBezTo>
                      <a:pt x="3105" y="0"/>
                      <a:pt x="2734" y="63"/>
                      <a:pt x="2392" y="106"/>
                    </a:cubicBezTo>
                    <a:cubicBezTo>
                      <a:pt x="2180" y="137"/>
                      <a:pt x="1966" y="146"/>
                      <a:pt x="1750" y="146"/>
                    </a:cubicBezTo>
                    <a:cubicBezTo>
                      <a:pt x="1467" y="146"/>
                      <a:pt x="1181" y="130"/>
                      <a:pt x="898" y="130"/>
                    </a:cubicBezTo>
                    <a:cubicBezTo>
                      <a:pt x="682" y="130"/>
                      <a:pt x="468" y="139"/>
                      <a:pt x="256" y="170"/>
                    </a:cubicBezTo>
                    <a:cubicBezTo>
                      <a:pt x="77" y="195"/>
                      <a:pt x="0" y="413"/>
                      <a:pt x="116" y="554"/>
                    </a:cubicBezTo>
                    <a:cubicBezTo>
                      <a:pt x="537" y="1038"/>
                      <a:pt x="1157" y="1262"/>
                      <a:pt x="1784" y="1262"/>
                    </a:cubicBezTo>
                    <a:cubicBezTo>
                      <a:pt x="1919" y="1262"/>
                      <a:pt x="2054" y="1252"/>
                      <a:pt x="2187" y="1231"/>
                    </a:cubicBezTo>
                    <a:cubicBezTo>
                      <a:pt x="2993" y="1078"/>
                      <a:pt x="3786" y="822"/>
                      <a:pt x="4540" y="477"/>
                    </a:cubicBezTo>
                    <a:lnTo>
                      <a:pt x="4527" y="477"/>
                    </a:lnTo>
                    <a:cubicBezTo>
                      <a:pt x="4591" y="451"/>
                      <a:pt x="4591" y="362"/>
                      <a:pt x="4540" y="336"/>
                    </a:cubicBezTo>
                    <a:cubicBezTo>
                      <a:pt x="4233" y="76"/>
                      <a:pt x="3856" y="0"/>
                      <a:pt x="34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784" name="Google Shape;4784;p27"/>
            <p:cNvSpPr/>
            <p:nvPr/>
          </p:nvSpPr>
          <p:spPr>
            <a:xfrm>
              <a:off x="4068580" y="2268064"/>
              <a:ext cx="211816" cy="1032114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5" name="Google Shape;4785;p27"/>
            <p:cNvSpPr/>
            <p:nvPr/>
          </p:nvSpPr>
          <p:spPr>
            <a:xfrm>
              <a:off x="3956044" y="2297367"/>
              <a:ext cx="193718" cy="574342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6" name="Google Shape;4786;p27"/>
            <p:cNvSpPr/>
            <p:nvPr/>
          </p:nvSpPr>
          <p:spPr>
            <a:xfrm>
              <a:off x="4130290" y="2553758"/>
              <a:ext cx="197547" cy="156433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87" name="Google Shape;4787;p27"/>
            <p:cNvGrpSpPr/>
            <p:nvPr/>
          </p:nvGrpSpPr>
          <p:grpSpPr>
            <a:xfrm>
              <a:off x="3911695" y="2937278"/>
              <a:ext cx="1112832" cy="1240241"/>
              <a:chOff x="698962" y="2819500"/>
              <a:chExt cx="1026503" cy="1144028"/>
            </a:xfrm>
          </p:grpSpPr>
          <p:sp>
            <p:nvSpPr>
              <p:cNvPr id="4788" name="Google Shape;4788;p27"/>
              <p:cNvSpPr/>
              <p:nvPr/>
            </p:nvSpPr>
            <p:spPr>
              <a:xfrm>
                <a:off x="698962" y="3325741"/>
                <a:ext cx="480812" cy="322462"/>
              </a:xfrm>
              <a:custGeom>
                <a:avLst/>
                <a:gdLst/>
                <a:ahLst/>
                <a:cxnLst/>
                <a:rect l="l" t="t" r="r" b="b"/>
                <a:pathLst>
                  <a:path w="12932" h="8673" extrusionOk="0">
                    <a:moveTo>
                      <a:pt x="221" y="1"/>
                    </a:moveTo>
                    <a:cubicBezTo>
                      <a:pt x="105" y="1"/>
                      <a:pt x="0" y="134"/>
                      <a:pt x="67" y="268"/>
                    </a:cubicBezTo>
                    <a:cubicBezTo>
                      <a:pt x="642" y="1483"/>
                      <a:pt x="1371" y="2621"/>
                      <a:pt x="2241" y="3644"/>
                    </a:cubicBezTo>
                    <a:cubicBezTo>
                      <a:pt x="3136" y="4744"/>
                      <a:pt x="4095" y="5946"/>
                      <a:pt x="5335" y="6675"/>
                    </a:cubicBezTo>
                    <a:cubicBezTo>
                      <a:pt x="7079" y="7704"/>
                      <a:pt x="8958" y="8672"/>
                      <a:pt x="10955" y="8672"/>
                    </a:cubicBezTo>
                    <a:cubicBezTo>
                      <a:pt x="11565" y="8672"/>
                      <a:pt x="12185" y="8582"/>
                      <a:pt x="12816" y="8376"/>
                    </a:cubicBezTo>
                    <a:cubicBezTo>
                      <a:pt x="12880" y="8363"/>
                      <a:pt x="12931" y="8261"/>
                      <a:pt x="12867" y="8209"/>
                    </a:cubicBezTo>
                    <a:cubicBezTo>
                      <a:pt x="11959" y="7493"/>
                      <a:pt x="11115" y="6688"/>
                      <a:pt x="10348" y="5818"/>
                    </a:cubicBezTo>
                    <a:cubicBezTo>
                      <a:pt x="9568" y="4949"/>
                      <a:pt x="8098" y="4284"/>
                      <a:pt x="7062" y="3734"/>
                    </a:cubicBezTo>
                    <a:cubicBezTo>
                      <a:pt x="5937" y="3133"/>
                      <a:pt x="4722" y="2698"/>
                      <a:pt x="3532" y="2225"/>
                    </a:cubicBezTo>
                    <a:cubicBezTo>
                      <a:pt x="2254" y="1701"/>
                      <a:pt x="1346" y="972"/>
                      <a:pt x="336" y="51"/>
                    </a:cubicBezTo>
                    <a:cubicBezTo>
                      <a:pt x="300" y="16"/>
                      <a:pt x="260" y="1"/>
                      <a:pt x="2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9" name="Google Shape;4789;p27"/>
              <p:cNvSpPr/>
              <p:nvPr/>
            </p:nvSpPr>
            <p:spPr>
              <a:xfrm>
                <a:off x="981009" y="2819500"/>
                <a:ext cx="167384" cy="598301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6092" extrusionOk="0">
                    <a:moveTo>
                      <a:pt x="2362" y="1"/>
                    </a:moveTo>
                    <a:cubicBezTo>
                      <a:pt x="2313" y="1"/>
                      <a:pt x="2263" y="23"/>
                      <a:pt x="2238" y="74"/>
                    </a:cubicBezTo>
                    <a:cubicBezTo>
                      <a:pt x="1586" y="1442"/>
                      <a:pt x="1023" y="2836"/>
                      <a:pt x="537" y="4268"/>
                    </a:cubicBezTo>
                    <a:cubicBezTo>
                      <a:pt x="26" y="5726"/>
                      <a:pt x="0" y="6954"/>
                      <a:pt x="243" y="8463"/>
                    </a:cubicBezTo>
                    <a:cubicBezTo>
                      <a:pt x="460" y="9895"/>
                      <a:pt x="831" y="11289"/>
                      <a:pt x="1356" y="12618"/>
                    </a:cubicBezTo>
                    <a:cubicBezTo>
                      <a:pt x="1905" y="13974"/>
                      <a:pt x="2852" y="14844"/>
                      <a:pt x="3645" y="16033"/>
                    </a:cubicBezTo>
                    <a:lnTo>
                      <a:pt x="3657" y="16033"/>
                    </a:lnTo>
                    <a:cubicBezTo>
                      <a:pt x="3682" y="16073"/>
                      <a:pt x="3723" y="16091"/>
                      <a:pt x="3763" y="16091"/>
                    </a:cubicBezTo>
                    <a:cubicBezTo>
                      <a:pt x="3826" y="16091"/>
                      <a:pt x="3888" y="16047"/>
                      <a:pt x="3888" y="15969"/>
                    </a:cubicBezTo>
                    <a:cubicBezTo>
                      <a:pt x="3900" y="14524"/>
                      <a:pt x="4501" y="13245"/>
                      <a:pt x="4361" y="11775"/>
                    </a:cubicBezTo>
                    <a:cubicBezTo>
                      <a:pt x="4220" y="10483"/>
                      <a:pt x="3939" y="9230"/>
                      <a:pt x="3734" y="7951"/>
                    </a:cubicBezTo>
                    <a:cubicBezTo>
                      <a:pt x="3529" y="6698"/>
                      <a:pt x="3210" y="5458"/>
                      <a:pt x="2775" y="4268"/>
                    </a:cubicBezTo>
                    <a:cubicBezTo>
                      <a:pt x="2263" y="2874"/>
                      <a:pt x="2340" y="1583"/>
                      <a:pt x="2506" y="138"/>
                    </a:cubicBezTo>
                    <a:cubicBezTo>
                      <a:pt x="2514" y="53"/>
                      <a:pt x="2438" y="1"/>
                      <a:pt x="2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0" name="Google Shape;4790;p27"/>
              <p:cNvSpPr/>
              <p:nvPr/>
            </p:nvSpPr>
            <p:spPr>
              <a:xfrm>
                <a:off x="1226323" y="3062248"/>
                <a:ext cx="139388" cy="476313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2811" extrusionOk="0">
                    <a:moveTo>
                      <a:pt x="3516" y="0"/>
                    </a:moveTo>
                    <a:cubicBezTo>
                      <a:pt x="3482" y="0"/>
                      <a:pt x="3448" y="9"/>
                      <a:pt x="3415" y="28"/>
                    </a:cubicBezTo>
                    <a:cubicBezTo>
                      <a:pt x="1688" y="1154"/>
                      <a:pt x="435" y="3826"/>
                      <a:pt x="218" y="5821"/>
                    </a:cubicBezTo>
                    <a:cubicBezTo>
                      <a:pt x="77" y="7151"/>
                      <a:pt x="0" y="8302"/>
                      <a:pt x="320" y="9606"/>
                    </a:cubicBezTo>
                    <a:cubicBezTo>
                      <a:pt x="576" y="10655"/>
                      <a:pt x="768" y="11690"/>
                      <a:pt x="960" y="12752"/>
                    </a:cubicBezTo>
                    <a:lnTo>
                      <a:pt x="960" y="12739"/>
                    </a:lnTo>
                    <a:cubicBezTo>
                      <a:pt x="966" y="12788"/>
                      <a:pt x="1005" y="12811"/>
                      <a:pt x="1046" y="12811"/>
                    </a:cubicBezTo>
                    <a:cubicBezTo>
                      <a:pt x="1091" y="12811"/>
                      <a:pt x="1138" y="12785"/>
                      <a:pt x="1151" y="12739"/>
                    </a:cubicBezTo>
                    <a:cubicBezTo>
                      <a:pt x="1471" y="11614"/>
                      <a:pt x="1944" y="10527"/>
                      <a:pt x="2571" y="9529"/>
                    </a:cubicBezTo>
                    <a:cubicBezTo>
                      <a:pt x="3095" y="8647"/>
                      <a:pt x="3261" y="7675"/>
                      <a:pt x="3402" y="6678"/>
                    </a:cubicBezTo>
                    <a:cubicBezTo>
                      <a:pt x="3581" y="5437"/>
                      <a:pt x="3440" y="4325"/>
                      <a:pt x="3300" y="3097"/>
                    </a:cubicBezTo>
                    <a:cubicBezTo>
                      <a:pt x="3185" y="2023"/>
                      <a:pt x="3389" y="1243"/>
                      <a:pt x="3709" y="246"/>
                    </a:cubicBezTo>
                    <a:cubicBezTo>
                      <a:pt x="3749" y="115"/>
                      <a:pt x="3639" y="0"/>
                      <a:pt x="35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1" name="Google Shape;4791;p27"/>
              <p:cNvSpPr/>
              <p:nvPr/>
            </p:nvSpPr>
            <p:spPr>
              <a:xfrm>
                <a:off x="1363257" y="3314030"/>
                <a:ext cx="99865" cy="456124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2268" extrusionOk="0">
                    <a:moveTo>
                      <a:pt x="2024" y="1"/>
                    </a:moveTo>
                    <a:cubicBezTo>
                      <a:pt x="1984" y="1"/>
                      <a:pt x="1943" y="19"/>
                      <a:pt x="1918" y="59"/>
                    </a:cubicBezTo>
                    <a:cubicBezTo>
                      <a:pt x="857" y="2156"/>
                      <a:pt x="0" y="3998"/>
                      <a:pt x="243" y="6389"/>
                    </a:cubicBezTo>
                    <a:cubicBezTo>
                      <a:pt x="448" y="8448"/>
                      <a:pt x="1138" y="10609"/>
                      <a:pt x="2468" y="12233"/>
                    </a:cubicBezTo>
                    <a:cubicBezTo>
                      <a:pt x="2485" y="12257"/>
                      <a:pt x="2506" y="12267"/>
                      <a:pt x="2528" y="12267"/>
                    </a:cubicBezTo>
                    <a:cubicBezTo>
                      <a:pt x="2574" y="12267"/>
                      <a:pt x="2622" y="12221"/>
                      <a:pt x="2622" y="12169"/>
                    </a:cubicBezTo>
                    <a:cubicBezTo>
                      <a:pt x="2686" y="10136"/>
                      <a:pt x="2494" y="8026"/>
                      <a:pt x="2404" y="5980"/>
                    </a:cubicBezTo>
                    <a:cubicBezTo>
                      <a:pt x="2353" y="4995"/>
                      <a:pt x="2430" y="4010"/>
                      <a:pt x="2276" y="3026"/>
                    </a:cubicBezTo>
                    <a:cubicBezTo>
                      <a:pt x="2123" y="2067"/>
                      <a:pt x="2072" y="1095"/>
                      <a:pt x="2149" y="123"/>
                    </a:cubicBezTo>
                    <a:cubicBezTo>
                      <a:pt x="2149" y="45"/>
                      <a:pt x="2087" y="1"/>
                      <a:pt x="2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2" name="Google Shape;4792;p27"/>
              <p:cNvSpPr/>
              <p:nvPr/>
            </p:nvSpPr>
            <p:spPr>
              <a:xfrm>
                <a:off x="989933" y="3680698"/>
                <a:ext cx="382880" cy="188465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5069" extrusionOk="0">
                    <a:moveTo>
                      <a:pt x="219" y="0"/>
                    </a:moveTo>
                    <a:cubicBezTo>
                      <a:pt x="87" y="0"/>
                      <a:pt x="0" y="169"/>
                      <a:pt x="105" y="274"/>
                    </a:cubicBezTo>
                    <a:cubicBezTo>
                      <a:pt x="860" y="1054"/>
                      <a:pt x="1742" y="1693"/>
                      <a:pt x="2484" y="2499"/>
                    </a:cubicBezTo>
                    <a:cubicBezTo>
                      <a:pt x="3162" y="3215"/>
                      <a:pt x="3814" y="3790"/>
                      <a:pt x="4722" y="4199"/>
                    </a:cubicBezTo>
                    <a:cubicBezTo>
                      <a:pt x="6051" y="4820"/>
                      <a:pt x="7410" y="5068"/>
                      <a:pt x="8823" y="5068"/>
                    </a:cubicBezTo>
                    <a:cubicBezTo>
                      <a:pt x="9245" y="5068"/>
                      <a:pt x="9673" y="5046"/>
                      <a:pt x="10105" y="5005"/>
                    </a:cubicBezTo>
                    <a:lnTo>
                      <a:pt x="10118" y="4992"/>
                    </a:lnTo>
                    <a:cubicBezTo>
                      <a:pt x="10246" y="4992"/>
                      <a:pt x="10297" y="4813"/>
                      <a:pt x="10182" y="4749"/>
                    </a:cubicBezTo>
                    <a:cubicBezTo>
                      <a:pt x="8558" y="3598"/>
                      <a:pt x="7062" y="2448"/>
                      <a:pt x="5284" y="1552"/>
                    </a:cubicBezTo>
                    <a:cubicBezTo>
                      <a:pt x="4428" y="1130"/>
                      <a:pt x="3443" y="1105"/>
                      <a:pt x="2535" y="811"/>
                    </a:cubicBezTo>
                    <a:cubicBezTo>
                      <a:pt x="1781" y="568"/>
                      <a:pt x="1026" y="248"/>
                      <a:pt x="259" y="5"/>
                    </a:cubicBezTo>
                    <a:cubicBezTo>
                      <a:pt x="245" y="2"/>
                      <a:pt x="232" y="0"/>
                      <a:pt x="2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3" name="Google Shape;4793;p27"/>
              <p:cNvSpPr/>
              <p:nvPr/>
            </p:nvSpPr>
            <p:spPr>
              <a:xfrm>
                <a:off x="1053250" y="3000232"/>
                <a:ext cx="672214" cy="963297"/>
              </a:xfrm>
              <a:custGeom>
                <a:avLst/>
                <a:gdLst/>
                <a:ahLst/>
                <a:cxnLst/>
                <a:rect l="l" t="t" r="r" b="b"/>
                <a:pathLst>
                  <a:path w="18080" h="25909" extrusionOk="0">
                    <a:moveTo>
                      <a:pt x="471" y="0"/>
                    </a:moveTo>
                    <a:cubicBezTo>
                      <a:pt x="454" y="0"/>
                      <a:pt x="436" y="13"/>
                      <a:pt x="436" y="34"/>
                    </a:cubicBezTo>
                    <a:cubicBezTo>
                      <a:pt x="1" y="4804"/>
                      <a:pt x="806" y="9599"/>
                      <a:pt x="2788" y="13959"/>
                    </a:cubicBezTo>
                    <a:cubicBezTo>
                      <a:pt x="4106" y="16811"/>
                      <a:pt x="5973" y="19445"/>
                      <a:pt x="8402" y="21453"/>
                    </a:cubicBezTo>
                    <a:cubicBezTo>
                      <a:pt x="9732" y="22578"/>
                      <a:pt x="11203" y="23524"/>
                      <a:pt x="12776" y="24279"/>
                    </a:cubicBezTo>
                    <a:cubicBezTo>
                      <a:pt x="14310" y="25008"/>
                      <a:pt x="16113" y="25839"/>
                      <a:pt x="17827" y="25903"/>
                    </a:cubicBezTo>
                    <a:cubicBezTo>
                      <a:pt x="17842" y="25907"/>
                      <a:pt x="17856" y="25909"/>
                      <a:pt x="17870" y="25909"/>
                    </a:cubicBezTo>
                    <a:cubicBezTo>
                      <a:pt x="18029" y="25909"/>
                      <a:pt x="18080" y="25655"/>
                      <a:pt x="17903" y="25596"/>
                    </a:cubicBezTo>
                    <a:cubicBezTo>
                      <a:pt x="16151" y="24803"/>
                      <a:pt x="14233" y="24458"/>
                      <a:pt x="12481" y="23576"/>
                    </a:cubicBezTo>
                    <a:cubicBezTo>
                      <a:pt x="10973" y="22834"/>
                      <a:pt x="9566" y="21900"/>
                      <a:pt x="8287" y="20801"/>
                    </a:cubicBezTo>
                    <a:cubicBezTo>
                      <a:pt x="6024" y="18806"/>
                      <a:pt x="4208" y="16338"/>
                      <a:pt x="2968" y="13589"/>
                    </a:cubicBezTo>
                    <a:cubicBezTo>
                      <a:pt x="1062" y="9330"/>
                      <a:pt x="218" y="4689"/>
                      <a:pt x="500" y="34"/>
                    </a:cubicBezTo>
                    <a:cubicBezTo>
                      <a:pt x="500" y="10"/>
                      <a:pt x="486" y="0"/>
                      <a:pt x="4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4" name="Google Shape;4794;p27"/>
              <p:cNvSpPr/>
              <p:nvPr/>
            </p:nvSpPr>
            <p:spPr>
              <a:xfrm>
                <a:off x="936319" y="3524468"/>
                <a:ext cx="304616" cy="126040"/>
              </a:xfrm>
              <a:custGeom>
                <a:avLst/>
                <a:gdLst/>
                <a:ahLst/>
                <a:cxnLst/>
                <a:rect l="l" t="t" r="r" b="b"/>
                <a:pathLst>
                  <a:path w="8193" h="3390" extrusionOk="0">
                    <a:moveTo>
                      <a:pt x="51" y="0"/>
                    </a:moveTo>
                    <a:cubicBezTo>
                      <a:pt x="26" y="0"/>
                      <a:pt x="0" y="26"/>
                      <a:pt x="26" y="51"/>
                    </a:cubicBezTo>
                    <a:cubicBezTo>
                      <a:pt x="2417" y="1752"/>
                      <a:pt x="5115" y="2928"/>
                      <a:pt x="8031" y="3389"/>
                    </a:cubicBezTo>
                    <a:cubicBezTo>
                      <a:pt x="8035" y="3389"/>
                      <a:pt x="8038" y="3389"/>
                      <a:pt x="8042" y="3389"/>
                    </a:cubicBezTo>
                    <a:cubicBezTo>
                      <a:pt x="8149" y="3389"/>
                      <a:pt x="8193" y="3222"/>
                      <a:pt x="8082" y="3210"/>
                    </a:cubicBezTo>
                    <a:cubicBezTo>
                      <a:pt x="5141" y="2749"/>
                      <a:pt x="2596" y="1496"/>
                      <a:pt x="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5" name="Google Shape;4795;p27"/>
              <p:cNvSpPr/>
              <p:nvPr/>
            </p:nvSpPr>
            <p:spPr>
              <a:xfrm>
                <a:off x="1255807" y="3235543"/>
                <a:ext cx="61161" cy="47516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2780" extrusionOk="0">
                    <a:moveTo>
                      <a:pt x="1625" y="1"/>
                    </a:moveTo>
                    <a:cubicBezTo>
                      <a:pt x="1618" y="1"/>
                      <a:pt x="1612" y="4"/>
                      <a:pt x="1612" y="9"/>
                    </a:cubicBezTo>
                    <a:cubicBezTo>
                      <a:pt x="1023" y="2119"/>
                      <a:pt x="384" y="4255"/>
                      <a:pt x="192" y="6428"/>
                    </a:cubicBezTo>
                    <a:cubicBezTo>
                      <a:pt x="0" y="8615"/>
                      <a:pt x="282" y="10610"/>
                      <a:pt x="793" y="12720"/>
                    </a:cubicBezTo>
                    <a:cubicBezTo>
                      <a:pt x="804" y="12762"/>
                      <a:pt x="833" y="12780"/>
                      <a:pt x="863" y="12780"/>
                    </a:cubicBezTo>
                    <a:cubicBezTo>
                      <a:pt x="906" y="12780"/>
                      <a:pt x="949" y="12742"/>
                      <a:pt x="934" y="12681"/>
                    </a:cubicBezTo>
                    <a:cubicBezTo>
                      <a:pt x="486" y="10597"/>
                      <a:pt x="154" y="8564"/>
                      <a:pt x="397" y="6428"/>
                    </a:cubicBezTo>
                    <a:cubicBezTo>
                      <a:pt x="640" y="4267"/>
                      <a:pt x="1151" y="2145"/>
                      <a:pt x="1637" y="22"/>
                    </a:cubicBezTo>
                    <a:cubicBezTo>
                      <a:pt x="1645" y="7"/>
                      <a:pt x="1635" y="1"/>
                      <a:pt x="16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6" name="Google Shape;4796;p27"/>
              <p:cNvSpPr/>
              <p:nvPr/>
            </p:nvSpPr>
            <p:spPr>
              <a:xfrm>
                <a:off x="1415086" y="3473383"/>
                <a:ext cx="128717" cy="427719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1504" extrusionOk="0">
                    <a:moveTo>
                      <a:pt x="656" y="0"/>
                    </a:moveTo>
                    <a:cubicBezTo>
                      <a:pt x="654" y="0"/>
                      <a:pt x="652" y="2"/>
                      <a:pt x="652" y="6"/>
                    </a:cubicBezTo>
                    <a:cubicBezTo>
                      <a:pt x="371" y="2001"/>
                      <a:pt x="0" y="4059"/>
                      <a:pt x="384" y="6067"/>
                    </a:cubicBezTo>
                    <a:cubicBezTo>
                      <a:pt x="780" y="8164"/>
                      <a:pt x="1893" y="9763"/>
                      <a:pt x="3159" y="11451"/>
                    </a:cubicBezTo>
                    <a:cubicBezTo>
                      <a:pt x="3189" y="11488"/>
                      <a:pt x="3230" y="11504"/>
                      <a:pt x="3270" y="11504"/>
                    </a:cubicBezTo>
                    <a:cubicBezTo>
                      <a:pt x="3367" y="11504"/>
                      <a:pt x="3461" y="11413"/>
                      <a:pt x="3389" y="11323"/>
                    </a:cubicBezTo>
                    <a:cubicBezTo>
                      <a:pt x="2187" y="9686"/>
                      <a:pt x="959" y="8049"/>
                      <a:pt x="639" y="5990"/>
                    </a:cubicBezTo>
                    <a:cubicBezTo>
                      <a:pt x="345" y="4008"/>
                      <a:pt x="512" y="2001"/>
                      <a:pt x="665" y="6"/>
                    </a:cubicBezTo>
                    <a:cubicBezTo>
                      <a:pt x="665" y="6"/>
                      <a:pt x="659" y="0"/>
                      <a:pt x="6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7" name="Google Shape;4797;p27"/>
              <p:cNvSpPr/>
              <p:nvPr/>
            </p:nvSpPr>
            <p:spPr>
              <a:xfrm>
                <a:off x="1180331" y="3785285"/>
                <a:ext cx="337000" cy="101167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721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2614" y="1536"/>
                      <a:pt x="5576" y="2721"/>
                      <a:pt x="8619" y="2721"/>
                    </a:cubicBezTo>
                    <a:cubicBezTo>
                      <a:pt x="8729" y="2721"/>
                      <a:pt x="8839" y="2719"/>
                      <a:pt x="8948" y="2716"/>
                    </a:cubicBezTo>
                    <a:cubicBezTo>
                      <a:pt x="9063" y="2716"/>
                      <a:pt x="9063" y="2537"/>
                      <a:pt x="8948" y="2537"/>
                    </a:cubicBezTo>
                    <a:cubicBezTo>
                      <a:pt x="5777" y="2499"/>
                      <a:pt x="2836" y="1386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8" name="Google Shape;4798;p27"/>
              <p:cNvSpPr/>
              <p:nvPr/>
            </p:nvSpPr>
            <p:spPr>
              <a:xfrm>
                <a:off x="1514914" y="3762568"/>
                <a:ext cx="100646" cy="154892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4166" extrusionOk="0">
                    <a:moveTo>
                      <a:pt x="19" y="1"/>
                    </a:moveTo>
                    <a:cubicBezTo>
                      <a:pt x="9" y="1"/>
                      <a:pt x="0" y="8"/>
                      <a:pt x="0" y="15"/>
                    </a:cubicBezTo>
                    <a:cubicBezTo>
                      <a:pt x="563" y="1588"/>
                      <a:pt x="1305" y="3110"/>
                      <a:pt x="2635" y="4159"/>
                    </a:cubicBezTo>
                    <a:cubicBezTo>
                      <a:pt x="2642" y="4163"/>
                      <a:pt x="2649" y="4165"/>
                      <a:pt x="2656" y="4165"/>
                    </a:cubicBezTo>
                    <a:cubicBezTo>
                      <a:pt x="2685" y="4165"/>
                      <a:pt x="2707" y="4128"/>
                      <a:pt x="2686" y="4107"/>
                    </a:cubicBezTo>
                    <a:cubicBezTo>
                      <a:pt x="1471" y="3008"/>
                      <a:pt x="627" y="1524"/>
                      <a:pt x="39" y="15"/>
                    </a:cubicBezTo>
                    <a:cubicBezTo>
                      <a:pt x="33" y="5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9" name="Google Shape;4799;p27"/>
              <p:cNvSpPr/>
              <p:nvPr/>
            </p:nvSpPr>
            <p:spPr>
              <a:xfrm>
                <a:off x="957437" y="3331095"/>
                <a:ext cx="223192" cy="219213"/>
              </a:xfrm>
              <a:custGeom>
                <a:avLst/>
                <a:gdLst/>
                <a:ahLst/>
                <a:cxnLst/>
                <a:rect l="l" t="t" r="r" b="b"/>
                <a:pathLst>
                  <a:path w="6003" h="5896" extrusionOk="0">
                    <a:moveTo>
                      <a:pt x="40" y="1"/>
                    </a:moveTo>
                    <a:cubicBezTo>
                      <a:pt x="19" y="1"/>
                      <a:pt x="1" y="28"/>
                      <a:pt x="20" y="48"/>
                    </a:cubicBezTo>
                    <a:cubicBezTo>
                      <a:pt x="1798" y="2158"/>
                      <a:pt x="3754" y="4114"/>
                      <a:pt x="5877" y="5879"/>
                    </a:cubicBezTo>
                    <a:cubicBezTo>
                      <a:pt x="5889" y="5891"/>
                      <a:pt x="5903" y="5896"/>
                      <a:pt x="5916" y="5896"/>
                    </a:cubicBezTo>
                    <a:cubicBezTo>
                      <a:pt x="5961" y="5896"/>
                      <a:pt x="6003" y="5841"/>
                      <a:pt x="5954" y="5802"/>
                    </a:cubicBezTo>
                    <a:cubicBezTo>
                      <a:pt x="3959" y="3871"/>
                      <a:pt x="1862" y="2107"/>
                      <a:pt x="46" y="9"/>
                    </a:cubicBezTo>
                    <a:lnTo>
                      <a:pt x="59" y="9"/>
                    </a:lnTo>
                    <a:cubicBezTo>
                      <a:pt x="53" y="3"/>
                      <a:pt x="46" y="1"/>
                      <a:pt x="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800" name="Google Shape;4800;p27"/>
          <p:cNvGrpSpPr/>
          <p:nvPr/>
        </p:nvGrpSpPr>
        <p:grpSpPr>
          <a:xfrm>
            <a:off x="1929731" y="771412"/>
            <a:ext cx="1777835" cy="3800905"/>
            <a:chOff x="3771197" y="1070512"/>
            <a:chExt cx="1453271" cy="3107007"/>
          </a:xfrm>
        </p:grpSpPr>
        <p:sp>
          <p:nvSpPr>
            <p:cNvPr id="4801" name="Google Shape;4801;p27"/>
            <p:cNvSpPr/>
            <p:nvPr/>
          </p:nvSpPr>
          <p:spPr>
            <a:xfrm>
              <a:off x="4339725" y="1208119"/>
              <a:ext cx="659269" cy="861009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2" name="Google Shape;4802;p27"/>
            <p:cNvSpPr/>
            <p:nvPr/>
          </p:nvSpPr>
          <p:spPr>
            <a:xfrm>
              <a:off x="4469472" y="1500867"/>
              <a:ext cx="419198" cy="133176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3" name="Google Shape;4803;p27"/>
            <p:cNvSpPr/>
            <p:nvPr/>
          </p:nvSpPr>
          <p:spPr>
            <a:xfrm>
              <a:off x="4606878" y="1234762"/>
              <a:ext cx="127573" cy="232413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4" name="Google Shape;4804;p27"/>
            <p:cNvSpPr/>
            <p:nvPr/>
          </p:nvSpPr>
          <p:spPr>
            <a:xfrm>
              <a:off x="4394340" y="1453063"/>
              <a:ext cx="54657" cy="326168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5" name="Google Shape;4805;p27"/>
            <p:cNvSpPr/>
            <p:nvPr/>
          </p:nvSpPr>
          <p:spPr>
            <a:xfrm>
              <a:off x="4661857" y="1455481"/>
              <a:ext cx="412910" cy="98512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6" name="Google Shape;4806;p27"/>
            <p:cNvSpPr/>
            <p:nvPr/>
          </p:nvSpPr>
          <p:spPr>
            <a:xfrm>
              <a:off x="4762261" y="1070512"/>
              <a:ext cx="462206" cy="269053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7" name="Google Shape;4807;p27"/>
            <p:cNvSpPr/>
            <p:nvPr/>
          </p:nvSpPr>
          <p:spPr>
            <a:xfrm>
              <a:off x="4645331" y="1127868"/>
              <a:ext cx="220361" cy="241482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8" name="Google Shape;4808;p27"/>
            <p:cNvSpPr/>
            <p:nvPr/>
          </p:nvSpPr>
          <p:spPr>
            <a:xfrm>
              <a:off x="4364957" y="1314529"/>
              <a:ext cx="167155" cy="362606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9" name="Google Shape;4809;p27"/>
            <p:cNvSpPr/>
            <p:nvPr/>
          </p:nvSpPr>
          <p:spPr>
            <a:xfrm>
              <a:off x="4186276" y="2798017"/>
              <a:ext cx="269294" cy="249020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0" name="Google Shape;4810;p27"/>
            <p:cNvSpPr/>
            <p:nvPr/>
          </p:nvSpPr>
          <p:spPr>
            <a:xfrm>
              <a:off x="4069104" y="2134690"/>
              <a:ext cx="120640" cy="289045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1" name="Google Shape;4811;p27"/>
            <p:cNvSpPr/>
            <p:nvPr/>
          </p:nvSpPr>
          <p:spPr>
            <a:xfrm>
              <a:off x="4158707" y="2412725"/>
              <a:ext cx="165422" cy="145712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2" name="Google Shape;4812;p27"/>
            <p:cNvSpPr/>
            <p:nvPr/>
          </p:nvSpPr>
          <p:spPr>
            <a:xfrm>
              <a:off x="4138352" y="2660934"/>
              <a:ext cx="273567" cy="89926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3" name="Google Shape;4813;p27"/>
            <p:cNvSpPr/>
            <p:nvPr/>
          </p:nvSpPr>
          <p:spPr>
            <a:xfrm>
              <a:off x="4148993" y="2784192"/>
              <a:ext cx="204399" cy="119754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4" name="Google Shape;4814;p27"/>
            <p:cNvSpPr/>
            <p:nvPr/>
          </p:nvSpPr>
          <p:spPr>
            <a:xfrm>
              <a:off x="3883572" y="2579998"/>
              <a:ext cx="242490" cy="219636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5" name="Google Shape;4815;p27"/>
            <p:cNvSpPr/>
            <p:nvPr/>
          </p:nvSpPr>
          <p:spPr>
            <a:xfrm>
              <a:off x="4077851" y="2421351"/>
              <a:ext cx="90248" cy="141842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6" name="Google Shape;4816;p27"/>
            <p:cNvSpPr/>
            <p:nvPr/>
          </p:nvSpPr>
          <p:spPr>
            <a:xfrm>
              <a:off x="3851730" y="2375482"/>
              <a:ext cx="187510" cy="81018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7" name="Google Shape;4817;p27"/>
            <p:cNvSpPr/>
            <p:nvPr/>
          </p:nvSpPr>
          <p:spPr>
            <a:xfrm>
              <a:off x="3919445" y="2809504"/>
              <a:ext cx="233542" cy="194242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8" name="Google Shape;4818;p27"/>
            <p:cNvSpPr/>
            <p:nvPr/>
          </p:nvSpPr>
          <p:spPr>
            <a:xfrm>
              <a:off x="3965395" y="3051304"/>
              <a:ext cx="240515" cy="116972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9" name="Google Shape;4819;p27"/>
            <p:cNvSpPr/>
            <p:nvPr/>
          </p:nvSpPr>
          <p:spPr>
            <a:xfrm>
              <a:off x="4236620" y="3025831"/>
              <a:ext cx="166188" cy="163769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820" name="Google Shape;4820;p27"/>
            <p:cNvGrpSpPr/>
            <p:nvPr/>
          </p:nvGrpSpPr>
          <p:grpSpPr>
            <a:xfrm>
              <a:off x="4184060" y="1881725"/>
              <a:ext cx="443300" cy="476670"/>
              <a:chOff x="4184060" y="1881725"/>
              <a:chExt cx="443300" cy="476670"/>
            </a:xfrm>
          </p:grpSpPr>
          <p:sp>
            <p:nvSpPr>
              <p:cNvPr id="4821" name="Google Shape;4821;p27"/>
              <p:cNvSpPr/>
              <p:nvPr/>
            </p:nvSpPr>
            <p:spPr>
              <a:xfrm>
                <a:off x="4184060" y="1900145"/>
                <a:ext cx="115481" cy="338502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8398" extrusionOk="0">
                    <a:moveTo>
                      <a:pt x="1570" y="1"/>
                    </a:moveTo>
                    <a:cubicBezTo>
                      <a:pt x="1503" y="1"/>
                      <a:pt x="1435" y="11"/>
                      <a:pt x="1368" y="30"/>
                    </a:cubicBezTo>
                    <a:cubicBezTo>
                      <a:pt x="0" y="427"/>
                      <a:pt x="218" y="2588"/>
                      <a:pt x="358" y="3675"/>
                    </a:cubicBezTo>
                    <a:cubicBezTo>
                      <a:pt x="563" y="5248"/>
                      <a:pt x="1177" y="6706"/>
                      <a:pt x="1663" y="8202"/>
                    </a:cubicBezTo>
                    <a:cubicBezTo>
                      <a:pt x="1705" y="8339"/>
                      <a:pt x="1802" y="8398"/>
                      <a:pt x="1903" y="8398"/>
                    </a:cubicBezTo>
                    <a:cubicBezTo>
                      <a:pt x="2046" y="8398"/>
                      <a:pt x="2197" y="8279"/>
                      <a:pt x="2212" y="8099"/>
                    </a:cubicBezTo>
                    <a:cubicBezTo>
                      <a:pt x="2315" y="6731"/>
                      <a:pt x="2353" y="5337"/>
                      <a:pt x="2328" y="3943"/>
                    </a:cubicBezTo>
                    <a:cubicBezTo>
                      <a:pt x="2302" y="2831"/>
                      <a:pt x="2865" y="1015"/>
                      <a:pt x="1982" y="158"/>
                    </a:cubicBezTo>
                    <a:cubicBezTo>
                      <a:pt x="1867" y="52"/>
                      <a:pt x="1721" y="1"/>
                      <a:pt x="15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2" name="Google Shape;4822;p27"/>
              <p:cNvSpPr/>
              <p:nvPr/>
            </p:nvSpPr>
            <p:spPr>
              <a:xfrm>
                <a:off x="4276241" y="1881725"/>
                <a:ext cx="213509" cy="332013"/>
              </a:xfrm>
              <a:custGeom>
                <a:avLst/>
                <a:gdLst/>
                <a:ahLst/>
                <a:cxnLst/>
                <a:rect l="l" t="t" r="r" b="b"/>
                <a:pathLst>
                  <a:path w="5297" h="8237" extrusionOk="0">
                    <a:moveTo>
                      <a:pt x="4028" y="0"/>
                    </a:moveTo>
                    <a:cubicBezTo>
                      <a:pt x="4016" y="0"/>
                      <a:pt x="4004" y="1"/>
                      <a:pt x="3992" y="2"/>
                    </a:cubicBezTo>
                    <a:cubicBezTo>
                      <a:pt x="2598" y="2"/>
                      <a:pt x="1601" y="2214"/>
                      <a:pt x="1000" y="3275"/>
                    </a:cubicBezTo>
                    <a:cubicBezTo>
                      <a:pt x="220" y="4669"/>
                      <a:pt x="347" y="6459"/>
                      <a:pt x="28" y="7968"/>
                    </a:cubicBezTo>
                    <a:cubicBezTo>
                      <a:pt x="1" y="8112"/>
                      <a:pt x="131" y="8236"/>
                      <a:pt x="255" y="8236"/>
                    </a:cubicBezTo>
                    <a:cubicBezTo>
                      <a:pt x="308" y="8236"/>
                      <a:pt x="360" y="8213"/>
                      <a:pt x="399" y="8160"/>
                    </a:cubicBezTo>
                    <a:cubicBezTo>
                      <a:pt x="1307" y="6881"/>
                      <a:pt x="2023" y="5500"/>
                      <a:pt x="2854" y="4183"/>
                    </a:cubicBezTo>
                    <a:cubicBezTo>
                      <a:pt x="3544" y="3083"/>
                      <a:pt x="5296" y="1664"/>
                      <a:pt x="4529" y="270"/>
                    </a:cubicBezTo>
                    <a:cubicBezTo>
                      <a:pt x="4420" y="101"/>
                      <a:pt x="4232" y="0"/>
                      <a:pt x="40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3" name="Google Shape;4823;p27"/>
              <p:cNvSpPr/>
              <p:nvPr/>
            </p:nvSpPr>
            <p:spPr>
              <a:xfrm>
                <a:off x="4303851" y="1937106"/>
                <a:ext cx="289690" cy="263329"/>
              </a:xfrm>
              <a:custGeom>
                <a:avLst/>
                <a:gdLst/>
                <a:ahLst/>
                <a:cxnLst/>
                <a:rect l="l" t="t" r="r" b="b"/>
                <a:pathLst>
                  <a:path w="7187" h="6533" extrusionOk="0">
                    <a:moveTo>
                      <a:pt x="6500" y="1"/>
                    </a:moveTo>
                    <a:cubicBezTo>
                      <a:pt x="6471" y="1"/>
                      <a:pt x="6442" y="3"/>
                      <a:pt x="6414" y="9"/>
                    </a:cubicBezTo>
                    <a:cubicBezTo>
                      <a:pt x="3256" y="674"/>
                      <a:pt x="1900" y="4011"/>
                      <a:pt x="72" y="6274"/>
                    </a:cubicBezTo>
                    <a:cubicBezTo>
                      <a:pt x="0" y="6382"/>
                      <a:pt x="84" y="6533"/>
                      <a:pt x="209" y="6533"/>
                    </a:cubicBezTo>
                    <a:cubicBezTo>
                      <a:pt x="218" y="6533"/>
                      <a:pt x="228" y="6532"/>
                      <a:pt x="238" y="6530"/>
                    </a:cubicBezTo>
                    <a:lnTo>
                      <a:pt x="251" y="6517"/>
                    </a:lnTo>
                    <a:cubicBezTo>
                      <a:pt x="1645" y="6095"/>
                      <a:pt x="2527" y="5200"/>
                      <a:pt x="3537" y="4190"/>
                    </a:cubicBezTo>
                    <a:cubicBezTo>
                      <a:pt x="4701" y="3052"/>
                      <a:pt x="6082" y="2016"/>
                      <a:pt x="6964" y="648"/>
                    </a:cubicBezTo>
                    <a:cubicBezTo>
                      <a:pt x="7187" y="308"/>
                      <a:pt x="6819" y="1"/>
                      <a:pt x="65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4" name="Google Shape;4824;p27"/>
              <p:cNvSpPr/>
              <p:nvPr/>
            </p:nvSpPr>
            <p:spPr>
              <a:xfrm>
                <a:off x="4297443" y="2123605"/>
                <a:ext cx="329917" cy="103510"/>
              </a:xfrm>
              <a:custGeom>
                <a:avLst/>
                <a:gdLst/>
                <a:ahLst/>
                <a:cxnLst/>
                <a:rect l="l" t="t" r="r" b="b"/>
                <a:pathLst>
                  <a:path w="8185" h="2568" extrusionOk="0">
                    <a:moveTo>
                      <a:pt x="7077" y="0"/>
                    </a:moveTo>
                    <a:cubicBezTo>
                      <a:pt x="4592" y="0"/>
                      <a:pt x="2474" y="1394"/>
                      <a:pt x="141" y="2121"/>
                    </a:cubicBezTo>
                    <a:cubicBezTo>
                      <a:pt x="0" y="2159"/>
                      <a:pt x="0" y="2402"/>
                      <a:pt x="154" y="2415"/>
                    </a:cubicBezTo>
                    <a:lnTo>
                      <a:pt x="167" y="2415"/>
                    </a:lnTo>
                    <a:cubicBezTo>
                      <a:pt x="1093" y="2479"/>
                      <a:pt x="2049" y="2567"/>
                      <a:pt x="2988" y="2567"/>
                    </a:cubicBezTo>
                    <a:cubicBezTo>
                      <a:pt x="4836" y="2567"/>
                      <a:pt x="6619" y="2227"/>
                      <a:pt x="7993" y="701"/>
                    </a:cubicBezTo>
                    <a:cubicBezTo>
                      <a:pt x="8184" y="497"/>
                      <a:pt x="8082" y="62"/>
                      <a:pt x="7763" y="36"/>
                    </a:cubicBezTo>
                    <a:cubicBezTo>
                      <a:pt x="7531" y="12"/>
                      <a:pt x="7302" y="0"/>
                      <a:pt x="7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5" name="Google Shape;4825;p27"/>
              <p:cNvSpPr/>
              <p:nvPr/>
            </p:nvSpPr>
            <p:spPr>
              <a:xfrm>
                <a:off x="4272170" y="2223566"/>
                <a:ext cx="307788" cy="134829"/>
              </a:xfrm>
              <a:custGeom>
                <a:avLst/>
                <a:gdLst/>
                <a:ahLst/>
                <a:cxnLst/>
                <a:rect l="l" t="t" r="r" b="b"/>
                <a:pathLst>
                  <a:path w="7636" h="3345" extrusionOk="0">
                    <a:moveTo>
                      <a:pt x="1026" y="0"/>
                    </a:moveTo>
                    <a:cubicBezTo>
                      <a:pt x="723" y="0"/>
                      <a:pt x="422" y="52"/>
                      <a:pt x="129" y="178"/>
                    </a:cubicBezTo>
                    <a:cubicBezTo>
                      <a:pt x="26" y="216"/>
                      <a:pt x="1" y="344"/>
                      <a:pt x="78" y="421"/>
                    </a:cubicBezTo>
                    <a:cubicBezTo>
                      <a:pt x="1139" y="1380"/>
                      <a:pt x="2315" y="2211"/>
                      <a:pt x="3594" y="2876"/>
                    </a:cubicBezTo>
                    <a:cubicBezTo>
                      <a:pt x="4197" y="3174"/>
                      <a:pt x="4867" y="3344"/>
                      <a:pt x="5530" y="3344"/>
                    </a:cubicBezTo>
                    <a:cubicBezTo>
                      <a:pt x="6174" y="3344"/>
                      <a:pt x="6812" y="3184"/>
                      <a:pt x="7379" y="2825"/>
                    </a:cubicBezTo>
                    <a:cubicBezTo>
                      <a:pt x="7635" y="2646"/>
                      <a:pt x="7609" y="2262"/>
                      <a:pt x="7328" y="2109"/>
                    </a:cubicBezTo>
                    <a:cubicBezTo>
                      <a:pt x="6203" y="1584"/>
                      <a:pt x="4950" y="1431"/>
                      <a:pt x="3812" y="919"/>
                    </a:cubicBezTo>
                    <a:cubicBezTo>
                      <a:pt x="2975" y="530"/>
                      <a:pt x="199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826" name="Google Shape;4826;p27"/>
            <p:cNvGrpSpPr/>
            <p:nvPr/>
          </p:nvGrpSpPr>
          <p:grpSpPr>
            <a:xfrm>
              <a:off x="4325295" y="2368428"/>
              <a:ext cx="248374" cy="301335"/>
              <a:chOff x="4325295" y="2368428"/>
              <a:chExt cx="248374" cy="301335"/>
            </a:xfrm>
          </p:grpSpPr>
          <p:sp>
            <p:nvSpPr>
              <p:cNvPr id="4827" name="Google Shape;4827;p27"/>
              <p:cNvSpPr/>
              <p:nvPr/>
            </p:nvSpPr>
            <p:spPr>
              <a:xfrm>
                <a:off x="4326705" y="2547430"/>
                <a:ext cx="169211" cy="122333"/>
              </a:xfrm>
              <a:custGeom>
                <a:avLst/>
                <a:gdLst/>
                <a:ahLst/>
                <a:cxnLst/>
                <a:rect l="l" t="t" r="r" b="b"/>
                <a:pathLst>
                  <a:path w="4198" h="3035" extrusionOk="0">
                    <a:moveTo>
                      <a:pt x="241" y="0"/>
                    </a:moveTo>
                    <a:cubicBezTo>
                      <a:pt x="113" y="0"/>
                      <a:pt x="0" y="136"/>
                      <a:pt x="106" y="263"/>
                    </a:cubicBezTo>
                    <a:cubicBezTo>
                      <a:pt x="707" y="940"/>
                      <a:pt x="1244" y="1682"/>
                      <a:pt x="1960" y="2258"/>
                    </a:cubicBezTo>
                    <a:cubicBezTo>
                      <a:pt x="2331" y="2543"/>
                      <a:pt x="2979" y="3034"/>
                      <a:pt x="3534" y="3034"/>
                    </a:cubicBezTo>
                    <a:cubicBezTo>
                      <a:pt x="3724" y="3034"/>
                      <a:pt x="3904" y="2977"/>
                      <a:pt x="4057" y="2833"/>
                    </a:cubicBezTo>
                    <a:cubicBezTo>
                      <a:pt x="4147" y="2743"/>
                      <a:pt x="4198" y="2616"/>
                      <a:pt x="4172" y="2501"/>
                    </a:cubicBezTo>
                    <a:cubicBezTo>
                      <a:pt x="4019" y="1810"/>
                      <a:pt x="2957" y="1541"/>
                      <a:pt x="2407" y="1196"/>
                    </a:cubicBezTo>
                    <a:cubicBezTo>
                      <a:pt x="1742" y="774"/>
                      <a:pt x="1039" y="378"/>
                      <a:pt x="323" y="20"/>
                    </a:cubicBezTo>
                    <a:cubicBezTo>
                      <a:pt x="296" y="6"/>
                      <a:pt x="269" y="0"/>
                      <a:pt x="2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8" name="Google Shape;4828;p27"/>
              <p:cNvSpPr/>
              <p:nvPr/>
            </p:nvSpPr>
            <p:spPr>
              <a:xfrm>
                <a:off x="4348471" y="2536991"/>
                <a:ext cx="213428" cy="54455"/>
              </a:xfrm>
              <a:custGeom>
                <a:avLst/>
                <a:gdLst/>
                <a:ahLst/>
                <a:cxnLst/>
                <a:rect l="l" t="t" r="r" b="b"/>
                <a:pathLst>
                  <a:path w="5295" h="1351" extrusionOk="0">
                    <a:moveTo>
                      <a:pt x="4230" y="1"/>
                    </a:moveTo>
                    <a:cubicBezTo>
                      <a:pt x="3750" y="1"/>
                      <a:pt x="3216" y="131"/>
                      <a:pt x="2814" y="138"/>
                    </a:cubicBezTo>
                    <a:cubicBezTo>
                      <a:pt x="2706" y="140"/>
                      <a:pt x="2598" y="140"/>
                      <a:pt x="2491" y="140"/>
                    </a:cubicBezTo>
                    <a:cubicBezTo>
                      <a:pt x="2067" y="140"/>
                      <a:pt x="1643" y="131"/>
                      <a:pt x="1218" y="131"/>
                    </a:cubicBezTo>
                    <a:cubicBezTo>
                      <a:pt x="855" y="131"/>
                      <a:pt x="492" y="138"/>
                      <a:pt x="128" y="164"/>
                    </a:cubicBezTo>
                    <a:cubicBezTo>
                      <a:pt x="0" y="176"/>
                      <a:pt x="0" y="368"/>
                      <a:pt x="103" y="407"/>
                    </a:cubicBezTo>
                    <a:cubicBezTo>
                      <a:pt x="960" y="688"/>
                      <a:pt x="1803" y="1289"/>
                      <a:pt x="2711" y="1315"/>
                    </a:cubicBezTo>
                    <a:cubicBezTo>
                      <a:pt x="2961" y="1324"/>
                      <a:pt x="3297" y="1350"/>
                      <a:pt x="3645" y="1350"/>
                    </a:cubicBezTo>
                    <a:cubicBezTo>
                      <a:pt x="4279" y="1350"/>
                      <a:pt x="4954" y="1262"/>
                      <a:pt x="5218" y="816"/>
                    </a:cubicBezTo>
                    <a:cubicBezTo>
                      <a:pt x="5282" y="714"/>
                      <a:pt x="5294" y="586"/>
                      <a:pt x="5243" y="471"/>
                    </a:cubicBezTo>
                    <a:cubicBezTo>
                      <a:pt x="5029" y="101"/>
                      <a:pt x="4649" y="1"/>
                      <a:pt x="4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9" name="Google Shape;4829;p27"/>
              <p:cNvSpPr/>
              <p:nvPr/>
            </p:nvSpPr>
            <p:spPr>
              <a:xfrm>
                <a:off x="4362538" y="2472943"/>
                <a:ext cx="211131" cy="73239"/>
              </a:xfrm>
              <a:custGeom>
                <a:avLst/>
                <a:gdLst/>
                <a:ahLst/>
                <a:cxnLst/>
                <a:rect l="l" t="t" r="r" b="b"/>
                <a:pathLst>
                  <a:path w="5238" h="1817" extrusionOk="0">
                    <a:moveTo>
                      <a:pt x="4972" y="0"/>
                    </a:moveTo>
                    <a:cubicBezTo>
                      <a:pt x="4968" y="0"/>
                      <a:pt x="4963" y="1"/>
                      <a:pt x="4958" y="1"/>
                    </a:cubicBezTo>
                    <a:cubicBezTo>
                      <a:pt x="4025" y="39"/>
                      <a:pt x="3104" y="410"/>
                      <a:pt x="2196" y="640"/>
                    </a:cubicBezTo>
                    <a:cubicBezTo>
                      <a:pt x="1391" y="845"/>
                      <a:pt x="687" y="1011"/>
                      <a:pt x="61" y="1574"/>
                    </a:cubicBezTo>
                    <a:lnTo>
                      <a:pt x="61" y="1561"/>
                    </a:lnTo>
                    <a:lnTo>
                      <a:pt x="61" y="1561"/>
                    </a:lnTo>
                    <a:cubicBezTo>
                      <a:pt x="0" y="1621"/>
                      <a:pt x="43" y="1728"/>
                      <a:pt x="124" y="1728"/>
                    </a:cubicBezTo>
                    <a:cubicBezTo>
                      <a:pt x="128" y="1728"/>
                      <a:pt x="133" y="1728"/>
                      <a:pt x="137" y="1727"/>
                    </a:cubicBezTo>
                    <a:cubicBezTo>
                      <a:pt x="1800" y="1497"/>
                      <a:pt x="3846" y="1817"/>
                      <a:pt x="5112" y="461"/>
                    </a:cubicBezTo>
                    <a:cubicBezTo>
                      <a:pt x="5237" y="323"/>
                      <a:pt x="5215" y="0"/>
                      <a:pt x="49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0" name="Google Shape;4830;p27"/>
              <p:cNvSpPr/>
              <p:nvPr/>
            </p:nvSpPr>
            <p:spPr>
              <a:xfrm>
                <a:off x="4350930" y="2399545"/>
                <a:ext cx="141681" cy="140149"/>
              </a:xfrm>
              <a:custGeom>
                <a:avLst/>
                <a:gdLst/>
                <a:ahLst/>
                <a:cxnLst/>
                <a:rect l="l" t="t" r="r" b="b"/>
                <a:pathLst>
                  <a:path w="3515" h="3477" extrusionOk="0">
                    <a:moveTo>
                      <a:pt x="3249" y="1"/>
                    </a:moveTo>
                    <a:cubicBezTo>
                      <a:pt x="3233" y="1"/>
                      <a:pt x="3217" y="2"/>
                      <a:pt x="3200" y="6"/>
                    </a:cubicBezTo>
                    <a:cubicBezTo>
                      <a:pt x="1448" y="338"/>
                      <a:pt x="745" y="1937"/>
                      <a:pt x="29" y="3356"/>
                    </a:cubicBezTo>
                    <a:cubicBezTo>
                      <a:pt x="0" y="3424"/>
                      <a:pt x="58" y="3477"/>
                      <a:pt x="116" y="3477"/>
                    </a:cubicBezTo>
                    <a:cubicBezTo>
                      <a:pt x="135" y="3477"/>
                      <a:pt x="154" y="3471"/>
                      <a:pt x="170" y="3459"/>
                    </a:cubicBezTo>
                    <a:cubicBezTo>
                      <a:pt x="1308" y="2436"/>
                      <a:pt x="2778" y="1771"/>
                      <a:pt x="3456" y="313"/>
                    </a:cubicBezTo>
                    <a:cubicBezTo>
                      <a:pt x="3514" y="162"/>
                      <a:pt x="3404" y="1"/>
                      <a:pt x="32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1" name="Google Shape;4831;p27"/>
              <p:cNvSpPr/>
              <p:nvPr/>
            </p:nvSpPr>
            <p:spPr>
              <a:xfrm>
                <a:off x="4325295" y="2368428"/>
                <a:ext cx="62275" cy="177474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4403" extrusionOk="0">
                    <a:moveTo>
                      <a:pt x="1303" y="1"/>
                    </a:moveTo>
                    <a:cubicBezTo>
                      <a:pt x="1270" y="1"/>
                      <a:pt x="1236" y="8"/>
                      <a:pt x="1202" y="23"/>
                    </a:cubicBezTo>
                    <a:cubicBezTo>
                      <a:pt x="499" y="369"/>
                      <a:pt x="102" y="1110"/>
                      <a:pt x="51" y="1878"/>
                    </a:cubicBezTo>
                    <a:cubicBezTo>
                      <a:pt x="0" y="2696"/>
                      <a:pt x="51" y="3527"/>
                      <a:pt x="205" y="4333"/>
                    </a:cubicBezTo>
                    <a:lnTo>
                      <a:pt x="217" y="4333"/>
                    </a:lnTo>
                    <a:cubicBezTo>
                      <a:pt x="226" y="4376"/>
                      <a:pt x="258" y="4402"/>
                      <a:pt x="294" y="4402"/>
                    </a:cubicBezTo>
                    <a:cubicBezTo>
                      <a:pt x="311" y="4402"/>
                      <a:pt x="329" y="4396"/>
                      <a:pt x="345" y="4384"/>
                    </a:cubicBezTo>
                    <a:cubicBezTo>
                      <a:pt x="972" y="3924"/>
                      <a:pt x="997" y="3054"/>
                      <a:pt x="1074" y="2351"/>
                    </a:cubicBezTo>
                    <a:cubicBezTo>
                      <a:pt x="1164" y="1635"/>
                      <a:pt x="1458" y="970"/>
                      <a:pt x="1535" y="254"/>
                    </a:cubicBezTo>
                    <a:cubicBezTo>
                      <a:pt x="1545" y="111"/>
                      <a:pt x="1433" y="1"/>
                      <a:pt x="1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832" name="Google Shape;4832;p27"/>
            <p:cNvGrpSpPr/>
            <p:nvPr/>
          </p:nvGrpSpPr>
          <p:grpSpPr>
            <a:xfrm>
              <a:off x="3771197" y="2065080"/>
              <a:ext cx="287631" cy="257601"/>
              <a:chOff x="3771197" y="2065080"/>
              <a:chExt cx="287631" cy="257601"/>
            </a:xfrm>
          </p:grpSpPr>
          <p:sp>
            <p:nvSpPr>
              <p:cNvPr id="4833" name="Google Shape;4833;p27"/>
              <p:cNvSpPr/>
              <p:nvPr/>
            </p:nvSpPr>
            <p:spPr>
              <a:xfrm>
                <a:off x="3956165" y="2107845"/>
                <a:ext cx="102663" cy="184810"/>
              </a:xfrm>
              <a:custGeom>
                <a:avLst/>
                <a:gdLst/>
                <a:ahLst/>
                <a:cxnLst/>
                <a:rect l="l" t="t" r="r" b="b"/>
                <a:pathLst>
                  <a:path w="2547" h="4585" extrusionOk="0">
                    <a:moveTo>
                      <a:pt x="1645" y="0"/>
                    </a:moveTo>
                    <a:cubicBezTo>
                      <a:pt x="1594" y="0"/>
                      <a:pt x="1544" y="10"/>
                      <a:pt x="1498" y="31"/>
                    </a:cubicBezTo>
                    <a:cubicBezTo>
                      <a:pt x="872" y="351"/>
                      <a:pt x="872" y="1437"/>
                      <a:pt x="667" y="2064"/>
                    </a:cubicBezTo>
                    <a:cubicBezTo>
                      <a:pt x="424" y="2806"/>
                      <a:pt x="207" y="3586"/>
                      <a:pt x="28" y="4366"/>
                    </a:cubicBezTo>
                    <a:lnTo>
                      <a:pt x="28" y="4353"/>
                    </a:lnTo>
                    <a:lnTo>
                      <a:pt x="28" y="4353"/>
                    </a:lnTo>
                    <a:cubicBezTo>
                      <a:pt x="1" y="4478"/>
                      <a:pt x="93" y="4585"/>
                      <a:pt x="190" y="4585"/>
                    </a:cubicBezTo>
                    <a:cubicBezTo>
                      <a:pt x="232" y="4585"/>
                      <a:pt x="275" y="4565"/>
                      <a:pt x="309" y="4519"/>
                    </a:cubicBezTo>
                    <a:cubicBezTo>
                      <a:pt x="833" y="3765"/>
                      <a:pt x="1422" y="3074"/>
                      <a:pt x="1792" y="2243"/>
                    </a:cubicBezTo>
                    <a:cubicBezTo>
                      <a:pt x="2061" y="1668"/>
                      <a:pt x="2547" y="517"/>
                      <a:pt x="1856" y="69"/>
                    </a:cubicBezTo>
                    <a:cubicBezTo>
                      <a:pt x="1795" y="23"/>
                      <a:pt x="1720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4" name="Google Shape;4834;p27"/>
              <p:cNvSpPr/>
              <p:nvPr/>
            </p:nvSpPr>
            <p:spPr>
              <a:xfrm>
                <a:off x="3885628" y="2065080"/>
                <a:ext cx="91780" cy="209196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5190" extrusionOk="0">
                    <a:moveTo>
                      <a:pt x="889" y="0"/>
                    </a:moveTo>
                    <a:cubicBezTo>
                      <a:pt x="807" y="0"/>
                      <a:pt x="727" y="29"/>
                      <a:pt x="665" y="82"/>
                    </a:cubicBezTo>
                    <a:cubicBezTo>
                      <a:pt x="0" y="708"/>
                      <a:pt x="716" y="1795"/>
                      <a:pt x="921" y="2524"/>
                    </a:cubicBezTo>
                    <a:cubicBezTo>
                      <a:pt x="1151" y="3381"/>
                      <a:pt x="1305" y="4263"/>
                      <a:pt x="1586" y="5120"/>
                    </a:cubicBezTo>
                    <a:cubicBezTo>
                      <a:pt x="1602" y="5168"/>
                      <a:pt x="1645" y="5189"/>
                      <a:pt x="1690" y="5189"/>
                    </a:cubicBezTo>
                    <a:cubicBezTo>
                      <a:pt x="1754" y="5189"/>
                      <a:pt x="1821" y="5148"/>
                      <a:pt x="1829" y="5082"/>
                    </a:cubicBezTo>
                    <a:cubicBezTo>
                      <a:pt x="1906" y="4199"/>
                      <a:pt x="2276" y="3227"/>
                      <a:pt x="2085" y="2332"/>
                    </a:cubicBezTo>
                    <a:cubicBezTo>
                      <a:pt x="1944" y="1642"/>
                      <a:pt x="1765" y="261"/>
                      <a:pt x="998" y="18"/>
                    </a:cubicBezTo>
                    <a:cubicBezTo>
                      <a:pt x="962" y="6"/>
                      <a:pt x="925" y="0"/>
                      <a:pt x="8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5" name="Google Shape;4835;p27"/>
              <p:cNvSpPr/>
              <p:nvPr/>
            </p:nvSpPr>
            <p:spPr>
              <a:xfrm>
                <a:off x="3829037" y="2073746"/>
                <a:ext cx="117617" cy="189123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4692" extrusionOk="0">
                    <a:moveTo>
                      <a:pt x="320" y="1"/>
                    </a:moveTo>
                    <a:cubicBezTo>
                      <a:pt x="165" y="1"/>
                      <a:pt x="0" y="104"/>
                      <a:pt x="49" y="289"/>
                    </a:cubicBezTo>
                    <a:cubicBezTo>
                      <a:pt x="305" y="1197"/>
                      <a:pt x="880" y="2002"/>
                      <a:pt x="1328" y="2833"/>
                    </a:cubicBezTo>
                    <a:cubicBezTo>
                      <a:pt x="1724" y="3549"/>
                      <a:pt x="2056" y="4189"/>
                      <a:pt x="2747" y="4675"/>
                    </a:cubicBezTo>
                    <a:cubicBezTo>
                      <a:pt x="2764" y="4686"/>
                      <a:pt x="2782" y="4691"/>
                      <a:pt x="2800" y="4691"/>
                    </a:cubicBezTo>
                    <a:cubicBezTo>
                      <a:pt x="2862" y="4691"/>
                      <a:pt x="2917" y="4629"/>
                      <a:pt x="2888" y="4560"/>
                    </a:cubicBezTo>
                    <a:cubicBezTo>
                      <a:pt x="2274" y="3000"/>
                      <a:pt x="2095" y="941"/>
                      <a:pt x="458" y="33"/>
                    </a:cubicBezTo>
                    <a:cubicBezTo>
                      <a:pt x="418" y="11"/>
                      <a:pt x="370" y="1"/>
                      <a:pt x="3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6" name="Google Shape;4836;p27"/>
              <p:cNvSpPr/>
              <p:nvPr/>
            </p:nvSpPr>
            <p:spPr>
              <a:xfrm>
                <a:off x="3777041" y="2170321"/>
                <a:ext cx="169695" cy="104880"/>
              </a:xfrm>
              <a:custGeom>
                <a:avLst/>
                <a:gdLst/>
                <a:ahLst/>
                <a:cxnLst/>
                <a:rect l="l" t="t" r="r" b="b"/>
                <a:pathLst>
                  <a:path w="4210" h="2602" extrusionOk="0">
                    <a:moveTo>
                      <a:pt x="269" y="0"/>
                    </a:moveTo>
                    <a:cubicBezTo>
                      <a:pt x="108" y="0"/>
                      <a:pt x="0" y="167"/>
                      <a:pt x="60" y="322"/>
                    </a:cubicBezTo>
                    <a:cubicBezTo>
                      <a:pt x="814" y="1946"/>
                      <a:pt x="2541" y="2240"/>
                      <a:pt x="4088" y="2598"/>
                    </a:cubicBezTo>
                    <a:lnTo>
                      <a:pt x="4075" y="2598"/>
                    </a:lnTo>
                    <a:cubicBezTo>
                      <a:pt x="4083" y="2600"/>
                      <a:pt x="4090" y="2601"/>
                      <a:pt x="4097" y="2601"/>
                    </a:cubicBezTo>
                    <a:cubicBezTo>
                      <a:pt x="4172" y="2601"/>
                      <a:pt x="4210" y="2479"/>
                      <a:pt x="4139" y="2432"/>
                    </a:cubicBezTo>
                    <a:cubicBezTo>
                      <a:pt x="2886" y="1575"/>
                      <a:pt x="1889" y="322"/>
                      <a:pt x="303" y="3"/>
                    </a:cubicBezTo>
                    <a:cubicBezTo>
                      <a:pt x="291" y="1"/>
                      <a:pt x="280" y="0"/>
                      <a:pt x="2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7" name="Google Shape;4837;p27"/>
              <p:cNvSpPr/>
              <p:nvPr/>
            </p:nvSpPr>
            <p:spPr>
              <a:xfrm>
                <a:off x="3771197" y="2271813"/>
                <a:ext cx="185092" cy="50868"/>
              </a:xfrm>
              <a:custGeom>
                <a:avLst/>
                <a:gdLst/>
                <a:ahLst/>
                <a:cxnLst/>
                <a:rect l="l" t="t" r="r" b="b"/>
                <a:pathLst>
                  <a:path w="4592" h="1262" extrusionOk="0">
                    <a:moveTo>
                      <a:pt x="3463" y="0"/>
                    </a:moveTo>
                    <a:cubicBezTo>
                      <a:pt x="3105" y="0"/>
                      <a:pt x="2734" y="63"/>
                      <a:pt x="2392" y="106"/>
                    </a:cubicBezTo>
                    <a:cubicBezTo>
                      <a:pt x="2180" y="137"/>
                      <a:pt x="1966" y="146"/>
                      <a:pt x="1750" y="146"/>
                    </a:cubicBezTo>
                    <a:cubicBezTo>
                      <a:pt x="1467" y="146"/>
                      <a:pt x="1181" y="130"/>
                      <a:pt x="898" y="130"/>
                    </a:cubicBezTo>
                    <a:cubicBezTo>
                      <a:pt x="682" y="130"/>
                      <a:pt x="468" y="139"/>
                      <a:pt x="256" y="170"/>
                    </a:cubicBezTo>
                    <a:cubicBezTo>
                      <a:pt x="77" y="195"/>
                      <a:pt x="0" y="413"/>
                      <a:pt x="116" y="554"/>
                    </a:cubicBezTo>
                    <a:cubicBezTo>
                      <a:pt x="537" y="1038"/>
                      <a:pt x="1157" y="1262"/>
                      <a:pt x="1784" y="1262"/>
                    </a:cubicBezTo>
                    <a:cubicBezTo>
                      <a:pt x="1919" y="1262"/>
                      <a:pt x="2054" y="1252"/>
                      <a:pt x="2187" y="1231"/>
                    </a:cubicBezTo>
                    <a:cubicBezTo>
                      <a:pt x="2993" y="1078"/>
                      <a:pt x="3786" y="822"/>
                      <a:pt x="4540" y="477"/>
                    </a:cubicBezTo>
                    <a:lnTo>
                      <a:pt x="4527" y="477"/>
                    </a:lnTo>
                    <a:cubicBezTo>
                      <a:pt x="4591" y="451"/>
                      <a:pt x="4591" y="362"/>
                      <a:pt x="4540" y="336"/>
                    </a:cubicBezTo>
                    <a:cubicBezTo>
                      <a:pt x="4233" y="76"/>
                      <a:pt x="3856" y="0"/>
                      <a:pt x="34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838" name="Google Shape;4838;p27"/>
            <p:cNvSpPr/>
            <p:nvPr/>
          </p:nvSpPr>
          <p:spPr>
            <a:xfrm>
              <a:off x="4068580" y="2268064"/>
              <a:ext cx="211816" cy="1032114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39" name="Google Shape;4839;p27"/>
            <p:cNvSpPr/>
            <p:nvPr/>
          </p:nvSpPr>
          <p:spPr>
            <a:xfrm>
              <a:off x="3956044" y="2297367"/>
              <a:ext cx="193718" cy="574342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40" name="Google Shape;4840;p27"/>
            <p:cNvSpPr/>
            <p:nvPr/>
          </p:nvSpPr>
          <p:spPr>
            <a:xfrm>
              <a:off x="4130290" y="2553758"/>
              <a:ext cx="197547" cy="156433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841" name="Google Shape;4841;p27"/>
            <p:cNvGrpSpPr/>
            <p:nvPr/>
          </p:nvGrpSpPr>
          <p:grpSpPr>
            <a:xfrm>
              <a:off x="3911695" y="2937278"/>
              <a:ext cx="1112832" cy="1240241"/>
              <a:chOff x="698962" y="2819500"/>
              <a:chExt cx="1026503" cy="1144028"/>
            </a:xfrm>
          </p:grpSpPr>
          <p:sp>
            <p:nvSpPr>
              <p:cNvPr id="4842" name="Google Shape;4842;p27"/>
              <p:cNvSpPr/>
              <p:nvPr/>
            </p:nvSpPr>
            <p:spPr>
              <a:xfrm>
                <a:off x="698962" y="3325741"/>
                <a:ext cx="480812" cy="322462"/>
              </a:xfrm>
              <a:custGeom>
                <a:avLst/>
                <a:gdLst/>
                <a:ahLst/>
                <a:cxnLst/>
                <a:rect l="l" t="t" r="r" b="b"/>
                <a:pathLst>
                  <a:path w="12932" h="8673" extrusionOk="0">
                    <a:moveTo>
                      <a:pt x="221" y="1"/>
                    </a:moveTo>
                    <a:cubicBezTo>
                      <a:pt x="105" y="1"/>
                      <a:pt x="0" y="134"/>
                      <a:pt x="67" y="268"/>
                    </a:cubicBezTo>
                    <a:cubicBezTo>
                      <a:pt x="642" y="1483"/>
                      <a:pt x="1371" y="2621"/>
                      <a:pt x="2241" y="3644"/>
                    </a:cubicBezTo>
                    <a:cubicBezTo>
                      <a:pt x="3136" y="4744"/>
                      <a:pt x="4095" y="5946"/>
                      <a:pt x="5335" y="6675"/>
                    </a:cubicBezTo>
                    <a:cubicBezTo>
                      <a:pt x="7079" y="7704"/>
                      <a:pt x="8958" y="8672"/>
                      <a:pt x="10955" y="8672"/>
                    </a:cubicBezTo>
                    <a:cubicBezTo>
                      <a:pt x="11565" y="8672"/>
                      <a:pt x="12185" y="8582"/>
                      <a:pt x="12816" y="8376"/>
                    </a:cubicBezTo>
                    <a:cubicBezTo>
                      <a:pt x="12880" y="8363"/>
                      <a:pt x="12931" y="8261"/>
                      <a:pt x="12867" y="8209"/>
                    </a:cubicBezTo>
                    <a:cubicBezTo>
                      <a:pt x="11959" y="7493"/>
                      <a:pt x="11115" y="6688"/>
                      <a:pt x="10348" y="5818"/>
                    </a:cubicBezTo>
                    <a:cubicBezTo>
                      <a:pt x="9568" y="4949"/>
                      <a:pt x="8098" y="4284"/>
                      <a:pt x="7062" y="3734"/>
                    </a:cubicBezTo>
                    <a:cubicBezTo>
                      <a:pt x="5937" y="3133"/>
                      <a:pt x="4722" y="2698"/>
                      <a:pt x="3532" y="2225"/>
                    </a:cubicBezTo>
                    <a:cubicBezTo>
                      <a:pt x="2254" y="1701"/>
                      <a:pt x="1346" y="972"/>
                      <a:pt x="336" y="51"/>
                    </a:cubicBezTo>
                    <a:cubicBezTo>
                      <a:pt x="300" y="16"/>
                      <a:pt x="260" y="1"/>
                      <a:pt x="2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3" name="Google Shape;4843;p27"/>
              <p:cNvSpPr/>
              <p:nvPr/>
            </p:nvSpPr>
            <p:spPr>
              <a:xfrm>
                <a:off x="981009" y="2819500"/>
                <a:ext cx="167384" cy="598301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6092" extrusionOk="0">
                    <a:moveTo>
                      <a:pt x="2362" y="1"/>
                    </a:moveTo>
                    <a:cubicBezTo>
                      <a:pt x="2313" y="1"/>
                      <a:pt x="2263" y="23"/>
                      <a:pt x="2238" y="74"/>
                    </a:cubicBezTo>
                    <a:cubicBezTo>
                      <a:pt x="1586" y="1442"/>
                      <a:pt x="1023" y="2836"/>
                      <a:pt x="537" y="4268"/>
                    </a:cubicBezTo>
                    <a:cubicBezTo>
                      <a:pt x="26" y="5726"/>
                      <a:pt x="0" y="6954"/>
                      <a:pt x="243" y="8463"/>
                    </a:cubicBezTo>
                    <a:cubicBezTo>
                      <a:pt x="460" y="9895"/>
                      <a:pt x="831" y="11289"/>
                      <a:pt x="1356" y="12618"/>
                    </a:cubicBezTo>
                    <a:cubicBezTo>
                      <a:pt x="1905" y="13974"/>
                      <a:pt x="2852" y="14844"/>
                      <a:pt x="3645" y="16033"/>
                    </a:cubicBezTo>
                    <a:lnTo>
                      <a:pt x="3657" y="16033"/>
                    </a:lnTo>
                    <a:cubicBezTo>
                      <a:pt x="3682" y="16073"/>
                      <a:pt x="3723" y="16091"/>
                      <a:pt x="3763" y="16091"/>
                    </a:cubicBezTo>
                    <a:cubicBezTo>
                      <a:pt x="3826" y="16091"/>
                      <a:pt x="3888" y="16047"/>
                      <a:pt x="3888" y="15969"/>
                    </a:cubicBezTo>
                    <a:cubicBezTo>
                      <a:pt x="3900" y="14524"/>
                      <a:pt x="4501" y="13245"/>
                      <a:pt x="4361" y="11775"/>
                    </a:cubicBezTo>
                    <a:cubicBezTo>
                      <a:pt x="4220" y="10483"/>
                      <a:pt x="3939" y="9230"/>
                      <a:pt x="3734" y="7951"/>
                    </a:cubicBezTo>
                    <a:cubicBezTo>
                      <a:pt x="3529" y="6698"/>
                      <a:pt x="3210" y="5458"/>
                      <a:pt x="2775" y="4268"/>
                    </a:cubicBezTo>
                    <a:cubicBezTo>
                      <a:pt x="2263" y="2874"/>
                      <a:pt x="2340" y="1583"/>
                      <a:pt x="2506" y="138"/>
                    </a:cubicBezTo>
                    <a:cubicBezTo>
                      <a:pt x="2514" y="53"/>
                      <a:pt x="2438" y="1"/>
                      <a:pt x="2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4" name="Google Shape;4844;p27"/>
              <p:cNvSpPr/>
              <p:nvPr/>
            </p:nvSpPr>
            <p:spPr>
              <a:xfrm>
                <a:off x="1226323" y="3062248"/>
                <a:ext cx="139388" cy="476313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2811" extrusionOk="0">
                    <a:moveTo>
                      <a:pt x="3516" y="0"/>
                    </a:moveTo>
                    <a:cubicBezTo>
                      <a:pt x="3482" y="0"/>
                      <a:pt x="3448" y="9"/>
                      <a:pt x="3415" y="28"/>
                    </a:cubicBezTo>
                    <a:cubicBezTo>
                      <a:pt x="1688" y="1154"/>
                      <a:pt x="435" y="3826"/>
                      <a:pt x="218" y="5821"/>
                    </a:cubicBezTo>
                    <a:cubicBezTo>
                      <a:pt x="77" y="7151"/>
                      <a:pt x="0" y="8302"/>
                      <a:pt x="320" y="9606"/>
                    </a:cubicBezTo>
                    <a:cubicBezTo>
                      <a:pt x="576" y="10655"/>
                      <a:pt x="768" y="11690"/>
                      <a:pt x="960" y="12752"/>
                    </a:cubicBezTo>
                    <a:lnTo>
                      <a:pt x="960" y="12739"/>
                    </a:lnTo>
                    <a:cubicBezTo>
                      <a:pt x="966" y="12788"/>
                      <a:pt x="1005" y="12811"/>
                      <a:pt x="1046" y="12811"/>
                    </a:cubicBezTo>
                    <a:cubicBezTo>
                      <a:pt x="1091" y="12811"/>
                      <a:pt x="1138" y="12785"/>
                      <a:pt x="1151" y="12739"/>
                    </a:cubicBezTo>
                    <a:cubicBezTo>
                      <a:pt x="1471" y="11614"/>
                      <a:pt x="1944" y="10527"/>
                      <a:pt x="2571" y="9529"/>
                    </a:cubicBezTo>
                    <a:cubicBezTo>
                      <a:pt x="3095" y="8647"/>
                      <a:pt x="3261" y="7675"/>
                      <a:pt x="3402" y="6678"/>
                    </a:cubicBezTo>
                    <a:cubicBezTo>
                      <a:pt x="3581" y="5437"/>
                      <a:pt x="3440" y="4325"/>
                      <a:pt x="3300" y="3097"/>
                    </a:cubicBezTo>
                    <a:cubicBezTo>
                      <a:pt x="3185" y="2023"/>
                      <a:pt x="3389" y="1243"/>
                      <a:pt x="3709" y="246"/>
                    </a:cubicBezTo>
                    <a:cubicBezTo>
                      <a:pt x="3749" y="115"/>
                      <a:pt x="3639" y="0"/>
                      <a:pt x="35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5" name="Google Shape;4845;p27"/>
              <p:cNvSpPr/>
              <p:nvPr/>
            </p:nvSpPr>
            <p:spPr>
              <a:xfrm>
                <a:off x="1363257" y="3314030"/>
                <a:ext cx="99865" cy="456124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2268" extrusionOk="0">
                    <a:moveTo>
                      <a:pt x="2024" y="1"/>
                    </a:moveTo>
                    <a:cubicBezTo>
                      <a:pt x="1984" y="1"/>
                      <a:pt x="1943" y="19"/>
                      <a:pt x="1918" y="59"/>
                    </a:cubicBezTo>
                    <a:cubicBezTo>
                      <a:pt x="857" y="2156"/>
                      <a:pt x="0" y="3998"/>
                      <a:pt x="243" y="6389"/>
                    </a:cubicBezTo>
                    <a:cubicBezTo>
                      <a:pt x="448" y="8448"/>
                      <a:pt x="1138" y="10609"/>
                      <a:pt x="2468" y="12233"/>
                    </a:cubicBezTo>
                    <a:cubicBezTo>
                      <a:pt x="2485" y="12257"/>
                      <a:pt x="2506" y="12267"/>
                      <a:pt x="2528" y="12267"/>
                    </a:cubicBezTo>
                    <a:cubicBezTo>
                      <a:pt x="2574" y="12267"/>
                      <a:pt x="2622" y="12221"/>
                      <a:pt x="2622" y="12169"/>
                    </a:cubicBezTo>
                    <a:cubicBezTo>
                      <a:pt x="2686" y="10136"/>
                      <a:pt x="2494" y="8026"/>
                      <a:pt x="2404" y="5980"/>
                    </a:cubicBezTo>
                    <a:cubicBezTo>
                      <a:pt x="2353" y="4995"/>
                      <a:pt x="2430" y="4010"/>
                      <a:pt x="2276" y="3026"/>
                    </a:cubicBezTo>
                    <a:cubicBezTo>
                      <a:pt x="2123" y="2067"/>
                      <a:pt x="2072" y="1095"/>
                      <a:pt x="2149" y="123"/>
                    </a:cubicBezTo>
                    <a:cubicBezTo>
                      <a:pt x="2149" y="45"/>
                      <a:pt x="2087" y="1"/>
                      <a:pt x="2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6" name="Google Shape;4846;p27"/>
              <p:cNvSpPr/>
              <p:nvPr/>
            </p:nvSpPr>
            <p:spPr>
              <a:xfrm>
                <a:off x="989933" y="3680698"/>
                <a:ext cx="382880" cy="188465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5069" extrusionOk="0">
                    <a:moveTo>
                      <a:pt x="219" y="0"/>
                    </a:moveTo>
                    <a:cubicBezTo>
                      <a:pt x="87" y="0"/>
                      <a:pt x="0" y="169"/>
                      <a:pt x="105" y="274"/>
                    </a:cubicBezTo>
                    <a:cubicBezTo>
                      <a:pt x="860" y="1054"/>
                      <a:pt x="1742" y="1693"/>
                      <a:pt x="2484" y="2499"/>
                    </a:cubicBezTo>
                    <a:cubicBezTo>
                      <a:pt x="3162" y="3215"/>
                      <a:pt x="3814" y="3790"/>
                      <a:pt x="4722" y="4199"/>
                    </a:cubicBezTo>
                    <a:cubicBezTo>
                      <a:pt x="6051" y="4820"/>
                      <a:pt x="7410" y="5068"/>
                      <a:pt x="8823" y="5068"/>
                    </a:cubicBezTo>
                    <a:cubicBezTo>
                      <a:pt x="9245" y="5068"/>
                      <a:pt x="9673" y="5046"/>
                      <a:pt x="10105" y="5005"/>
                    </a:cubicBezTo>
                    <a:lnTo>
                      <a:pt x="10118" y="4992"/>
                    </a:lnTo>
                    <a:cubicBezTo>
                      <a:pt x="10246" y="4992"/>
                      <a:pt x="10297" y="4813"/>
                      <a:pt x="10182" y="4749"/>
                    </a:cubicBezTo>
                    <a:cubicBezTo>
                      <a:pt x="8558" y="3598"/>
                      <a:pt x="7062" y="2448"/>
                      <a:pt x="5284" y="1552"/>
                    </a:cubicBezTo>
                    <a:cubicBezTo>
                      <a:pt x="4428" y="1130"/>
                      <a:pt x="3443" y="1105"/>
                      <a:pt x="2535" y="811"/>
                    </a:cubicBezTo>
                    <a:cubicBezTo>
                      <a:pt x="1781" y="568"/>
                      <a:pt x="1026" y="248"/>
                      <a:pt x="259" y="5"/>
                    </a:cubicBezTo>
                    <a:cubicBezTo>
                      <a:pt x="245" y="2"/>
                      <a:pt x="232" y="0"/>
                      <a:pt x="2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7" name="Google Shape;4847;p27"/>
              <p:cNvSpPr/>
              <p:nvPr/>
            </p:nvSpPr>
            <p:spPr>
              <a:xfrm>
                <a:off x="1053250" y="3000232"/>
                <a:ext cx="672214" cy="963297"/>
              </a:xfrm>
              <a:custGeom>
                <a:avLst/>
                <a:gdLst/>
                <a:ahLst/>
                <a:cxnLst/>
                <a:rect l="l" t="t" r="r" b="b"/>
                <a:pathLst>
                  <a:path w="18080" h="25909" extrusionOk="0">
                    <a:moveTo>
                      <a:pt x="471" y="0"/>
                    </a:moveTo>
                    <a:cubicBezTo>
                      <a:pt x="454" y="0"/>
                      <a:pt x="436" y="13"/>
                      <a:pt x="436" y="34"/>
                    </a:cubicBezTo>
                    <a:cubicBezTo>
                      <a:pt x="1" y="4804"/>
                      <a:pt x="806" y="9599"/>
                      <a:pt x="2788" y="13959"/>
                    </a:cubicBezTo>
                    <a:cubicBezTo>
                      <a:pt x="4106" y="16811"/>
                      <a:pt x="5973" y="19445"/>
                      <a:pt x="8402" y="21453"/>
                    </a:cubicBezTo>
                    <a:cubicBezTo>
                      <a:pt x="9732" y="22578"/>
                      <a:pt x="11203" y="23524"/>
                      <a:pt x="12776" y="24279"/>
                    </a:cubicBezTo>
                    <a:cubicBezTo>
                      <a:pt x="14310" y="25008"/>
                      <a:pt x="16113" y="25839"/>
                      <a:pt x="17827" y="25903"/>
                    </a:cubicBezTo>
                    <a:cubicBezTo>
                      <a:pt x="17842" y="25907"/>
                      <a:pt x="17856" y="25909"/>
                      <a:pt x="17870" y="25909"/>
                    </a:cubicBezTo>
                    <a:cubicBezTo>
                      <a:pt x="18029" y="25909"/>
                      <a:pt x="18080" y="25655"/>
                      <a:pt x="17903" y="25596"/>
                    </a:cubicBezTo>
                    <a:cubicBezTo>
                      <a:pt x="16151" y="24803"/>
                      <a:pt x="14233" y="24458"/>
                      <a:pt x="12481" y="23576"/>
                    </a:cubicBezTo>
                    <a:cubicBezTo>
                      <a:pt x="10973" y="22834"/>
                      <a:pt x="9566" y="21900"/>
                      <a:pt x="8287" y="20801"/>
                    </a:cubicBezTo>
                    <a:cubicBezTo>
                      <a:pt x="6024" y="18806"/>
                      <a:pt x="4208" y="16338"/>
                      <a:pt x="2968" y="13589"/>
                    </a:cubicBezTo>
                    <a:cubicBezTo>
                      <a:pt x="1062" y="9330"/>
                      <a:pt x="218" y="4689"/>
                      <a:pt x="500" y="34"/>
                    </a:cubicBezTo>
                    <a:cubicBezTo>
                      <a:pt x="500" y="10"/>
                      <a:pt x="486" y="0"/>
                      <a:pt x="4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8" name="Google Shape;4848;p27"/>
              <p:cNvSpPr/>
              <p:nvPr/>
            </p:nvSpPr>
            <p:spPr>
              <a:xfrm>
                <a:off x="936319" y="3524468"/>
                <a:ext cx="304616" cy="126040"/>
              </a:xfrm>
              <a:custGeom>
                <a:avLst/>
                <a:gdLst/>
                <a:ahLst/>
                <a:cxnLst/>
                <a:rect l="l" t="t" r="r" b="b"/>
                <a:pathLst>
                  <a:path w="8193" h="3390" extrusionOk="0">
                    <a:moveTo>
                      <a:pt x="51" y="0"/>
                    </a:moveTo>
                    <a:cubicBezTo>
                      <a:pt x="26" y="0"/>
                      <a:pt x="0" y="26"/>
                      <a:pt x="26" y="51"/>
                    </a:cubicBezTo>
                    <a:cubicBezTo>
                      <a:pt x="2417" y="1752"/>
                      <a:pt x="5115" y="2928"/>
                      <a:pt x="8031" y="3389"/>
                    </a:cubicBezTo>
                    <a:cubicBezTo>
                      <a:pt x="8035" y="3389"/>
                      <a:pt x="8038" y="3389"/>
                      <a:pt x="8042" y="3389"/>
                    </a:cubicBezTo>
                    <a:cubicBezTo>
                      <a:pt x="8149" y="3389"/>
                      <a:pt x="8193" y="3222"/>
                      <a:pt x="8082" y="3210"/>
                    </a:cubicBezTo>
                    <a:cubicBezTo>
                      <a:pt x="5141" y="2749"/>
                      <a:pt x="2596" y="1496"/>
                      <a:pt x="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9" name="Google Shape;4849;p27"/>
              <p:cNvSpPr/>
              <p:nvPr/>
            </p:nvSpPr>
            <p:spPr>
              <a:xfrm>
                <a:off x="1255807" y="3235543"/>
                <a:ext cx="61161" cy="47516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2780" extrusionOk="0">
                    <a:moveTo>
                      <a:pt x="1625" y="1"/>
                    </a:moveTo>
                    <a:cubicBezTo>
                      <a:pt x="1618" y="1"/>
                      <a:pt x="1612" y="4"/>
                      <a:pt x="1612" y="9"/>
                    </a:cubicBezTo>
                    <a:cubicBezTo>
                      <a:pt x="1023" y="2119"/>
                      <a:pt x="384" y="4255"/>
                      <a:pt x="192" y="6428"/>
                    </a:cubicBezTo>
                    <a:cubicBezTo>
                      <a:pt x="0" y="8615"/>
                      <a:pt x="282" y="10610"/>
                      <a:pt x="793" y="12720"/>
                    </a:cubicBezTo>
                    <a:cubicBezTo>
                      <a:pt x="804" y="12762"/>
                      <a:pt x="833" y="12780"/>
                      <a:pt x="863" y="12780"/>
                    </a:cubicBezTo>
                    <a:cubicBezTo>
                      <a:pt x="906" y="12780"/>
                      <a:pt x="949" y="12742"/>
                      <a:pt x="934" y="12681"/>
                    </a:cubicBezTo>
                    <a:cubicBezTo>
                      <a:pt x="486" y="10597"/>
                      <a:pt x="154" y="8564"/>
                      <a:pt x="397" y="6428"/>
                    </a:cubicBezTo>
                    <a:cubicBezTo>
                      <a:pt x="640" y="4267"/>
                      <a:pt x="1151" y="2145"/>
                      <a:pt x="1637" y="22"/>
                    </a:cubicBezTo>
                    <a:cubicBezTo>
                      <a:pt x="1645" y="7"/>
                      <a:pt x="1635" y="1"/>
                      <a:pt x="16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0" name="Google Shape;4850;p27"/>
              <p:cNvSpPr/>
              <p:nvPr/>
            </p:nvSpPr>
            <p:spPr>
              <a:xfrm>
                <a:off x="1415086" y="3473383"/>
                <a:ext cx="128717" cy="427719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1504" extrusionOk="0">
                    <a:moveTo>
                      <a:pt x="656" y="0"/>
                    </a:moveTo>
                    <a:cubicBezTo>
                      <a:pt x="654" y="0"/>
                      <a:pt x="652" y="2"/>
                      <a:pt x="652" y="6"/>
                    </a:cubicBezTo>
                    <a:cubicBezTo>
                      <a:pt x="371" y="2001"/>
                      <a:pt x="0" y="4059"/>
                      <a:pt x="384" y="6067"/>
                    </a:cubicBezTo>
                    <a:cubicBezTo>
                      <a:pt x="780" y="8164"/>
                      <a:pt x="1893" y="9763"/>
                      <a:pt x="3159" y="11451"/>
                    </a:cubicBezTo>
                    <a:cubicBezTo>
                      <a:pt x="3189" y="11488"/>
                      <a:pt x="3230" y="11504"/>
                      <a:pt x="3270" y="11504"/>
                    </a:cubicBezTo>
                    <a:cubicBezTo>
                      <a:pt x="3367" y="11504"/>
                      <a:pt x="3461" y="11413"/>
                      <a:pt x="3389" y="11323"/>
                    </a:cubicBezTo>
                    <a:cubicBezTo>
                      <a:pt x="2187" y="9686"/>
                      <a:pt x="959" y="8049"/>
                      <a:pt x="639" y="5990"/>
                    </a:cubicBezTo>
                    <a:cubicBezTo>
                      <a:pt x="345" y="4008"/>
                      <a:pt x="512" y="2001"/>
                      <a:pt x="665" y="6"/>
                    </a:cubicBezTo>
                    <a:cubicBezTo>
                      <a:pt x="665" y="6"/>
                      <a:pt x="659" y="0"/>
                      <a:pt x="6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1" name="Google Shape;4851;p27"/>
              <p:cNvSpPr/>
              <p:nvPr/>
            </p:nvSpPr>
            <p:spPr>
              <a:xfrm>
                <a:off x="1180331" y="3785285"/>
                <a:ext cx="337000" cy="101167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721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2614" y="1536"/>
                      <a:pt x="5576" y="2721"/>
                      <a:pt x="8619" y="2721"/>
                    </a:cubicBezTo>
                    <a:cubicBezTo>
                      <a:pt x="8729" y="2721"/>
                      <a:pt x="8839" y="2719"/>
                      <a:pt x="8948" y="2716"/>
                    </a:cubicBezTo>
                    <a:cubicBezTo>
                      <a:pt x="9063" y="2716"/>
                      <a:pt x="9063" y="2537"/>
                      <a:pt x="8948" y="2537"/>
                    </a:cubicBezTo>
                    <a:cubicBezTo>
                      <a:pt x="5777" y="2499"/>
                      <a:pt x="2836" y="1386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2" name="Google Shape;4852;p27"/>
              <p:cNvSpPr/>
              <p:nvPr/>
            </p:nvSpPr>
            <p:spPr>
              <a:xfrm>
                <a:off x="1514914" y="3762568"/>
                <a:ext cx="100646" cy="154892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4166" extrusionOk="0">
                    <a:moveTo>
                      <a:pt x="19" y="1"/>
                    </a:moveTo>
                    <a:cubicBezTo>
                      <a:pt x="9" y="1"/>
                      <a:pt x="0" y="8"/>
                      <a:pt x="0" y="15"/>
                    </a:cubicBezTo>
                    <a:cubicBezTo>
                      <a:pt x="563" y="1588"/>
                      <a:pt x="1305" y="3110"/>
                      <a:pt x="2635" y="4159"/>
                    </a:cubicBezTo>
                    <a:cubicBezTo>
                      <a:pt x="2642" y="4163"/>
                      <a:pt x="2649" y="4165"/>
                      <a:pt x="2656" y="4165"/>
                    </a:cubicBezTo>
                    <a:cubicBezTo>
                      <a:pt x="2685" y="4165"/>
                      <a:pt x="2707" y="4128"/>
                      <a:pt x="2686" y="4107"/>
                    </a:cubicBezTo>
                    <a:cubicBezTo>
                      <a:pt x="1471" y="3008"/>
                      <a:pt x="627" y="1524"/>
                      <a:pt x="39" y="15"/>
                    </a:cubicBezTo>
                    <a:cubicBezTo>
                      <a:pt x="33" y="5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3" name="Google Shape;4853;p27"/>
              <p:cNvSpPr/>
              <p:nvPr/>
            </p:nvSpPr>
            <p:spPr>
              <a:xfrm>
                <a:off x="957437" y="3331095"/>
                <a:ext cx="223192" cy="219213"/>
              </a:xfrm>
              <a:custGeom>
                <a:avLst/>
                <a:gdLst/>
                <a:ahLst/>
                <a:cxnLst/>
                <a:rect l="l" t="t" r="r" b="b"/>
                <a:pathLst>
                  <a:path w="6003" h="5896" extrusionOk="0">
                    <a:moveTo>
                      <a:pt x="40" y="1"/>
                    </a:moveTo>
                    <a:cubicBezTo>
                      <a:pt x="19" y="1"/>
                      <a:pt x="1" y="28"/>
                      <a:pt x="20" y="48"/>
                    </a:cubicBezTo>
                    <a:cubicBezTo>
                      <a:pt x="1798" y="2158"/>
                      <a:pt x="3754" y="4114"/>
                      <a:pt x="5877" y="5879"/>
                    </a:cubicBezTo>
                    <a:cubicBezTo>
                      <a:pt x="5889" y="5891"/>
                      <a:pt x="5903" y="5896"/>
                      <a:pt x="5916" y="5896"/>
                    </a:cubicBezTo>
                    <a:cubicBezTo>
                      <a:pt x="5961" y="5896"/>
                      <a:pt x="6003" y="5841"/>
                      <a:pt x="5954" y="5802"/>
                    </a:cubicBezTo>
                    <a:cubicBezTo>
                      <a:pt x="3959" y="3871"/>
                      <a:pt x="1862" y="2107"/>
                      <a:pt x="46" y="9"/>
                    </a:cubicBezTo>
                    <a:lnTo>
                      <a:pt x="59" y="9"/>
                    </a:lnTo>
                    <a:cubicBezTo>
                      <a:pt x="53" y="3"/>
                      <a:pt x="46" y="1"/>
                      <a:pt x="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3561" name="Shape 3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2" name="Google Shape;3562;p22"/>
          <p:cNvGrpSpPr/>
          <p:nvPr/>
        </p:nvGrpSpPr>
        <p:grpSpPr>
          <a:xfrm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3563" name="Google Shape;3563;p22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4" name="Google Shape;3564;p22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5" name="Google Shape;3565;p22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6" name="Google Shape;3566;p22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7" name="Google Shape;3567;p22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8" name="Google Shape;3568;p22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9" name="Google Shape;3569;p22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0" name="Google Shape;3570;p22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1" name="Google Shape;3571;p22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2" name="Google Shape;3572;p22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3" name="Google Shape;3573;p22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4" name="Google Shape;3574;p22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5" name="Google Shape;3575;p22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6" name="Google Shape;3576;p22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7" name="Google Shape;3577;p22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8" name="Google Shape;3578;p22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9" name="Google Shape;3579;p22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0" name="Google Shape;3580;p22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1" name="Google Shape;3581;p22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2" name="Google Shape;3582;p22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3" name="Google Shape;3583;p22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4" name="Google Shape;3584;p22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5" name="Google Shape;3585;p22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6" name="Google Shape;3586;p22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7" name="Google Shape;3587;p22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8" name="Google Shape;3588;p22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9" name="Google Shape;3589;p22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0" name="Google Shape;3590;p22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591" name="Google Shape;3591;p22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592" name="Google Shape;3592;p22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3" name="Google Shape;3593;p22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4" name="Google Shape;3594;p22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5" name="Google Shape;3595;p22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6" name="Google Shape;3596;p22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7" name="Google Shape;3597;p22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8" name="Google Shape;3598;p22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9" name="Google Shape;3599;p22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0" name="Google Shape;3600;p22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1" name="Google Shape;3601;p22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2" name="Google Shape;3602;p22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3" name="Google Shape;3603;p22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4" name="Google Shape;3604;p22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5" name="Google Shape;3605;p22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6" name="Google Shape;3606;p22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7" name="Google Shape;3607;p22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8" name="Google Shape;3608;p22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9" name="Google Shape;3609;p22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610" name="Google Shape;3610;p22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1" name="Google Shape;3611;p22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2" name="Google Shape;3612;p22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3" name="Google Shape;3613;p22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4" name="Google Shape;3614;p22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5" name="Google Shape;3615;p22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6" name="Google Shape;3616;p22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7" name="Google Shape;3617;p22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8" name="Google Shape;3618;p22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9" name="Google Shape;3619;p22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0" name="Google Shape;3620;p22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1" name="Google Shape;3621;p22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2" name="Google Shape;3622;p22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3" name="Google Shape;3623;p22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4" name="Google Shape;3624;p22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5" name="Google Shape;3625;p22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6" name="Google Shape;3626;p22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7" name="Google Shape;3627;p22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8" name="Google Shape;3628;p22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9" name="Google Shape;3629;p22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0" name="Google Shape;3630;p22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1" name="Google Shape;3631;p22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2" name="Google Shape;3632;p22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3" name="Google Shape;3633;p22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4" name="Google Shape;3634;p22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5" name="Google Shape;3635;p22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6" name="Google Shape;3636;p22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7" name="Google Shape;3637;p22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8" name="Google Shape;3638;p22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9" name="Google Shape;3639;p22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0" name="Google Shape;3640;p22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1" name="Google Shape;3641;p22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2" name="Google Shape;3642;p22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3" name="Google Shape;3643;p22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4" name="Google Shape;3644;p22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5" name="Google Shape;3645;p22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6" name="Google Shape;3646;p22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7" name="Google Shape;3647;p22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8" name="Google Shape;3648;p22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9" name="Google Shape;3649;p22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0" name="Google Shape;3650;p22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1" name="Google Shape;3651;p22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2" name="Google Shape;3652;p22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653" name="Google Shape;3653;p22"/>
          <p:cNvGrpSpPr/>
          <p:nvPr/>
        </p:nvGrpSpPr>
        <p:grpSpPr>
          <a:xfrm rot="10522952" flipH="1">
            <a:off x="-25828" y="-1208745"/>
            <a:ext cx="1958557" cy="3844165"/>
            <a:chOff x="1593425" y="446883"/>
            <a:chExt cx="1327185" cy="2604937"/>
          </a:xfrm>
        </p:grpSpPr>
        <p:sp>
          <p:nvSpPr>
            <p:cNvPr id="3654" name="Google Shape;3654;p22"/>
            <p:cNvSpPr/>
            <p:nvPr/>
          </p:nvSpPr>
          <p:spPr>
            <a:xfrm rot="291202">
              <a:off x="1863362" y="1901562"/>
              <a:ext cx="769052" cy="931389"/>
            </a:xfrm>
            <a:custGeom>
              <a:avLst/>
              <a:gdLst/>
              <a:ahLst/>
              <a:cxnLst/>
              <a:rect l="l" t="t" r="r" b="b"/>
              <a:pathLst>
                <a:path w="16813" h="20362" extrusionOk="0">
                  <a:moveTo>
                    <a:pt x="16799" y="1"/>
                  </a:moveTo>
                  <a:cubicBezTo>
                    <a:pt x="12132" y="896"/>
                    <a:pt x="7222" y="2124"/>
                    <a:pt x="4766" y="6625"/>
                  </a:cubicBezTo>
                  <a:cubicBezTo>
                    <a:pt x="2439" y="10896"/>
                    <a:pt x="1953" y="15870"/>
                    <a:pt x="9" y="20307"/>
                  </a:cubicBezTo>
                  <a:cubicBezTo>
                    <a:pt x="0" y="20335"/>
                    <a:pt x="23" y="20362"/>
                    <a:pt x="47" y="20362"/>
                  </a:cubicBezTo>
                  <a:cubicBezTo>
                    <a:pt x="56" y="20362"/>
                    <a:pt x="66" y="20357"/>
                    <a:pt x="73" y="20346"/>
                  </a:cubicBezTo>
                  <a:cubicBezTo>
                    <a:pt x="2081" y="16241"/>
                    <a:pt x="2580" y="11586"/>
                    <a:pt x="4613" y="7507"/>
                  </a:cubicBezTo>
                  <a:cubicBezTo>
                    <a:pt x="5841" y="5065"/>
                    <a:pt x="7631" y="3172"/>
                    <a:pt x="10150" y="2047"/>
                  </a:cubicBezTo>
                  <a:cubicBezTo>
                    <a:pt x="12273" y="1101"/>
                    <a:pt x="14549" y="551"/>
                    <a:pt x="16812" y="14"/>
                  </a:cubicBezTo>
                  <a:lnTo>
                    <a:pt x="16799" y="14"/>
                  </a:lnTo>
                  <a:cubicBezTo>
                    <a:pt x="16812" y="14"/>
                    <a:pt x="1681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5" name="Google Shape;3655;p22"/>
            <p:cNvSpPr/>
            <p:nvPr/>
          </p:nvSpPr>
          <p:spPr>
            <a:xfrm rot="291202">
              <a:off x="2173099" y="1842054"/>
              <a:ext cx="238313" cy="286891"/>
            </a:xfrm>
            <a:custGeom>
              <a:avLst/>
              <a:gdLst/>
              <a:ahLst/>
              <a:cxnLst/>
              <a:rect l="l" t="t" r="r" b="b"/>
              <a:pathLst>
                <a:path w="5210" h="6272" extrusionOk="0">
                  <a:moveTo>
                    <a:pt x="5189" y="0"/>
                  </a:moveTo>
                  <a:cubicBezTo>
                    <a:pt x="5184" y="0"/>
                    <a:pt x="5179" y="3"/>
                    <a:pt x="5175" y="11"/>
                  </a:cubicBezTo>
                  <a:cubicBezTo>
                    <a:pt x="4408" y="1124"/>
                    <a:pt x="3589" y="2211"/>
                    <a:pt x="2720" y="3259"/>
                  </a:cubicBezTo>
                  <a:cubicBezTo>
                    <a:pt x="1889" y="4270"/>
                    <a:pt x="942" y="5177"/>
                    <a:pt x="60" y="6149"/>
                  </a:cubicBezTo>
                  <a:cubicBezTo>
                    <a:pt x="0" y="6199"/>
                    <a:pt x="49" y="6272"/>
                    <a:pt x="109" y="6272"/>
                  </a:cubicBezTo>
                  <a:cubicBezTo>
                    <a:pt x="127" y="6272"/>
                    <a:pt x="145" y="6266"/>
                    <a:pt x="162" y="6252"/>
                  </a:cubicBezTo>
                  <a:cubicBezTo>
                    <a:pt x="1147" y="5395"/>
                    <a:pt x="2004" y="4346"/>
                    <a:pt x="2835" y="3336"/>
                  </a:cubicBezTo>
                  <a:cubicBezTo>
                    <a:pt x="3679" y="2275"/>
                    <a:pt x="4472" y="1175"/>
                    <a:pt x="5200" y="24"/>
                  </a:cubicBezTo>
                  <a:cubicBezTo>
                    <a:pt x="5209" y="15"/>
                    <a:pt x="5200" y="0"/>
                    <a:pt x="5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6" name="Google Shape;3656;p22"/>
            <p:cNvSpPr/>
            <p:nvPr/>
          </p:nvSpPr>
          <p:spPr>
            <a:xfrm rot="291202">
              <a:off x="2098385" y="2045872"/>
              <a:ext cx="286525" cy="173955"/>
            </a:xfrm>
            <a:custGeom>
              <a:avLst/>
              <a:gdLst/>
              <a:ahLst/>
              <a:cxnLst/>
              <a:rect l="l" t="t" r="r" b="b"/>
              <a:pathLst>
                <a:path w="6264" h="3803" extrusionOk="0">
                  <a:moveTo>
                    <a:pt x="6263" y="0"/>
                  </a:moveTo>
                  <a:cubicBezTo>
                    <a:pt x="5164" y="524"/>
                    <a:pt x="4051" y="1036"/>
                    <a:pt x="2990" y="1650"/>
                  </a:cubicBezTo>
                  <a:cubicBezTo>
                    <a:pt x="1928" y="2251"/>
                    <a:pt x="854" y="2916"/>
                    <a:pt x="10" y="3772"/>
                  </a:cubicBezTo>
                  <a:cubicBezTo>
                    <a:pt x="1" y="3791"/>
                    <a:pt x="5" y="3803"/>
                    <a:pt x="18" y="3803"/>
                  </a:cubicBezTo>
                  <a:cubicBezTo>
                    <a:pt x="23" y="3803"/>
                    <a:pt x="29" y="3801"/>
                    <a:pt x="36" y="3798"/>
                  </a:cubicBezTo>
                  <a:cubicBezTo>
                    <a:pt x="995" y="3056"/>
                    <a:pt x="1992" y="2353"/>
                    <a:pt x="3028" y="1726"/>
                  </a:cubicBezTo>
                  <a:cubicBezTo>
                    <a:pt x="4089" y="1113"/>
                    <a:pt x="5176" y="550"/>
                    <a:pt x="6263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7" name="Google Shape;3657;p22"/>
            <p:cNvSpPr/>
            <p:nvPr/>
          </p:nvSpPr>
          <p:spPr>
            <a:xfrm rot="291202">
              <a:off x="1991323" y="2256052"/>
              <a:ext cx="176334" cy="160187"/>
            </a:xfrm>
            <a:custGeom>
              <a:avLst/>
              <a:gdLst/>
              <a:ahLst/>
              <a:cxnLst/>
              <a:rect l="l" t="t" r="r" b="b"/>
              <a:pathLst>
                <a:path w="3855" h="3502" extrusionOk="0">
                  <a:moveTo>
                    <a:pt x="3850" y="1"/>
                  </a:moveTo>
                  <a:cubicBezTo>
                    <a:pt x="3848" y="1"/>
                    <a:pt x="3846" y="2"/>
                    <a:pt x="3842" y="6"/>
                  </a:cubicBezTo>
                  <a:cubicBezTo>
                    <a:pt x="2742" y="1297"/>
                    <a:pt x="1630" y="2691"/>
                    <a:pt x="44" y="3420"/>
                  </a:cubicBezTo>
                  <a:cubicBezTo>
                    <a:pt x="0" y="3442"/>
                    <a:pt x="32" y="3502"/>
                    <a:pt x="74" y="3502"/>
                  </a:cubicBezTo>
                  <a:cubicBezTo>
                    <a:pt x="81" y="3502"/>
                    <a:pt x="88" y="3500"/>
                    <a:pt x="95" y="3497"/>
                  </a:cubicBezTo>
                  <a:cubicBezTo>
                    <a:pt x="1707" y="2768"/>
                    <a:pt x="2781" y="1374"/>
                    <a:pt x="3855" y="19"/>
                  </a:cubicBezTo>
                  <a:cubicBezTo>
                    <a:pt x="3855" y="10"/>
                    <a:pt x="3855" y="1"/>
                    <a:pt x="3850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8" name="Google Shape;3658;p22"/>
            <p:cNvSpPr/>
            <p:nvPr/>
          </p:nvSpPr>
          <p:spPr>
            <a:xfrm rot="291202">
              <a:off x="2066393" y="2020997"/>
              <a:ext cx="62986" cy="250892"/>
            </a:xfrm>
            <a:custGeom>
              <a:avLst/>
              <a:gdLst/>
              <a:ahLst/>
              <a:cxnLst/>
              <a:rect l="l" t="t" r="r" b="b"/>
              <a:pathLst>
                <a:path w="1377" h="5485" extrusionOk="0">
                  <a:moveTo>
                    <a:pt x="1369" y="1"/>
                  </a:moveTo>
                  <a:cubicBezTo>
                    <a:pt x="1364" y="1"/>
                    <a:pt x="1357" y="4"/>
                    <a:pt x="1351" y="11"/>
                  </a:cubicBezTo>
                  <a:cubicBezTo>
                    <a:pt x="993" y="1852"/>
                    <a:pt x="545" y="3668"/>
                    <a:pt x="8" y="5458"/>
                  </a:cubicBezTo>
                  <a:cubicBezTo>
                    <a:pt x="0" y="5474"/>
                    <a:pt x="12" y="5485"/>
                    <a:pt x="25" y="5485"/>
                  </a:cubicBezTo>
                  <a:cubicBezTo>
                    <a:pt x="33" y="5485"/>
                    <a:pt x="42" y="5481"/>
                    <a:pt x="47" y="5471"/>
                  </a:cubicBezTo>
                  <a:cubicBezTo>
                    <a:pt x="801" y="3757"/>
                    <a:pt x="1070" y="1852"/>
                    <a:pt x="1377" y="11"/>
                  </a:cubicBezTo>
                  <a:cubicBezTo>
                    <a:pt x="1377" y="4"/>
                    <a:pt x="1373" y="1"/>
                    <a:pt x="1369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9" name="Google Shape;3659;p22"/>
            <p:cNvSpPr/>
            <p:nvPr/>
          </p:nvSpPr>
          <p:spPr>
            <a:xfrm rot="291202">
              <a:off x="2086617" y="2159603"/>
              <a:ext cx="262785" cy="205425"/>
            </a:xfrm>
            <a:custGeom>
              <a:avLst/>
              <a:gdLst/>
              <a:ahLst/>
              <a:cxnLst/>
              <a:rect l="l" t="t" r="r" b="b"/>
              <a:pathLst>
                <a:path w="5745" h="4491" extrusionOk="0">
                  <a:moveTo>
                    <a:pt x="5630" y="0"/>
                  </a:moveTo>
                  <a:cubicBezTo>
                    <a:pt x="5617" y="0"/>
                    <a:pt x="5603" y="4"/>
                    <a:pt x="5589" y="12"/>
                  </a:cubicBezTo>
                  <a:cubicBezTo>
                    <a:pt x="5001" y="383"/>
                    <a:pt x="4451" y="830"/>
                    <a:pt x="3786" y="1099"/>
                  </a:cubicBezTo>
                  <a:cubicBezTo>
                    <a:pt x="3185" y="1342"/>
                    <a:pt x="2609" y="1649"/>
                    <a:pt x="2072" y="2020"/>
                  </a:cubicBezTo>
                  <a:cubicBezTo>
                    <a:pt x="1574" y="2327"/>
                    <a:pt x="1139" y="2736"/>
                    <a:pt x="794" y="3222"/>
                  </a:cubicBezTo>
                  <a:cubicBezTo>
                    <a:pt x="538" y="3605"/>
                    <a:pt x="129" y="4002"/>
                    <a:pt x="1" y="4436"/>
                  </a:cubicBezTo>
                  <a:lnTo>
                    <a:pt x="13" y="4436"/>
                  </a:lnTo>
                  <a:cubicBezTo>
                    <a:pt x="3" y="4468"/>
                    <a:pt x="18" y="4491"/>
                    <a:pt x="46" y="4491"/>
                  </a:cubicBezTo>
                  <a:cubicBezTo>
                    <a:pt x="51" y="4491"/>
                    <a:pt x="58" y="4490"/>
                    <a:pt x="65" y="4488"/>
                  </a:cubicBezTo>
                  <a:cubicBezTo>
                    <a:pt x="538" y="4398"/>
                    <a:pt x="973" y="4066"/>
                    <a:pt x="1446" y="3899"/>
                  </a:cubicBezTo>
                  <a:cubicBezTo>
                    <a:pt x="1996" y="3695"/>
                    <a:pt x="2533" y="3413"/>
                    <a:pt x="3019" y="3068"/>
                  </a:cubicBezTo>
                  <a:cubicBezTo>
                    <a:pt x="3556" y="2710"/>
                    <a:pt x="4029" y="2263"/>
                    <a:pt x="4387" y="1725"/>
                  </a:cubicBezTo>
                  <a:cubicBezTo>
                    <a:pt x="4783" y="1163"/>
                    <a:pt x="5218" y="639"/>
                    <a:pt x="5691" y="153"/>
                  </a:cubicBezTo>
                  <a:cubicBezTo>
                    <a:pt x="5745" y="99"/>
                    <a:pt x="5699" y="0"/>
                    <a:pt x="5630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0" name="Google Shape;3660;p22"/>
            <p:cNvSpPr/>
            <p:nvPr/>
          </p:nvSpPr>
          <p:spPr>
            <a:xfrm rot="291202">
              <a:off x="2218619" y="1968525"/>
              <a:ext cx="305416" cy="179993"/>
            </a:xfrm>
            <a:custGeom>
              <a:avLst/>
              <a:gdLst/>
              <a:ahLst/>
              <a:cxnLst/>
              <a:rect l="l" t="t" r="r" b="b"/>
              <a:pathLst>
                <a:path w="6677" h="3935" extrusionOk="0">
                  <a:moveTo>
                    <a:pt x="6565" y="0"/>
                  </a:moveTo>
                  <a:cubicBezTo>
                    <a:pt x="6555" y="0"/>
                    <a:pt x="6544" y="2"/>
                    <a:pt x="6532" y="7"/>
                  </a:cubicBezTo>
                  <a:cubicBezTo>
                    <a:pt x="5995" y="301"/>
                    <a:pt x="5419" y="518"/>
                    <a:pt x="4818" y="672"/>
                  </a:cubicBezTo>
                  <a:cubicBezTo>
                    <a:pt x="4140" y="813"/>
                    <a:pt x="3591" y="1132"/>
                    <a:pt x="2990" y="1465"/>
                  </a:cubicBezTo>
                  <a:cubicBezTo>
                    <a:pt x="2440" y="1772"/>
                    <a:pt x="1915" y="2104"/>
                    <a:pt x="1417" y="2488"/>
                  </a:cubicBezTo>
                  <a:cubicBezTo>
                    <a:pt x="918" y="2897"/>
                    <a:pt x="522" y="3421"/>
                    <a:pt x="36" y="3856"/>
                  </a:cubicBezTo>
                  <a:cubicBezTo>
                    <a:pt x="1" y="3879"/>
                    <a:pt x="29" y="3934"/>
                    <a:pt x="73" y="3934"/>
                  </a:cubicBezTo>
                  <a:cubicBezTo>
                    <a:pt x="78" y="3934"/>
                    <a:pt x="82" y="3934"/>
                    <a:pt x="87" y="3933"/>
                  </a:cubicBezTo>
                  <a:cubicBezTo>
                    <a:pt x="675" y="3728"/>
                    <a:pt x="1302" y="3664"/>
                    <a:pt x="1877" y="3447"/>
                  </a:cubicBezTo>
                  <a:cubicBezTo>
                    <a:pt x="2452" y="3217"/>
                    <a:pt x="3002" y="2948"/>
                    <a:pt x="3527" y="2628"/>
                  </a:cubicBezTo>
                  <a:cubicBezTo>
                    <a:pt x="4076" y="2309"/>
                    <a:pt x="4601" y="2027"/>
                    <a:pt x="5048" y="1593"/>
                  </a:cubicBezTo>
                  <a:cubicBezTo>
                    <a:pt x="5317" y="1337"/>
                    <a:pt x="5521" y="1043"/>
                    <a:pt x="5803" y="813"/>
                  </a:cubicBezTo>
                  <a:cubicBezTo>
                    <a:pt x="6084" y="582"/>
                    <a:pt x="6340" y="378"/>
                    <a:pt x="6608" y="173"/>
                  </a:cubicBezTo>
                  <a:cubicBezTo>
                    <a:pt x="6676" y="117"/>
                    <a:pt x="6644" y="0"/>
                    <a:pt x="6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1" name="Google Shape;3661;p22"/>
            <p:cNvSpPr/>
            <p:nvPr/>
          </p:nvSpPr>
          <p:spPr>
            <a:xfrm rot="291202">
              <a:off x="2342620" y="1588188"/>
              <a:ext cx="174046" cy="382125"/>
            </a:xfrm>
            <a:custGeom>
              <a:avLst/>
              <a:gdLst/>
              <a:ahLst/>
              <a:cxnLst/>
              <a:rect l="l" t="t" r="r" b="b"/>
              <a:pathLst>
                <a:path w="3805" h="8354" extrusionOk="0">
                  <a:moveTo>
                    <a:pt x="3638" y="0"/>
                  </a:moveTo>
                  <a:cubicBezTo>
                    <a:pt x="3588" y="0"/>
                    <a:pt x="3539" y="25"/>
                    <a:pt x="3511" y="83"/>
                  </a:cubicBezTo>
                  <a:cubicBezTo>
                    <a:pt x="3127" y="633"/>
                    <a:pt x="2833" y="1285"/>
                    <a:pt x="2488" y="1874"/>
                  </a:cubicBezTo>
                  <a:cubicBezTo>
                    <a:pt x="2104" y="2564"/>
                    <a:pt x="1874" y="3267"/>
                    <a:pt x="1618" y="4009"/>
                  </a:cubicBezTo>
                  <a:cubicBezTo>
                    <a:pt x="1375" y="4712"/>
                    <a:pt x="1043" y="5390"/>
                    <a:pt x="825" y="6093"/>
                  </a:cubicBezTo>
                  <a:cubicBezTo>
                    <a:pt x="595" y="6810"/>
                    <a:pt x="416" y="7564"/>
                    <a:pt x="32" y="8229"/>
                  </a:cubicBezTo>
                  <a:cubicBezTo>
                    <a:pt x="0" y="8282"/>
                    <a:pt x="48" y="8353"/>
                    <a:pt x="110" y="8353"/>
                  </a:cubicBezTo>
                  <a:cubicBezTo>
                    <a:pt x="122" y="8353"/>
                    <a:pt x="135" y="8350"/>
                    <a:pt x="147" y="8344"/>
                  </a:cubicBezTo>
                  <a:cubicBezTo>
                    <a:pt x="723" y="7948"/>
                    <a:pt x="1349" y="7551"/>
                    <a:pt x="1797" y="7027"/>
                  </a:cubicBezTo>
                  <a:cubicBezTo>
                    <a:pt x="2347" y="6362"/>
                    <a:pt x="2679" y="5646"/>
                    <a:pt x="2973" y="4853"/>
                  </a:cubicBezTo>
                  <a:cubicBezTo>
                    <a:pt x="3293" y="4099"/>
                    <a:pt x="3498" y="3306"/>
                    <a:pt x="3587" y="2487"/>
                  </a:cubicBezTo>
                  <a:cubicBezTo>
                    <a:pt x="3613" y="2129"/>
                    <a:pt x="3626" y="1758"/>
                    <a:pt x="3638" y="1388"/>
                  </a:cubicBezTo>
                  <a:cubicBezTo>
                    <a:pt x="3664" y="978"/>
                    <a:pt x="3766" y="582"/>
                    <a:pt x="3805" y="173"/>
                  </a:cubicBezTo>
                  <a:cubicBezTo>
                    <a:pt x="3805" y="69"/>
                    <a:pt x="3720" y="0"/>
                    <a:pt x="3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2" name="Google Shape;3662;p22"/>
            <p:cNvSpPr/>
            <p:nvPr/>
          </p:nvSpPr>
          <p:spPr>
            <a:xfrm rot="291202">
              <a:off x="2532096" y="1832495"/>
              <a:ext cx="286479" cy="143262"/>
            </a:xfrm>
            <a:custGeom>
              <a:avLst/>
              <a:gdLst/>
              <a:ahLst/>
              <a:cxnLst/>
              <a:rect l="l" t="t" r="r" b="b"/>
              <a:pathLst>
                <a:path w="6263" h="3132" extrusionOk="0">
                  <a:moveTo>
                    <a:pt x="6038" y="1"/>
                  </a:moveTo>
                  <a:cubicBezTo>
                    <a:pt x="6033" y="1"/>
                    <a:pt x="6028" y="1"/>
                    <a:pt x="6023" y="2"/>
                  </a:cubicBezTo>
                  <a:cubicBezTo>
                    <a:pt x="4847" y="257"/>
                    <a:pt x="3709" y="705"/>
                    <a:pt x="2673" y="1319"/>
                  </a:cubicBezTo>
                  <a:cubicBezTo>
                    <a:pt x="2187" y="1600"/>
                    <a:pt x="1701" y="1894"/>
                    <a:pt x="1203" y="2175"/>
                  </a:cubicBezTo>
                  <a:cubicBezTo>
                    <a:pt x="870" y="2367"/>
                    <a:pt x="128" y="2597"/>
                    <a:pt x="0" y="2994"/>
                  </a:cubicBezTo>
                  <a:cubicBezTo>
                    <a:pt x="0" y="3019"/>
                    <a:pt x="13" y="3045"/>
                    <a:pt x="26" y="3058"/>
                  </a:cubicBezTo>
                  <a:lnTo>
                    <a:pt x="26" y="3045"/>
                  </a:lnTo>
                  <a:cubicBezTo>
                    <a:pt x="126" y="3116"/>
                    <a:pt x="237" y="3132"/>
                    <a:pt x="351" y="3132"/>
                  </a:cubicBezTo>
                  <a:cubicBezTo>
                    <a:pt x="443" y="3132"/>
                    <a:pt x="536" y="3122"/>
                    <a:pt x="627" y="3122"/>
                  </a:cubicBezTo>
                  <a:lnTo>
                    <a:pt x="1497" y="3122"/>
                  </a:lnTo>
                  <a:cubicBezTo>
                    <a:pt x="2085" y="3109"/>
                    <a:pt x="2596" y="2892"/>
                    <a:pt x="3121" y="2636"/>
                  </a:cubicBezTo>
                  <a:cubicBezTo>
                    <a:pt x="4297" y="2060"/>
                    <a:pt x="5077" y="986"/>
                    <a:pt x="6151" y="283"/>
                  </a:cubicBezTo>
                  <a:cubicBezTo>
                    <a:pt x="6263" y="184"/>
                    <a:pt x="6182" y="1"/>
                    <a:pt x="6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3" name="Google Shape;3663;p22"/>
            <p:cNvSpPr/>
            <p:nvPr/>
          </p:nvSpPr>
          <p:spPr>
            <a:xfrm rot="291202">
              <a:off x="2118868" y="1795721"/>
              <a:ext cx="71540" cy="317721"/>
            </a:xfrm>
            <a:custGeom>
              <a:avLst/>
              <a:gdLst/>
              <a:ahLst/>
              <a:cxnLst/>
              <a:rect l="l" t="t" r="r" b="b"/>
              <a:pathLst>
                <a:path w="1564" h="6946" extrusionOk="0">
                  <a:moveTo>
                    <a:pt x="1483" y="0"/>
                  </a:moveTo>
                  <a:cubicBezTo>
                    <a:pt x="1456" y="0"/>
                    <a:pt x="1430" y="16"/>
                    <a:pt x="1420" y="51"/>
                  </a:cubicBezTo>
                  <a:lnTo>
                    <a:pt x="1420" y="38"/>
                  </a:lnTo>
                  <a:cubicBezTo>
                    <a:pt x="1177" y="588"/>
                    <a:pt x="934" y="1138"/>
                    <a:pt x="691" y="1688"/>
                  </a:cubicBezTo>
                  <a:cubicBezTo>
                    <a:pt x="384" y="2366"/>
                    <a:pt x="192" y="3069"/>
                    <a:pt x="103" y="3798"/>
                  </a:cubicBezTo>
                  <a:cubicBezTo>
                    <a:pt x="26" y="4143"/>
                    <a:pt x="0" y="4488"/>
                    <a:pt x="13" y="4834"/>
                  </a:cubicBezTo>
                  <a:cubicBezTo>
                    <a:pt x="64" y="5141"/>
                    <a:pt x="128" y="5435"/>
                    <a:pt x="154" y="5742"/>
                  </a:cubicBezTo>
                  <a:cubicBezTo>
                    <a:pt x="192" y="6125"/>
                    <a:pt x="192" y="6509"/>
                    <a:pt x="167" y="6880"/>
                  </a:cubicBezTo>
                  <a:cubicBezTo>
                    <a:pt x="167" y="6920"/>
                    <a:pt x="197" y="6945"/>
                    <a:pt x="230" y="6945"/>
                  </a:cubicBezTo>
                  <a:cubicBezTo>
                    <a:pt x="248" y="6945"/>
                    <a:pt x="268" y="6937"/>
                    <a:pt x="282" y="6918"/>
                  </a:cubicBezTo>
                  <a:cubicBezTo>
                    <a:pt x="461" y="6598"/>
                    <a:pt x="614" y="6266"/>
                    <a:pt x="729" y="5921"/>
                  </a:cubicBezTo>
                  <a:cubicBezTo>
                    <a:pt x="832" y="5678"/>
                    <a:pt x="959" y="5448"/>
                    <a:pt x="1075" y="5205"/>
                  </a:cubicBezTo>
                  <a:cubicBezTo>
                    <a:pt x="1228" y="4846"/>
                    <a:pt x="1330" y="4463"/>
                    <a:pt x="1381" y="4079"/>
                  </a:cubicBezTo>
                  <a:cubicBezTo>
                    <a:pt x="1509" y="3376"/>
                    <a:pt x="1548" y="2660"/>
                    <a:pt x="1509" y="1944"/>
                  </a:cubicBezTo>
                  <a:cubicBezTo>
                    <a:pt x="1445" y="1330"/>
                    <a:pt x="1458" y="703"/>
                    <a:pt x="1548" y="90"/>
                  </a:cubicBezTo>
                  <a:cubicBezTo>
                    <a:pt x="1563" y="36"/>
                    <a:pt x="1523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4" name="Google Shape;3664;p22"/>
            <p:cNvSpPr/>
            <p:nvPr/>
          </p:nvSpPr>
          <p:spPr>
            <a:xfrm rot="291202">
              <a:off x="2255728" y="1207033"/>
              <a:ext cx="450417" cy="126430"/>
            </a:xfrm>
            <a:custGeom>
              <a:avLst/>
              <a:gdLst/>
              <a:ahLst/>
              <a:cxnLst/>
              <a:rect l="l" t="t" r="r" b="b"/>
              <a:pathLst>
                <a:path w="9847" h="2764" extrusionOk="0">
                  <a:moveTo>
                    <a:pt x="5311" y="1"/>
                  </a:moveTo>
                  <a:cubicBezTo>
                    <a:pt x="5165" y="1"/>
                    <a:pt x="5019" y="6"/>
                    <a:pt x="4872" y="19"/>
                  </a:cubicBezTo>
                  <a:cubicBezTo>
                    <a:pt x="4015" y="83"/>
                    <a:pt x="3069" y="121"/>
                    <a:pt x="2238" y="364"/>
                  </a:cubicBezTo>
                  <a:cubicBezTo>
                    <a:pt x="1407" y="620"/>
                    <a:pt x="844" y="1144"/>
                    <a:pt x="102" y="1579"/>
                  </a:cubicBezTo>
                  <a:cubicBezTo>
                    <a:pt x="0" y="1643"/>
                    <a:pt x="26" y="1796"/>
                    <a:pt x="141" y="1822"/>
                  </a:cubicBezTo>
                  <a:cubicBezTo>
                    <a:pt x="972" y="2167"/>
                    <a:pt x="1611" y="2653"/>
                    <a:pt x="2532" y="2730"/>
                  </a:cubicBezTo>
                  <a:cubicBezTo>
                    <a:pt x="2757" y="2753"/>
                    <a:pt x="2983" y="2764"/>
                    <a:pt x="3210" y="2764"/>
                  </a:cubicBezTo>
                  <a:cubicBezTo>
                    <a:pt x="3873" y="2764"/>
                    <a:pt x="4540" y="2668"/>
                    <a:pt x="5179" y="2487"/>
                  </a:cubicBezTo>
                  <a:cubicBezTo>
                    <a:pt x="6036" y="2218"/>
                    <a:pt x="6688" y="1681"/>
                    <a:pt x="7481" y="1349"/>
                  </a:cubicBezTo>
                  <a:cubicBezTo>
                    <a:pt x="8171" y="1042"/>
                    <a:pt x="8926" y="939"/>
                    <a:pt x="9642" y="748"/>
                  </a:cubicBezTo>
                  <a:cubicBezTo>
                    <a:pt x="9847" y="684"/>
                    <a:pt x="9847" y="390"/>
                    <a:pt x="9642" y="326"/>
                  </a:cubicBezTo>
                  <a:cubicBezTo>
                    <a:pt x="9016" y="180"/>
                    <a:pt x="8380" y="103"/>
                    <a:pt x="7743" y="103"/>
                  </a:cubicBezTo>
                  <a:cubicBezTo>
                    <a:pt x="7652" y="103"/>
                    <a:pt x="7560" y="105"/>
                    <a:pt x="7468" y="108"/>
                  </a:cubicBezTo>
                  <a:cubicBezTo>
                    <a:pt x="7413" y="110"/>
                    <a:pt x="7358" y="111"/>
                    <a:pt x="7303" y="111"/>
                  </a:cubicBezTo>
                  <a:cubicBezTo>
                    <a:pt x="6636" y="111"/>
                    <a:pt x="5976" y="1"/>
                    <a:pt x="5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5" name="Google Shape;3665;p22"/>
            <p:cNvSpPr/>
            <p:nvPr/>
          </p:nvSpPr>
          <p:spPr>
            <a:xfrm rot="291202">
              <a:off x="2405774" y="1099450"/>
              <a:ext cx="339905" cy="78858"/>
            </a:xfrm>
            <a:custGeom>
              <a:avLst/>
              <a:gdLst/>
              <a:ahLst/>
              <a:cxnLst/>
              <a:rect l="l" t="t" r="r" b="b"/>
              <a:pathLst>
                <a:path w="7431" h="1724" extrusionOk="0">
                  <a:moveTo>
                    <a:pt x="3383" y="1"/>
                  </a:moveTo>
                  <a:cubicBezTo>
                    <a:pt x="3325" y="1"/>
                    <a:pt x="3268" y="2"/>
                    <a:pt x="3210" y="4"/>
                  </a:cubicBezTo>
                  <a:cubicBezTo>
                    <a:pt x="2098" y="55"/>
                    <a:pt x="1088" y="528"/>
                    <a:pt x="52" y="912"/>
                  </a:cubicBezTo>
                  <a:lnTo>
                    <a:pt x="39" y="912"/>
                  </a:lnTo>
                  <a:cubicBezTo>
                    <a:pt x="1" y="937"/>
                    <a:pt x="1" y="1001"/>
                    <a:pt x="39" y="1027"/>
                  </a:cubicBezTo>
                  <a:cubicBezTo>
                    <a:pt x="998" y="1564"/>
                    <a:pt x="2226" y="1666"/>
                    <a:pt x="3300" y="1717"/>
                  </a:cubicBezTo>
                  <a:cubicBezTo>
                    <a:pt x="3381" y="1721"/>
                    <a:pt x="3462" y="1723"/>
                    <a:pt x="3543" y="1723"/>
                  </a:cubicBezTo>
                  <a:cubicBezTo>
                    <a:pt x="4789" y="1723"/>
                    <a:pt x="6015" y="1284"/>
                    <a:pt x="7264" y="1116"/>
                  </a:cubicBezTo>
                  <a:cubicBezTo>
                    <a:pt x="7418" y="1078"/>
                    <a:pt x="7430" y="861"/>
                    <a:pt x="7290" y="809"/>
                  </a:cubicBezTo>
                  <a:cubicBezTo>
                    <a:pt x="5978" y="552"/>
                    <a:pt x="4713" y="1"/>
                    <a:pt x="3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6" name="Google Shape;3666;p22"/>
            <p:cNvSpPr/>
            <p:nvPr/>
          </p:nvSpPr>
          <p:spPr>
            <a:xfrm rot="291202">
              <a:off x="2119046" y="766292"/>
              <a:ext cx="182417" cy="291877"/>
            </a:xfrm>
            <a:custGeom>
              <a:avLst/>
              <a:gdLst/>
              <a:ahLst/>
              <a:cxnLst/>
              <a:rect l="l" t="t" r="r" b="b"/>
              <a:pathLst>
                <a:path w="3988" h="6381" extrusionOk="0">
                  <a:moveTo>
                    <a:pt x="222" y="0"/>
                  </a:moveTo>
                  <a:cubicBezTo>
                    <a:pt x="109" y="0"/>
                    <a:pt x="1" y="86"/>
                    <a:pt x="36" y="226"/>
                  </a:cubicBezTo>
                  <a:cubicBezTo>
                    <a:pt x="279" y="1338"/>
                    <a:pt x="701" y="2336"/>
                    <a:pt x="1455" y="3205"/>
                  </a:cubicBezTo>
                  <a:cubicBezTo>
                    <a:pt x="2312" y="4164"/>
                    <a:pt x="3233" y="5136"/>
                    <a:pt x="3783" y="6325"/>
                  </a:cubicBezTo>
                  <a:cubicBezTo>
                    <a:pt x="3804" y="6363"/>
                    <a:pt x="3843" y="6380"/>
                    <a:pt x="3882" y="6380"/>
                  </a:cubicBezTo>
                  <a:cubicBezTo>
                    <a:pt x="3935" y="6380"/>
                    <a:pt x="3987" y="6347"/>
                    <a:pt x="3987" y="6287"/>
                  </a:cubicBezTo>
                  <a:cubicBezTo>
                    <a:pt x="3923" y="5136"/>
                    <a:pt x="3565" y="3921"/>
                    <a:pt x="3143" y="2860"/>
                  </a:cubicBezTo>
                  <a:cubicBezTo>
                    <a:pt x="2913" y="2310"/>
                    <a:pt x="2517" y="1568"/>
                    <a:pt x="2005" y="1236"/>
                  </a:cubicBezTo>
                  <a:cubicBezTo>
                    <a:pt x="1430" y="865"/>
                    <a:pt x="867" y="545"/>
                    <a:pt x="368" y="59"/>
                  </a:cubicBezTo>
                  <a:cubicBezTo>
                    <a:pt x="328" y="19"/>
                    <a:pt x="27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7" name="Google Shape;3667;p22"/>
            <p:cNvSpPr/>
            <p:nvPr/>
          </p:nvSpPr>
          <p:spPr>
            <a:xfrm rot="291202">
              <a:off x="1937884" y="892188"/>
              <a:ext cx="225780" cy="277102"/>
            </a:xfrm>
            <a:custGeom>
              <a:avLst/>
              <a:gdLst/>
              <a:ahLst/>
              <a:cxnLst/>
              <a:rect l="l" t="t" r="r" b="b"/>
              <a:pathLst>
                <a:path w="4936" h="6058" extrusionOk="0">
                  <a:moveTo>
                    <a:pt x="221" y="1"/>
                  </a:moveTo>
                  <a:cubicBezTo>
                    <a:pt x="113" y="1"/>
                    <a:pt x="0" y="119"/>
                    <a:pt x="18" y="244"/>
                  </a:cubicBezTo>
                  <a:cubicBezTo>
                    <a:pt x="108" y="1535"/>
                    <a:pt x="632" y="2750"/>
                    <a:pt x="1501" y="3722"/>
                  </a:cubicBezTo>
                  <a:cubicBezTo>
                    <a:pt x="2371" y="4720"/>
                    <a:pt x="3624" y="5500"/>
                    <a:pt x="4826" y="6049"/>
                  </a:cubicBezTo>
                  <a:cubicBezTo>
                    <a:pt x="4838" y="6055"/>
                    <a:pt x="4849" y="6058"/>
                    <a:pt x="4858" y="6058"/>
                  </a:cubicBezTo>
                  <a:cubicBezTo>
                    <a:pt x="4913" y="6058"/>
                    <a:pt x="4935" y="5978"/>
                    <a:pt x="4903" y="5934"/>
                  </a:cubicBezTo>
                  <a:cubicBezTo>
                    <a:pt x="4097" y="4745"/>
                    <a:pt x="3854" y="3249"/>
                    <a:pt x="2959" y="2136"/>
                  </a:cubicBezTo>
                  <a:cubicBezTo>
                    <a:pt x="2218" y="1229"/>
                    <a:pt x="1028" y="1037"/>
                    <a:pt x="351" y="78"/>
                  </a:cubicBezTo>
                  <a:cubicBezTo>
                    <a:pt x="316" y="23"/>
                    <a:pt x="269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8" name="Google Shape;3668;p22"/>
            <p:cNvSpPr/>
            <p:nvPr/>
          </p:nvSpPr>
          <p:spPr>
            <a:xfrm rot="291202">
              <a:off x="1886822" y="1126311"/>
              <a:ext cx="146739" cy="294713"/>
            </a:xfrm>
            <a:custGeom>
              <a:avLst/>
              <a:gdLst/>
              <a:ahLst/>
              <a:cxnLst/>
              <a:rect l="l" t="t" r="r" b="b"/>
              <a:pathLst>
                <a:path w="3208" h="6443" extrusionOk="0">
                  <a:moveTo>
                    <a:pt x="759" y="0"/>
                  </a:moveTo>
                  <a:cubicBezTo>
                    <a:pt x="657" y="0"/>
                    <a:pt x="558" y="61"/>
                    <a:pt x="525" y="181"/>
                  </a:cubicBezTo>
                  <a:cubicBezTo>
                    <a:pt x="0" y="1499"/>
                    <a:pt x="179" y="2522"/>
                    <a:pt x="908" y="3711"/>
                  </a:cubicBezTo>
                  <a:cubicBezTo>
                    <a:pt x="1484" y="4657"/>
                    <a:pt x="2251" y="5744"/>
                    <a:pt x="3108" y="6434"/>
                  </a:cubicBezTo>
                  <a:lnTo>
                    <a:pt x="3120" y="6434"/>
                  </a:lnTo>
                  <a:cubicBezTo>
                    <a:pt x="3129" y="6440"/>
                    <a:pt x="3138" y="6443"/>
                    <a:pt x="3147" y="6443"/>
                  </a:cubicBezTo>
                  <a:cubicBezTo>
                    <a:pt x="3178" y="6443"/>
                    <a:pt x="3207" y="6410"/>
                    <a:pt x="3197" y="6371"/>
                  </a:cubicBezTo>
                  <a:cubicBezTo>
                    <a:pt x="3044" y="5795"/>
                    <a:pt x="2852" y="5232"/>
                    <a:pt x="2814" y="4644"/>
                  </a:cubicBezTo>
                  <a:cubicBezTo>
                    <a:pt x="2775" y="4043"/>
                    <a:pt x="2788" y="3442"/>
                    <a:pt x="2609" y="2867"/>
                  </a:cubicBezTo>
                  <a:cubicBezTo>
                    <a:pt x="2456" y="2330"/>
                    <a:pt x="2289" y="1780"/>
                    <a:pt x="1931" y="1332"/>
                  </a:cubicBezTo>
                  <a:cubicBezTo>
                    <a:pt x="1612" y="936"/>
                    <a:pt x="1266" y="603"/>
                    <a:pt x="998" y="156"/>
                  </a:cubicBezTo>
                  <a:cubicBezTo>
                    <a:pt x="949" y="52"/>
                    <a:pt x="853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9" name="Google Shape;3669;p22"/>
            <p:cNvSpPr/>
            <p:nvPr/>
          </p:nvSpPr>
          <p:spPr>
            <a:xfrm rot="291202">
              <a:off x="2103780" y="1449438"/>
              <a:ext cx="314747" cy="76114"/>
            </a:xfrm>
            <a:custGeom>
              <a:avLst/>
              <a:gdLst/>
              <a:ahLst/>
              <a:cxnLst/>
              <a:rect l="l" t="t" r="r" b="b"/>
              <a:pathLst>
                <a:path w="6881" h="1664" extrusionOk="0">
                  <a:moveTo>
                    <a:pt x="3257" y="1"/>
                  </a:moveTo>
                  <a:cubicBezTo>
                    <a:pt x="2072" y="1"/>
                    <a:pt x="927" y="315"/>
                    <a:pt x="64" y="1171"/>
                  </a:cubicBezTo>
                  <a:lnTo>
                    <a:pt x="51" y="1184"/>
                  </a:lnTo>
                  <a:cubicBezTo>
                    <a:pt x="0" y="1235"/>
                    <a:pt x="39" y="1325"/>
                    <a:pt x="103" y="1337"/>
                  </a:cubicBezTo>
                  <a:cubicBezTo>
                    <a:pt x="1277" y="1466"/>
                    <a:pt x="2513" y="1664"/>
                    <a:pt x="3720" y="1664"/>
                  </a:cubicBezTo>
                  <a:cubicBezTo>
                    <a:pt x="4786" y="1664"/>
                    <a:pt x="5831" y="1510"/>
                    <a:pt x="6791" y="1018"/>
                  </a:cubicBezTo>
                  <a:cubicBezTo>
                    <a:pt x="6880" y="954"/>
                    <a:pt x="6867" y="813"/>
                    <a:pt x="6778" y="749"/>
                  </a:cubicBezTo>
                  <a:cubicBezTo>
                    <a:pt x="5739" y="334"/>
                    <a:pt x="4477" y="1"/>
                    <a:pt x="3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0" name="Google Shape;3670;p22"/>
            <p:cNvSpPr/>
            <p:nvPr/>
          </p:nvSpPr>
          <p:spPr>
            <a:xfrm rot="291202">
              <a:off x="2269663" y="1125244"/>
              <a:ext cx="272299" cy="30967"/>
            </a:xfrm>
            <a:custGeom>
              <a:avLst/>
              <a:gdLst/>
              <a:ahLst/>
              <a:cxnLst/>
              <a:rect l="l" t="t" r="r" b="b"/>
              <a:pathLst>
                <a:path w="5953" h="677" extrusionOk="0">
                  <a:moveTo>
                    <a:pt x="3527" y="0"/>
                  </a:moveTo>
                  <a:cubicBezTo>
                    <a:pt x="2363" y="0"/>
                    <a:pt x="1203" y="177"/>
                    <a:pt x="83" y="532"/>
                  </a:cubicBezTo>
                  <a:cubicBezTo>
                    <a:pt x="0" y="556"/>
                    <a:pt x="15" y="676"/>
                    <a:pt x="87" y="676"/>
                  </a:cubicBezTo>
                  <a:cubicBezTo>
                    <a:pt x="94" y="676"/>
                    <a:pt x="101" y="675"/>
                    <a:pt x="108" y="673"/>
                  </a:cubicBezTo>
                  <a:cubicBezTo>
                    <a:pt x="1268" y="297"/>
                    <a:pt x="2504" y="151"/>
                    <a:pt x="3736" y="151"/>
                  </a:cubicBezTo>
                  <a:cubicBezTo>
                    <a:pt x="4473" y="151"/>
                    <a:pt x="5209" y="203"/>
                    <a:pt x="5926" y="290"/>
                  </a:cubicBezTo>
                  <a:cubicBezTo>
                    <a:pt x="5952" y="290"/>
                    <a:pt x="5952" y="251"/>
                    <a:pt x="5926" y="251"/>
                  </a:cubicBezTo>
                  <a:cubicBezTo>
                    <a:pt x="5133" y="84"/>
                    <a:pt x="4329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1" name="Google Shape;3671;p22"/>
            <p:cNvSpPr/>
            <p:nvPr/>
          </p:nvSpPr>
          <p:spPr>
            <a:xfrm rot="291202">
              <a:off x="2233596" y="906695"/>
              <a:ext cx="74467" cy="204053"/>
            </a:xfrm>
            <a:custGeom>
              <a:avLst/>
              <a:gdLst/>
              <a:ahLst/>
              <a:cxnLst/>
              <a:rect l="l" t="t" r="r" b="b"/>
              <a:pathLst>
                <a:path w="1628" h="4461" extrusionOk="0">
                  <a:moveTo>
                    <a:pt x="43" y="0"/>
                  </a:moveTo>
                  <a:cubicBezTo>
                    <a:pt x="22" y="0"/>
                    <a:pt x="1" y="25"/>
                    <a:pt x="18" y="51"/>
                  </a:cubicBezTo>
                  <a:cubicBezTo>
                    <a:pt x="619" y="1444"/>
                    <a:pt x="887" y="2953"/>
                    <a:pt x="1360" y="4386"/>
                  </a:cubicBezTo>
                  <a:cubicBezTo>
                    <a:pt x="1379" y="4438"/>
                    <a:pt x="1423" y="4460"/>
                    <a:pt x="1469" y="4460"/>
                  </a:cubicBezTo>
                  <a:cubicBezTo>
                    <a:pt x="1546" y="4460"/>
                    <a:pt x="1627" y="4397"/>
                    <a:pt x="1603" y="4309"/>
                  </a:cubicBezTo>
                  <a:cubicBezTo>
                    <a:pt x="1156" y="2851"/>
                    <a:pt x="810" y="1380"/>
                    <a:pt x="69" y="25"/>
                  </a:cubicBezTo>
                  <a:cubicBezTo>
                    <a:pt x="64" y="7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2" name="Google Shape;3672;p22"/>
            <p:cNvSpPr/>
            <p:nvPr/>
          </p:nvSpPr>
          <p:spPr>
            <a:xfrm rot="291202">
              <a:off x="2051450" y="1046243"/>
              <a:ext cx="152777" cy="186625"/>
            </a:xfrm>
            <a:custGeom>
              <a:avLst/>
              <a:gdLst/>
              <a:ahLst/>
              <a:cxnLst/>
              <a:rect l="l" t="t" r="r" b="b"/>
              <a:pathLst>
                <a:path w="3340" h="4080" extrusionOk="0">
                  <a:moveTo>
                    <a:pt x="84" y="1"/>
                  </a:moveTo>
                  <a:cubicBezTo>
                    <a:pt x="40" y="1"/>
                    <a:pt x="0" y="48"/>
                    <a:pt x="38" y="96"/>
                  </a:cubicBezTo>
                  <a:cubicBezTo>
                    <a:pt x="626" y="825"/>
                    <a:pt x="1036" y="1682"/>
                    <a:pt x="1586" y="2436"/>
                  </a:cubicBezTo>
                  <a:cubicBezTo>
                    <a:pt x="2033" y="3050"/>
                    <a:pt x="2557" y="3587"/>
                    <a:pt x="3133" y="4060"/>
                  </a:cubicBezTo>
                  <a:cubicBezTo>
                    <a:pt x="3152" y="4074"/>
                    <a:pt x="3173" y="4080"/>
                    <a:pt x="3194" y="4080"/>
                  </a:cubicBezTo>
                  <a:cubicBezTo>
                    <a:pt x="3269" y="4080"/>
                    <a:pt x="3339" y="4000"/>
                    <a:pt x="3299" y="3919"/>
                  </a:cubicBezTo>
                  <a:cubicBezTo>
                    <a:pt x="2877" y="3203"/>
                    <a:pt x="2161" y="2705"/>
                    <a:pt x="1675" y="2001"/>
                  </a:cubicBezTo>
                  <a:cubicBezTo>
                    <a:pt x="1227" y="1298"/>
                    <a:pt x="716" y="633"/>
                    <a:pt x="128" y="19"/>
                  </a:cubicBezTo>
                  <a:cubicBezTo>
                    <a:pt x="115" y="6"/>
                    <a:pt x="99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3" name="Google Shape;3673;p22"/>
            <p:cNvSpPr/>
            <p:nvPr/>
          </p:nvSpPr>
          <p:spPr>
            <a:xfrm rot="291202">
              <a:off x="2150097" y="1242419"/>
              <a:ext cx="288858" cy="65136"/>
            </a:xfrm>
            <a:custGeom>
              <a:avLst/>
              <a:gdLst/>
              <a:ahLst/>
              <a:cxnLst/>
              <a:rect l="l" t="t" r="r" b="b"/>
              <a:pathLst>
                <a:path w="6315" h="1424" extrusionOk="0">
                  <a:moveTo>
                    <a:pt x="6301" y="116"/>
                  </a:moveTo>
                  <a:cubicBezTo>
                    <a:pt x="4243" y="781"/>
                    <a:pt x="1966" y="1"/>
                    <a:pt x="74" y="1266"/>
                  </a:cubicBezTo>
                  <a:cubicBezTo>
                    <a:pt x="0" y="1319"/>
                    <a:pt x="48" y="1423"/>
                    <a:pt x="124" y="1423"/>
                  </a:cubicBezTo>
                  <a:cubicBezTo>
                    <a:pt x="140" y="1423"/>
                    <a:pt x="158" y="1419"/>
                    <a:pt x="176" y="1407"/>
                  </a:cubicBezTo>
                  <a:cubicBezTo>
                    <a:pt x="2030" y="167"/>
                    <a:pt x="4319" y="985"/>
                    <a:pt x="6301" y="128"/>
                  </a:cubicBezTo>
                  <a:cubicBezTo>
                    <a:pt x="6314" y="116"/>
                    <a:pt x="6301" y="116"/>
                    <a:pt x="6301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4" name="Google Shape;3674;p22"/>
            <p:cNvSpPr/>
            <p:nvPr/>
          </p:nvSpPr>
          <p:spPr>
            <a:xfrm rot="291202">
              <a:off x="2024852" y="1475343"/>
              <a:ext cx="224820" cy="36044"/>
            </a:xfrm>
            <a:custGeom>
              <a:avLst/>
              <a:gdLst/>
              <a:ahLst/>
              <a:cxnLst/>
              <a:rect l="l" t="t" r="r" b="b"/>
              <a:pathLst>
                <a:path w="4915" h="788" extrusionOk="0">
                  <a:moveTo>
                    <a:pt x="4499" y="0"/>
                  </a:moveTo>
                  <a:cubicBezTo>
                    <a:pt x="3022" y="0"/>
                    <a:pt x="1551" y="193"/>
                    <a:pt x="132" y="568"/>
                  </a:cubicBezTo>
                  <a:cubicBezTo>
                    <a:pt x="0" y="604"/>
                    <a:pt x="15" y="787"/>
                    <a:pt x="135" y="787"/>
                  </a:cubicBezTo>
                  <a:cubicBezTo>
                    <a:pt x="142" y="787"/>
                    <a:pt x="150" y="787"/>
                    <a:pt x="158" y="785"/>
                  </a:cubicBezTo>
                  <a:cubicBezTo>
                    <a:pt x="1705" y="402"/>
                    <a:pt x="3432" y="568"/>
                    <a:pt x="4902" y="31"/>
                  </a:cubicBezTo>
                  <a:cubicBezTo>
                    <a:pt x="4915" y="18"/>
                    <a:pt x="4915" y="5"/>
                    <a:pt x="4902" y="5"/>
                  </a:cubicBezTo>
                  <a:cubicBezTo>
                    <a:pt x="4768" y="2"/>
                    <a:pt x="4633" y="0"/>
                    <a:pt x="4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5" name="Google Shape;3675;p22"/>
            <p:cNvSpPr/>
            <p:nvPr/>
          </p:nvSpPr>
          <p:spPr>
            <a:xfrm rot="291202">
              <a:off x="1970401" y="1263994"/>
              <a:ext cx="76663" cy="231955"/>
            </a:xfrm>
            <a:custGeom>
              <a:avLst/>
              <a:gdLst/>
              <a:ahLst/>
              <a:cxnLst/>
              <a:rect l="l" t="t" r="r" b="b"/>
              <a:pathLst>
                <a:path w="1676" h="5071" extrusionOk="0">
                  <a:moveTo>
                    <a:pt x="5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52" y="824"/>
                    <a:pt x="205" y="1643"/>
                    <a:pt x="474" y="2423"/>
                  </a:cubicBezTo>
                  <a:cubicBezTo>
                    <a:pt x="768" y="3305"/>
                    <a:pt x="1305" y="4047"/>
                    <a:pt x="1433" y="4980"/>
                  </a:cubicBezTo>
                  <a:cubicBezTo>
                    <a:pt x="1445" y="5041"/>
                    <a:pt x="1501" y="5070"/>
                    <a:pt x="1555" y="5070"/>
                  </a:cubicBezTo>
                  <a:cubicBezTo>
                    <a:pt x="1616" y="5070"/>
                    <a:pt x="1676" y="5035"/>
                    <a:pt x="1676" y="4967"/>
                  </a:cubicBezTo>
                  <a:cubicBezTo>
                    <a:pt x="1663" y="4136"/>
                    <a:pt x="1177" y="3471"/>
                    <a:pt x="883" y="2730"/>
                  </a:cubicBezTo>
                  <a:cubicBezTo>
                    <a:pt x="551" y="1873"/>
                    <a:pt x="551" y="773"/>
                    <a:pt x="26" y="6"/>
                  </a:cubicBezTo>
                  <a:lnTo>
                    <a:pt x="14" y="6"/>
                  </a:lnTo>
                  <a:cubicBezTo>
                    <a:pt x="9" y="2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6" name="Google Shape;3676;p22"/>
            <p:cNvSpPr/>
            <p:nvPr/>
          </p:nvSpPr>
          <p:spPr>
            <a:xfrm rot="291202">
              <a:off x="1957681" y="814010"/>
              <a:ext cx="643080" cy="1054159"/>
            </a:xfrm>
            <a:custGeom>
              <a:avLst/>
              <a:gdLst/>
              <a:ahLst/>
              <a:cxnLst/>
              <a:rect l="l" t="t" r="r" b="b"/>
              <a:pathLst>
                <a:path w="14059" h="23046" extrusionOk="0">
                  <a:moveTo>
                    <a:pt x="14022" y="0"/>
                  </a:moveTo>
                  <a:cubicBezTo>
                    <a:pt x="14016" y="0"/>
                    <a:pt x="14009" y="3"/>
                    <a:pt x="14003" y="9"/>
                  </a:cubicBezTo>
                  <a:cubicBezTo>
                    <a:pt x="7993" y="3934"/>
                    <a:pt x="3505" y="9804"/>
                    <a:pt x="1280" y="16632"/>
                  </a:cubicBezTo>
                  <a:cubicBezTo>
                    <a:pt x="653" y="18602"/>
                    <a:pt x="1" y="20839"/>
                    <a:pt x="308" y="22937"/>
                  </a:cubicBezTo>
                  <a:cubicBezTo>
                    <a:pt x="326" y="23010"/>
                    <a:pt x="386" y="23045"/>
                    <a:pt x="445" y="23045"/>
                  </a:cubicBezTo>
                  <a:cubicBezTo>
                    <a:pt x="510" y="23045"/>
                    <a:pt x="576" y="23004"/>
                    <a:pt x="589" y="22924"/>
                  </a:cubicBezTo>
                  <a:cubicBezTo>
                    <a:pt x="934" y="13627"/>
                    <a:pt x="6842" y="5494"/>
                    <a:pt x="14042" y="47"/>
                  </a:cubicBezTo>
                  <a:lnTo>
                    <a:pt x="14029" y="47"/>
                  </a:lnTo>
                  <a:cubicBezTo>
                    <a:pt x="14058" y="27"/>
                    <a:pt x="14043" y="0"/>
                    <a:pt x="1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7" name="Google Shape;3677;p22"/>
            <p:cNvSpPr/>
            <p:nvPr/>
          </p:nvSpPr>
          <p:spPr>
            <a:xfrm rot="291202">
              <a:off x="2295912" y="701345"/>
              <a:ext cx="115040" cy="430931"/>
            </a:xfrm>
            <a:custGeom>
              <a:avLst/>
              <a:gdLst/>
              <a:ahLst/>
              <a:cxnLst/>
              <a:rect l="l" t="t" r="r" b="b"/>
              <a:pathLst>
                <a:path w="2515" h="9421" extrusionOk="0">
                  <a:moveTo>
                    <a:pt x="2007" y="0"/>
                  </a:moveTo>
                  <a:cubicBezTo>
                    <a:pt x="1993" y="0"/>
                    <a:pt x="1977" y="10"/>
                    <a:pt x="1977" y="31"/>
                  </a:cubicBezTo>
                  <a:cubicBezTo>
                    <a:pt x="2144" y="3177"/>
                    <a:pt x="1581" y="6489"/>
                    <a:pt x="46" y="9264"/>
                  </a:cubicBezTo>
                  <a:cubicBezTo>
                    <a:pt x="1" y="9345"/>
                    <a:pt x="65" y="9421"/>
                    <a:pt x="129" y="9421"/>
                  </a:cubicBezTo>
                  <a:cubicBezTo>
                    <a:pt x="155" y="9421"/>
                    <a:pt x="181" y="9408"/>
                    <a:pt x="200" y="9379"/>
                  </a:cubicBezTo>
                  <a:cubicBezTo>
                    <a:pt x="1926" y="6591"/>
                    <a:pt x="2514" y="3241"/>
                    <a:pt x="2028" y="18"/>
                  </a:cubicBezTo>
                  <a:cubicBezTo>
                    <a:pt x="2028" y="7"/>
                    <a:pt x="2018" y="0"/>
                    <a:pt x="2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8" name="Google Shape;3678;p22"/>
            <p:cNvSpPr/>
            <p:nvPr/>
          </p:nvSpPr>
          <p:spPr>
            <a:xfrm rot="291202">
              <a:off x="2570081" y="841346"/>
              <a:ext cx="226969" cy="80597"/>
            </a:xfrm>
            <a:custGeom>
              <a:avLst/>
              <a:gdLst/>
              <a:ahLst/>
              <a:cxnLst/>
              <a:rect l="l" t="t" r="r" b="b"/>
              <a:pathLst>
                <a:path w="4962" h="1762" extrusionOk="0">
                  <a:moveTo>
                    <a:pt x="3197" y="0"/>
                  </a:moveTo>
                  <a:cubicBezTo>
                    <a:pt x="2736" y="0"/>
                    <a:pt x="2274" y="75"/>
                    <a:pt x="1944" y="174"/>
                  </a:cubicBezTo>
                  <a:cubicBezTo>
                    <a:pt x="1330" y="366"/>
                    <a:pt x="371" y="634"/>
                    <a:pt x="26" y="1248"/>
                  </a:cubicBezTo>
                  <a:lnTo>
                    <a:pt x="38" y="1248"/>
                  </a:lnTo>
                  <a:cubicBezTo>
                    <a:pt x="0" y="1312"/>
                    <a:pt x="64" y="1389"/>
                    <a:pt x="128" y="1414"/>
                  </a:cubicBezTo>
                  <a:cubicBezTo>
                    <a:pt x="486" y="1491"/>
                    <a:pt x="870" y="1453"/>
                    <a:pt x="1228" y="1517"/>
                  </a:cubicBezTo>
                  <a:cubicBezTo>
                    <a:pt x="1650" y="1619"/>
                    <a:pt x="2084" y="1683"/>
                    <a:pt x="2506" y="1721"/>
                  </a:cubicBezTo>
                  <a:cubicBezTo>
                    <a:pt x="2786" y="1735"/>
                    <a:pt x="3077" y="1762"/>
                    <a:pt x="3362" y="1762"/>
                  </a:cubicBezTo>
                  <a:cubicBezTo>
                    <a:pt x="3872" y="1762"/>
                    <a:pt x="4362" y="1676"/>
                    <a:pt x="4732" y="1274"/>
                  </a:cubicBezTo>
                  <a:cubicBezTo>
                    <a:pt x="4962" y="1005"/>
                    <a:pt x="4847" y="634"/>
                    <a:pt x="4629" y="417"/>
                  </a:cubicBezTo>
                  <a:cubicBezTo>
                    <a:pt x="4308" y="109"/>
                    <a:pt x="3753" y="0"/>
                    <a:pt x="3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9" name="Google Shape;3679;p22"/>
            <p:cNvSpPr/>
            <p:nvPr/>
          </p:nvSpPr>
          <p:spPr>
            <a:xfrm rot="291202">
              <a:off x="2575676" y="772023"/>
              <a:ext cx="340042" cy="130043"/>
            </a:xfrm>
            <a:custGeom>
              <a:avLst/>
              <a:gdLst/>
              <a:ahLst/>
              <a:cxnLst/>
              <a:rect l="l" t="t" r="r" b="b"/>
              <a:pathLst>
                <a:path w="7434" h="2843" extrusionOk="0">
                  <a:moveTo>
                    <a:pt x="5289" y="0"/>
                  </a:moveTo>
                  <a:cubicBezTo>
                    <a:pt x="4490" y="0"/>
                    <a:pt x="3667" y="175"/>
                    <a:pt x="2983" y="394"/>
                  </a:cubicBezTo>
                  <a:cubicBezTo>
                    <a:pt x="1807" y="765"/>
                    <a:pt x="438" y="1494"/>
                    <a:pt x="16" y="2747"/>
                  </a:cubicBezTo>
                  <a:lnTo>
                    <a:pt x="29" y="2734"/>
                  </a:lnTo>
                  <a:lnTo>
                    <a:pt x="29" y="2734"/>
                  </a:lnTo>
                  <a:cubicBezTo>
                    <a:pt x="0" y="2792"/>
                    <a:pt x="43" y="2842"/>
                    <a:pt x="88" y="2842"/>
                  </a:cubicBezTo>
                  <a:cubicBezTo>
                    <a:pt x="103" y="2842"/>
                    <a:pt x="119" y="2837"/>
                    <a:pt x="131" y="2824"/>
                  </a:cubicBezTo>
                  <a:cubicBezTo>
                    <a:pt x="1244" y="2095"/>
                    <a:pt x="2523" y="1673"/>
                    <a:pt x="3853" y="1609"/>
                  </a:cubicBezTo>
                  <a:cubicBezTo>
                    <a:pt x="4078" y="1596"/>
                    <a:pt x="4306" y="1594"/>
                    <a:pt x="4536" y="1594"/>
                  </a:cubicBezTo>
                  <a:cubicBezTo>
                    <a:pt x="4644" y="1594"/>
                    <a:pt x="4753" y="1595"/>
                    <a:pt x="4862" y="1595"/>
                  </a:cubicBezTo>
                  <a:cubicBezTo>
                    <a:pt x="5676" y="1595"/>
                    <a:pt x="6494" y="1569"/>
                    <a:pt x="7216" y="1136"/>
                  </a:cubicBezTo>
                  <a:cubicBezTo>
                    <a:pt x="7433" y="970"/>
                    <a:pt x="7433" y="650"/>
                    <a:pt x="7216" y="484"/>
                  </a:cubicBezTo>
                  <a:cubicBezTo>
                    <a:pt x="6662" y="133"/>
                    <a:pt x="5985" y="0"/>
                    <a:pt x="52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0" name="Google Shape;3680;p22"/>
            <p:cNvSpPr/>
            <p:nvPr/>
          </p:nvSpPr>
          <p:spPr>
            <a:xfrm rot="291202">
              <a:off x="2575904" y="666300"/>
              <a:ext cx="280807" cy="239503"/>
            </a:xfrm>
            <a:custGeom>
              <a:avLst/>
              <a:gdLst/>
              <a:ahLst/>
              <a:cxnLst/>
              <a:rect l="l" t="t" r="r" b="b"/>
              <a:pathLst>
                <a:path w="6139" h="5236" extrusionOk="0">
                  <a:moveTo>
                    <a:pt x="4705" y="0"/>
                  </a:moveTo>
                  <a:cubicBezTo>
                    <a:pt x="3489" y="0"/>
                    <a:pt x="2322" y="965"/>
                    <a:pt x="1535" y="1816"/>
                  </a:cubicBezTo>
                  <a:cubicBezTo>
                    <a:pt x="653" y="2762"/>
                    <a:pt x="1" y="3785"/>
                    <a:pt x="39" y="5115"/>
                  </a:cubicBezTo>
                  <a:lnTo>
                    <a:pt x="39" y="5102"/>
                  </a:lnTo>
                  <a:cubicBezTo>
                    <a:pt x="47" y="5190"/>
                    <a:pt x="116" y="5235"/>
                    <a:pt x="186" y="5235"/>
                  </a:cubicBezTo>
                  <a:cubicBezTo>
                    <a:pt x="239" y="5235"/>
                    <a:pt x="293" y="5209"/>
                    <a:pt x="321" y="5154"/>
                  </a:cubicBezTo>
                  <a:cubicBezTo>
                    <a:pt x="743" y="3952"/>
                    <a:pt x="1714" y="3146"/>
                    <a:pt x="2904" y="2750"/>
                  </a:cubicBezTo>
                  <a:cubicBezTo>
                    <a:pt x="3901" y="2404"/>
                    <a:pt x="5078" y="2315"/>
                    <a:pt x="5794" y="1445"/>
                  </a:cubicBezTo>
                  <a:cubicBezTo>
                    <a:pt x="6139" y="1036"/>
                    <a:pt x="5960" y="320"/>
                    <a:pt x="5448" y="128"/>
                  </a:cubicBezTo>
                  <a:cubicBezTo>
                    <a:pt x="5201" y="40"/>
                    <a:pt x="4952" y="0"/>
                    <a:pt x="4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1" name="Google Shape;3681;p22"/>
            <p:cNvSpPr/>
            <p:nvPr/>
          </p:nvSpPr>
          <p:spPr>
            <a:xfrm rot="291202">
              <a:off x="2404643" y="586489"/>
              <a:ext cx="190742" cy="198198"/>
            </a:xfrm>
            <a:custGeom>
              <a:avLst/>
              <a:gdLst/>
              <a:ahLst/>
              <a:cxnLst/>
              <a:rect l="l" t="t" r="r" b="b"/>
              <a:pathLst>
                <a:path w="4170" h="4333" extrusionOk="0">
                  <a:moveTo>
                    <a:pt x="2838" y="1"/>
                  </a:moveTo>
                  <a:cubicBezTo>
                    <a:pt x="1975" y="1"/>
                    <a:pt x="1245" y="992"/>
                    <a:pt x="858" y="1682"/>
                  </a:cubicBezTo>
                  <a:cubicBezTo>
                    <a:pt x="628" y="2117"/>
                    <a:pt x="512" y="2667"/>
                    <a:pt x="359" y="3140"/>
                  </a:cubicBezTo>
                  <a:cubicBezTo>
                    <a:pt x="244" y="3485"/>
                    <a:pt x="1" y="3907"/>
                    <a:pt x="39" y="4278"/>
                  </a:cubicBezTo>
                  <a:cubicBezTo>
                    <a:pt x="39" y="4310"/>
                    <a:pt x="65" y="4333"/>
                    <a:pt x="96" y="4333"/>
                  </a:cubicBezTo>
                  <a:cubicBezTo>
                    <a:pt x="102" y="4333"/>
                    <a:pt x="109" y="4332"/>
                    <a:pt x="116" y="4329"/>
                  </a:cubicBezTo>
                  <a:cubicBezTo>
                    <a:pt x="692" y="4253"/>
                    <a:pt x="1293" y="3498"/>
                    <a:pt x="1766" y="3179"/>
                  </a:cubicBezTo>
                  <a:cubicBezTo>
                    <a:pt x="2431" y="2705"/>
                    <a:pt x="3684" y="2283"/>
                    <a:pt x="3965" y="1478"/>
                  </a:cubicBezTo>
                  <a:cubicBezTo>
                    <a:pt x="4170" y="915"/>
                    <a:pt x="3940" y="442"/>
                    <a:pt x="3428" y="161"/>
                  </a:cubicBezTo>
                  <a:cubicBezTo>
                    <a:pt x="3226" y="49"/>
                    <a:pt x="3029" y="1"/>
                    <a:pt x="2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2" name="Google Shape;3682;p22"/>
            <p:cNvSpPr/>
            <p:nvPr/>
          </p:nvSpPr>
          <p:spPr>
            <a:xfrm rot="291202">
              <a:off x="2378446" y="504243"/>
              <a:ext cx="118196" cy="271659"/>
            </a:xfrm>
            <a:custGeom>
              <a:avLst/>
              <a:gdLst/>
              <a:ahLst/>
              <a:cxnLst/>
              <a:rect l="l" t="t" r="r" b="b"/>
              <a:pathLst>
                <a:path w="2584" h="5939" extrusionOk="0">
                  <a:moveTo>
                    <a:pt x="1640" y="0"/>
                  </a:moveTo>
                  <a:cubicBezTo>
                    <a:pt x="1480" y="0"/>
                    <a:pt x="1312" y="61"/>
                    <a:pt x="1152" y="203"/>
                  </a:cubicBezTo>
                  <a:cubicBezTo>
                    <a:pt x="346" y="893"/>
                    <a:pt x="90" y="2006"/>
                    <a:pt x="39" y="3029"/>
                  </a:cubicBezTo>
                  <a:cubicBezTo>
                    <a:pt x="1" y="3962"/>
                    <a:pt x="1" y="5101"/>
                    <a:pt x="602" y="5881"/>
                  </a:cubicBezTo>
                  <a:cubicBezTo>
                    <a:pt x="627" y="5919"/>
                    <a:pt x="666" y="5938"/>
                    <a:pt x="704" y="5938"/>
                  </a:cubicBezTo>
                  <a:cubicBezTo>
                    <a:pt x="742" y="5938"/>
                    <a:pt x="781" y="5919"/>
                    <a:pt x="806" y="5881"/>
                  </a:cubicBezTo>
                  <a:lnTo>
                    <a:pt x="819" y="5881"/>
                  </a:lnTo>
                  <a:cubicBezTo>
                    <a:pt x="1241" y="5241"/>
                    <a:pt x="1292" y="4461"/>
                    <a:pt x="1459" y="3732"/>
                  </a:cubicBezTo>
                  <a:cubicBezTo>
                    <a:pt x="1650" y="2824"/>
                    <a:pt x="2136" y="2044"/>
                    <a:pt x="2418" y="1175"/>
                  </a:cubicBezTo>
                  <a:cubicBezTo>
                    <a:pt x="2584" y="628"/>
                    <a:pt x="2154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3" name="Google Shape;3683;p22"/>
            <p:cNvSpPr/>
            <p:nvPr/>
          </p:nvSpPr>
          <p:spPr>
            <a:xfrm rot="291202">
              <a:off x="2328959" y="451115"/>
              <a:ext cx="113896" cy="326915"/>
            </a:xfrm>
            <a:custGeom>
              <a:avLst/>
              <a:gdLst/>
              <a:ahLst/>
              <a:cxnLst/>
              <a:rect l="l" t="t" r="r" b="b"/>
              <a:pathLst>
                <a:path w="2490" h="7147" extrusionOk="0">
                  <a:moveTo>
                    <a:pt x="1265" y="1"/>
                  </a:moveTo>
                  <a:cubicBezTo>
                    <a:pt x="1261" y="1"/>
                    <a:pt x="1258" y="1"/>
                    <a:pt x="1254" y="1"/>
                  </a:cubicBezTo>
                  <a:cubicBezTo>
                    <a:pt x="1" y="14"/>
                    <a:pt x="116" y="2789"/>
                    <a:pt x="180" y="3530"/>
                  </a:cubicBezTo>
                  <a:cubicBezTo>
                    <a:pt x="269" y="4771"/>
                    <a:pt x="908" y="6369"/>
                    <a:pt x="1931" y="7124"/>
                  </a:cubicBezTo>
                  <a:cubicBezTo>
                    <a:pt x="1954" y="7139"/>
                    <a:pt x="1981" y="7146"/>
                    <a:pt x="2007" y="7146"/>
                  </a:cubicBezTo>
                  <a:cubicBezTo>
                    <a:pt x="2068" y="7146"/>
                    <a:pt x="2127" y="7106"/>
                    <a:pt x="2136" y="7034"/>
                  </a:cubicBezTo>
                  <a:cubicBezTo>
                    <a:pt x="2264" y="5640"/>
                    <a:pt x="1893" y="4157"/>
                    <a:pt x="1842" y="2750"/>
                  </a:cubicBezTo>
                  <a:cubicBezTo>
                    <a:pt x="1816" y="2036"/>
                    <a:pt x="2490" y="1"/>
                    <a:pt x="12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4" name="Google Shape;3684;p22"/>
            <p:cNvSpPr/>
            <p:nvPr/>
          </p:nvSpPr>
          <p:spPr>
            <a:xfrm rot="291202">
              <a:off x="1934248" y="1559606"/>
              <a:ext cx="182234" cy="304455"/>
            </a:xfrm>
            <a:custGeom>
              <a:avLst/>
              <a:gdLst/>
              <a:ahLst/>
              <a:cxnLst/>
              <a:rect l="l" t="t" r="r" b="b"/>
              <a:pathLst>
                <a:path w="3984" h="6656" extrusionOk="0">
                  <a:moveTo>
                    <a:pt x="3899" y="1"/>
                  </a:moveTo>
                  <a:cubicBezTo>
                    <a:pt x="3891" y="1"/>
                    <a:pt x="3882" y="2"/>
                    <a:pt x="3874" y="6"/>
                  </a:cubicBezTo>
                  <a:cubicBezTo>
                    <a:pt x="1611" y="1477"/>
                    <a:pt x="869" y="4098"/>
                    <a:pt x="38" y="6515"/>
                  </a:cubicBezTo>
                  <a:cubicBezTo>
                    <a:pt x="1" y="6599"/>
                    <a:pt x="72" y="6656"/>
                    <a:pt x="143" y="6656"/>
                  </a:cubicBezTo>
                  <a:cubicBezTo>
                    <a:pt x="170" y="6656"/>
                    <a:pt x="196" y="6648"/>
                    <a:pt x="217" y="6630"/>
                  </a:cubicBezTo>
                  <a:cubicBezTo>
                    <a:pt x="2340" y="4994"/>
                    <a:pt x="2442" y="2129"/>
                    <a:pt x="3951" y="83"/>
                  </a:cubicBezTo>
                  <a:cubicBezTo>
                    <a:pt x="3983" y="51"/>
                    <a:pt x="3943" y="1"/>
                    <a:pt x="3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5" name="Google Shape;3685;p22"/>
            <p:cNvSpPr/>
            <p:nvPr/>
          </p:nvSpPr>
          <p:spPr>
            <a:xfrm rot="291202">
              <a:off x="1911634" y="1256764"/>
              <a:ext cx="118379" cy="374897"/>
            </a:xfrm>
            <a:custGeom>
              <a:avLst/>
              <a:gdLst/>
              <a:ahLst/>
              <a:cxnLst/>
              <a:rect l="l" t="t" r="r" b="b"/>
              <a:pathLst>
                <a:path w="2588" h="8196" extrusionOk="0">
                  <a:moveTo>
                    <a:pt x="2486" y="0"/>
                  </a:moveTo>
                  <a:cubicBezTo>
                    <a:pt x="2463" y="0"/>
                    <a:pt x="2442" y="11"/>
                    <a:pt x="2430" y="35"/>
                  </a:cubicBezTo>
                  <a:cubicBezTo>
                    <a:pt x="1701" y="1467"/>
                    <a:pt x="1445" y="3066"/>
                    <a:pt x="895" y="4562"/>
                  </a:cubicBezTo>
                  <a:cubicBezTo>
                    <a:pt x="512" y="5636"/>
                    <a:pt x="0" y="7043"/>
                    <a:pt x="486" y="8155"/>
                  </a:cubicBezTo>
                  <a:cubicBezTo>
                    <a:pt x="503" y="8183"/>
                    <a:pt x="529" y="8196"/>
                    <a:pt x="555" y="8196"/>
                  </a:cubicBezTo>
                  <a:cubicBezTo>
                    <a:pt x="590" y="8196"/>
                    <a:pt x="625" y="8173"/>
                    <a:pt x="639" y="8129"/>
                  </a:cubicBezTo>
                  <a:lnTo>
                    <a:pt x="639" y="8142"/>
                  </a:lnTo>
                  <a:cubicBezTo>
                    <a:pt x="1010" y="6902"/>
                    <a:pt x="1650" y="5802"/>
                    <a:pt x="2059" y="4575"/>
                  </a:cubicBezTo>
                  <a:cubicBezTo>
                    <a:pt x="2545" y="3155"/>
                    <a:pt x="2187" y="1569"/>
                    <a:pt x="2570" y="99"/>
                  </a:cubicBezTo>
                  <a:cubicBezTo>
                    <a:pt x="2588" y="47"/>
                    <a:pt x="2534" y="0"/>
                    <a:pt x="2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6" name="Google Shape;3686;p22"/>
            <p:cNvSpPr/>
            <p:nvPr/>
          </p:nvSpPr>
          <p:spPr>
            <a:xfrm rot="291202">
              <a:off x="1642464" y="1402732"/>
              <a:ext cx="290687" cy="276965"/>
            </a:xfrm>
            <a:custGeom>
              <a:avLst/>
              <a:gdLst/>
              <a:ahLst/>
              <a:cxnLst/>
              <a:rect l="l" t="t" r="r" b="b"/>
              <a:pathLst>
                <a:path w="6355" h="6055" extrusionOk="0">
                  <a:moveTo>
                    <a:pt x="235" y="1"/>
                  </a:moveTo>
                  <a:cubicBezTo>
                    <a:pt x="76" y="1"/>
                    <a:pt x="1" y="244"/>
                    <a:pt x="180" y="311"/>
                  </a:cubicBezTo>
                  <a:cubicBezTo>
                    <a:pt x="1458" y="1257"/>
                    <a:pt x="2111" y="2408"/>
                    <a:pt x="3095" y="3610"/>
                  </a:cubicBezTo>
                  <a:cubicBezTo>
                    <a:pt x="3939" y="4684"/>
                    <a:pt x="5039" y="5515"/>
                    <a:pt x="6292" y="6052"/>
                  </a:cubicBezTo>
                  <a:cubicBezTo>
                    <a:pt x="6297" y="6054"/>
                    <a:pt x="6302" y="6055"/>
                    <a:pt x="6307" y="6055"/>
                  </a:cubicBezTo>
                  <a:cubicBezTo>
                    <a:pt x="6337" y="6055"/>
                    <a:pt x="6354" y="6023"/>
                    <a:pt x="6343" y="6001"/>
                  </a:cubicBezTo>
                  <a:cubicBezTo>
                    <a:pt x="4783" y="3572"/>
                    <a:pt x="3325" y="758"/>
                    <a:pt x="308" y="17"/>
                  </a:cubicBezTo>
                  <a:cubicBezTo>
                    <a:pt x="282" y="6"/>
                    <a:pt x="257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7" name="Google Shape;3687;p22"/>
            <p:cNvSpPr/>
            <p:nvPr/>
          </p:nvSpPr>
          <p:spPr>
            <a:xfrm rot="291202">
              <a:off x="1668133" y="1640514"/>
              <a:ext cx="254963" cy="313421"/>
            </a:xfrm>
            <a:custGeom>
              <a:avLst/>
              <a:gdLst/>
              <a:ahLst/>
              <a:cxnLst/>
              <a:rect l="l" t="t" r="r" b="b"/>
              <a:pathLst>
                <a:path w="5574" h="6852" extrusionOk="0">
                  <a:moveTo>
                    <a:pt x="97" y="0"/>
                  </a:moveTo>
                  <a:cubicBezTo>
                    <a:pt x="40" y="0"/>
                    <a:pt x="0" y="83"/>
                    <a:pt x="41" y="134"/>
                  </a:cubicBezTo>
                  <a:cubicBezTo>
                    <a:pt x="1217" y="1336"/>
                    <a:pt x="2087" y="2691"/>
                    <a:pt x="2854" y="4175"/>
                  </a:cubicBezTo>
                  <a:cubicBezTo>
                    <a:pt x="3493" y="5415"/>
                    <a:pt x="4184" y="6285"/>
                    <a:pt x="5501" y="6847"/>
                  </a:cubicBezTo>
                  <a:cubicBezTo>
                    <a:pt x="5507" y="6851"/>
                    <a:pt x="5513" y="6852"/>
                    <a:pt x="5519" y="6852"/>
                  </a:cubicBezTo>
                  <a:cubicBezTo>
                    <a:pt x="5558" y="6852"/>
                    <a:pt x="5573" y="6780"/>
                    <a:pt x="5539" y="6758"/>
                  </a:cubicBezTo>
                  <a:cubicBezTo>
                    <a:pt x="4210" y="5812"/>
                    <a:pt x="4005" y="3893"/>
                    <a:pt x="3007" y="2640"/>
                  </a:cubicBezTo>
                  <a:cubicBezTo>
                    <a:pt x="2189" y="1630"/>
                    <a:pt x="1217" y="748"/>
                    <a:pt x="143" y="19"/>
                  </a:cubicBezTo>
                  <a:cubicBezTo>
                    <a:pt x="127" y="6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8" name="Google Shape;3688;p22"/>
            <p:cNvSpPr/>
            <p:nvPr/>
          </p:nvSpPr>
          <p:spPr>
            <a:xfrm rot="291202">
              <a:off x="1887614" y="1870165"/>
              <a:ext cx="201720" cy="290779"/>
            </a:xfrm>
            <a:custGeom>
              <a:avLst/>
              <a:gdLst/>
              <a:ahLst/>
              <a:cxnLst/>
              <a:rect l="l" t="t" r="r" b="b"/>
              <a:pathLst>
                <a:path w="4410" h="6357" extrusionOk="0">
                  <a:moveTo>
                    <a:pt x="4270" y="0"/>
                  </a:moveTo>
                  <a:cubicBezTo>
                    <a:pt x="4252" y="0"/>
                    <a:pt x="4233" y="4"/>
                    <a:pt x="4214" y="14"/>
                  </a:cubicBezTo>
                  <a:cubicBezTo>
                    <a:pt x="3242" y="525"/>
                    <a:pt x="2475" y="1356"/>
                    <a:pt x="2040" y="2367"/>
                  </a:cubicBezTo>
                  <a:cubicBezTo>
                    <a:pt x="1427" y="3658"/>
                    <a:pt x="979" y="5090"/>
                    <a:pt x="46" y="6203"/>
                  </a:cubicBezTo>
                  <a:cubicBezTo>
                    <a:pt x="1" y="6248"/>
                    <a:pt x="24" y="6351"/>
                    <a:pt x="99" y="6351"/>
                  </a:cubicBezTo>
                  <a:cubicBezTo>
                    <a:pt x="110" y="6351"/>
                    <a:pt x="122" y="6348"/>
                    <a:pt x="135" y="6344"/>
                  </a:cubicBezTo>
                  <a:lnTo>
                    <a:pt x="135" y="6356"/>
                  </a:lnTo>
                  <a:cubicBezTo>
                    <a:pt x="2820" y="5384"/>
                    <a:pt x="3115" y="2328"/>
                    <a:pt x="4368" y="154"/>
                  </a:cubicBezTo>
                  <a:cubicBezTo>
                    <a:pt x="4409" y="81"/>
                    <a:pt x="4349" y="0"/>
                    <a:pt x="4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9" name="Google Shape;3689;p22"/>
            <p:cNvSpPr/>
            <p:nvPr/>
          </p:nvSpPr>
          <p:spPr>
            <a:xfrm rot="291202">
              <a:off x="1604020" y="1883258"/>
              <a:ext cx="277148" cy="262190"/>
            </a:xfrm>
            <a:custGeom>
              <a:avLst/>
              <a:gdLst/>
              <a:ahLst/>
              <a:cxnLst/>
              <a:rect l="l" t="t" r="r" b="b"/>
              <a:pathLst>
                <a:path w="6059" h="5732" extrusionOk="0">
                  <a:moveTo>
                    <a:pt x="106" y="1"/>
                  </a:moveTo>
                  <a:cubicBezTo>
                    <a:pt x="41" y="1"/>
                    <a:pt x="0" y="80"/>
                    <a:pt x="52" y="142"/>
                  </a:cubicBezTo>
                  <a:cubicBezTo>
                    <a:pt x="909" y="1293"/>
                    <a:pt x="1331" y="2406"/>
                    <a:pt x="2533" y="3288"/>
                  </a:cubicBezTo>
                  <a:cubicBezTo>
                    <a:pt x="3032" y="3659"/>
                    <a:pt x="3543" y="4042"/>
                    <a:pt x="4055" y="4413"/>
                  </a:cubicBezTo>
                  <a:cubicBezTo>
                    <a:pt x="4656" y="4848"/>
                    <a:pt x="5436" y="5129"/>
                    <a:pt x="5922" y="5705"/>
                  </a:cubicBezTo>
                  <a:cubicBezTo>
                    <a:pt x="5937" y="5724"/>
                    <a:pt x="5955" y="5731"/>
                    <a:pt x="5973" y="5731"/>
                  </a:cubicBezTo>
                  <a:cubicBezTo>
                    <a:pt x="6016" y="5731"/>
                    <a:pt x="6059" y="5686"/>
                    <a:pt x="6050" y="5641"/>
                  </a:cubicBezTo>
                  <a:cubicBezTo>
                    <a:pt x="5807" y="4401"/>
                    <a:pt x="5039" y="3838"/>
                    <a:pt x="4080" y="3109"/>
                  </a:cubicBezTo>
                  <a:cubicBezTo>
                    <a:pt x="3339" y="2559"/>
                    <a:pt x="2571" y="2048"/>
                    <a:pt x="1868" y="1472"/>
                  </a:cubicBezTo>
                  <a:cubicBezTo>
                    <a:pt x="1267" y="986"/>
                    <a:pt x="832" y="411"/>
                    <a:pt x="154" y="14"/>
                  </a:cubicBezTo>
                  <a:cubicBezTo>
                    <a:pt x="138" y="5"/>
                    <a:pt x="12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0" name="Google Shape;3690;p22"/>
            <p:cNvSpPr/>
            <p:nvPr/>
          </p:nvSpPr>
          <p:spPr>
            <a:xfrm rot="291202">
              <a:off x="1683986" y="2101003"/>
              <a:ext cx="157625" cy="212103"/>
            </a:xfrm>
            <a:custGeom>
              <a:avLst/>
              <a:gdLst/>
              <a:ahLst/>
              <a:cxnLst/>
              <a:rect l="l" t="t" r="r" b="b"/>
              <a:pathLst>
                <a:path w="3446" h="4637" extrusionOk="0">
                  <a:moveTo>
                    <a:pt x="84" y="1"/>
                  </a:moveTo>
                  <a:cubicBezTo>
                    <a:pt x="37" y="1"/>
                    <a:pt x="0" y="54"/>
                    <a:pt x="21" y="114"/>
                  </a:cubicBezTo>
                  <a:cubicBezTo>
                    <a:pt x="507" y="984"/>
                    <a:pt x="1057" y="1828"/>
                    <a:pt x="1581" y="2685"/>
                  </a:cubicBezTo>
                  <a:cubicBezTo>
                    <a:pt x="2080" y="3516"/>
                    <a:pt x="2438" y="4181"/>
                    <a:pt x="3333" y="4628"/>
                  </a:cubicBezTo>
                  <a:cubicBezTo>
                    <a:pt x="3344" y="4634"/>
                    <a:pt x="3355" y="4636"/>
                    <a:pt x="3366" y="4636"/>
                  </a:cubicBezTo>
                  <a:cubicBezTo>
                    <a:pt x="3408" y="4636"/>
                    <a:pt x="3445" y="4602"/>
                    <a:pt x="3435" y="4552"/>
                  </a:cubicBezTo>
                  <a:cubicBezTo>
                    <a:pt x="3141" y="3657"/>
                    <a:pt x="3077" y="2813"/>
                    <a:pt x="2489" y="2033"/>
                  </a:cubicBezTo>
                  <a:cubicBezTo>
                    <a:pt x="1849" y="1214"/>
                    <a:pt x="1005" y="549"/>
                    <a:pt x="123" y="12"/>
                  </a:cubicBezTo>
                  <a:cubicBezTo>
                    <a:pt x="110" y="4"/>
                    <a:pt x="97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1" name="Google Shape;3691;p22"/>
            <p:cNvSpPr/>
            <p:nvPr/>
          </p:nvSpPr>
          <p:spPr>
            <a:xfrm rot="291202">
              <a:off x="1796404" y="2359221"/>
              <a:ext cx="207712" cy="182417"/>
            </a:xfrm>
            <a:custGeom>
              <a:avLst/>
              <a:gdLst/>
              <a:ahLst/>
              <a:cxnLst/>
              <a:rect l="l" t="t" r="r" b="b"/>
              <a:pathLst>
                <a:path w="4541" h="3988" extrusionOk="0">
                  <a:moveTo>
                    <a:pt x="4441" y="0"/>
                  </a:moveTo>
                  <a:cubicBezTo>
                    <a:pt x="4422" y="0"/>
                    <a:pt x="4404" y="7"/>
                    <a:pt x="4387" y="24"/>
                  </a:cubicBezTo>
                  <a:cubicBezTo>
                    <a:pt x="3569" y="765"/>
                    <a:pt x="2546" y="1047"/>
                    <a:pt x="1702" y="1750"/>
                  </a:cubicBezTo>
                  <a:cubicBezTo>
                    <a:pt x="973" y="2364"/>
                    <a:pt x="551" y="3144"/>
                    <a:pt x="14" y="3911"/>
                  </a:cubicBezTo>
                  <a:cubicBezTo>
                    <a:pt x="1" y="3949"/>
                    <a:pt x="26" y="3988"/>
                    <a:pt x="65" y="3988"/>
                  </a:cubicBezTo>
                  <a:cubicBezTo>
                    <a:pt x="2111" y="3515"/>
                    <a:pt x="3543" y="1878"/>
                    <a:pt x="4502" y="126"/>
                  </a:cubicBezTo>
                  <a:cubicBezTo>
                    <a:pt x="4540" y="60"/>
                    <a:pt x="4493" y="0"/>
                    <a:pt x="4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2" name="Google Shape;3692;p22"/>
            <p:cNvSpPr/>
            <p:nvPr/>
          </p:nvSpPr>
          <p:spPr>
            <a:xfrm rot="291202">
              <a:off x="1690794" y="2348014"/>
              <a:ext cx="124920" cy="124142"/>
            </a:xfrm>
            <a:custGeom>
              <a:avLst/>
              <a:gdLst/>
              <a:ahLst/>
              <a:cxnLst/>
              <a:rect l="l" t="t" r="r" b="b"/>
              <a:pathLst>
                <a:path w="2731" h="2714" extrusionOk="0">
                  <a:moveTo>
                    <a:pt x="210" y="1"/>
                  </a:moveTo>
                  <a:cubicBezTo>
                    <a:pt x="100" y="1"/>
                    <a:pt x="1" y="141"/>
                    <a:pt x="97" y="237"/>
                  </a:cubicBezTo>
                  <a:cubicBezTo>
                    <a:pt x="621" y="723"/>
                    <a:pt x="941" y="1336"/>
                    <a:pt x="1324" y="1937"/>
                  </a:cubicBezTo>
                  <a:cubicBezTo>
                    <a:pt x="1593" y="2347"/>
                    <a:pt x="2053" y="2487"/>
                    <a:pt x="2462" y="2705"/>
                  </a:cubicBezTo>
                  <a:cubicBezTo>
                    <a:pt x="2481" y="2710"/>
                    <a:pt x="2500" y="2713"/>
                    <a:pt x="2517" y="2713"/>
                  </a:cubicBezTo>
                  <a:cubicBezTo>
                    <a:pt x="2652" y="2713"/>
                    <a:pt x="2731" y="2551"/>
                    <a:pt x="2629" y="2449"/>
                  </a:cubicBezTo>
                  <a:cubicBezTo>
                    <a:pt x="2232" y="2142"/>
                    <a:pt x="2002" y="1567"/>
                    <a:pt x="1644" y="1196"/>
                  </a:cubicBezTo>
                  <a:cubicBezTo>
                    <a:pt x="1248" y="735"/>
                    <a:pt x="787" y="339"/>
                    <a:pt x="276" y="19"/>
                  </a:cubicBezTo>
                  <a:cubicBezTo>
                    <a:pt x="254" y="6"/>
                    <a:pt x="232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3" name="Google Shape;3693;p22"/>
            <p:cNvSpPr/>
            <p:nvPr/>
          </p:nvSpPr>
          <p:spPr>
            <a:xfrm rot="291202">
              <a:off x="1809587" y="2596613"/>
              <a:ext cx="177706" cy="226375"/>
            </a:xfrm>
            <a:custGeom>
              <a:avLst/>
              <a:gdLst/>
              <a:ahLst/>
              <a:cxnLst/>
              <a:rect l="l" t="t" r="r" b="b"/>
              <a:pathLst>
                <a:path w="3885" h="4949" extrusionOk="0">
                  <a:moveTo>
                    <a:pt x="3779" y="0"/>
                  </a:moveTo>
                  <a:cubicBezTo>
                    <a:pt x="3759" y="0"/>
                    <a:pt x="3739" y="9"/>
                    <a:pt x="3721" y="30"/>
                  </a:cubicBezTo>
                  <a:cubicBezTo>
                    <a:pt x="2430" y="1654"/>
                    <a:pt x="652" y="2805"/>
                    <a:pt x="0" y="4889"/>
                  </a:cubicBezTo>
                  <a:cubicBezTo>
                    <a:pt x="0" y="4919"/>
                    <a:pt x="23" y="4948"/>
                    <a:pt x="51" y="4948"/>
                  </a:cubicBezTo>
                  <a:cubicBezTo>
                    <a:pt x="60" y="4948"/>
                    <a:pt x="68" y="4946"/>
                    <a:pt x="77" y="4940"/>
                  </a:cubicBezTo>
                  <a:cubicBezTo>
                    <a:pt x="2008" y="3815"/>
                    <a:pt x="3414" y="2344"/>
                    <a:pt x="3875" y="119"/>
                  </a:cubicBezTo>
                  <a:cubicBezTo>
                    <a:pt x="3884" y="63"/>
                    <a:pt x="3832" y="0"/>
                    <a:pt x="3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4" name="Google Shape;3694;p22"/>
            <p:cNvSpPr/>
            <p:nvPr/>
          </p:nvSpPr>
          <p:spPr>
            <a:xfrm rot="291202">
              <a:off x="1608075" y="2464248"/>
              <a:ext cx="176928" cy="198793"/>
            </a:xfrm>
            <a:custGeom>
              <a:avLst/>
              <a:gdLst/>
              <a:ahLst/>
              <a:cxnLst/>
              <a:rect l="l" t="t" r="r" b="b"/>
              <a:pathLst>
                <a:path w="3868" h="4346" extrusionOk="0">
                  <a:moveTo>
                    <a:pt x="158" y="1"/>
                  </a:moveTo>
                  <a:cubicBezTo>
                    <a:pt x="55" y="1"/>
                    <a:pt x="1" y="131"/>
                    <a:pt x="69" y="211"/>
                  </a:cubicBezTo>
                  <a:cubicBezTo>
                    <a:pt x="1323" y="1528"/>
                    <a:pt x="1860" y="3843"/>
                    <a:pt x="3842" y="4342"/>
                  </a:cubicBezTo>
                  <a:cubicBezTo>
                    <a:pt x="3844" y="4344"/>
                    <a:pt x="3847" y="4345"/>
                    <a:pt x="3849" y="4345"/>
                  </a:cubicBezTo>
                  <a:cubicBezTo>
                    <a:pt x="3859" y="4345"/>
                    <a:pt x="3867" y="4326"/>
                    <a:pt x="3867" y="4316"/>
                  </a:cubicBezTo>
                  <a:cubicBezTo>
                    <a:pt x="3228" y="2500"/>
                    <a:pt x="2077" y="697"/>
                    <a:pt x="197" y="7"/>
                  </a:cubicBezTo>
                  <a:cubicBezTo>
                    <a:pt x="184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5" name="Google Shape;3695;p22"/>
            <p:cNvSpPr/>
            <p:nvPr/>
          </p:nvSpPr>
          <p:spPr>
            <a:xfrm rot="291202">
              <a:off x="1702266" y="2791656"/>
              <a:ext cx="118333" cy="104062"/>
            </a:xfrm>
            <a:custGeom>
              <a:avLst/>
              <a:gdLst/>
              <a:ahLst/>
              <a:cxnLst/>
              <a:rect l="l" t="t" r="r" b="b"/>
              <a:pathLst>
                <a:path w="2587" h="2275" extrusionOk="0">
                  <a:moveTo>
                    <a:pt x="119" y="1"/>
                  </a:moveTo>
                  <a:cubicBezTo>
                    <a:pt x="61" y="1"/>
                    <a:pt x="0" y="63"/>
                    <a:pt x="42" y="126"/>
                  </a:cubicBezTo>
                  <a:cubicBezTo>
                    <a:pt x="375" y="599"/>
                    <a:pt x="579" y="1200"/>
                    <a:pt x="976" y="1635"/>
                  </a:cubicBezTo>
                  <a:cubicBezTo>
                    <a:pt x="1167" y="1878"/>
                    <a:pt x="1398" y="2070"/>
                    <a:pt x="1653" y="2223"/>
                  </a:cubicBezTo>
                  <a:cubicBezTo>
                    <a:pt x="1729" y="2261"/>
                    <a:pt x="1809" y="2274"/>
                    <a:pt x="1893" y="2274"/>
                  </a:cubicBezTo>
                  <a:cubicBezTo>
                    <a:pt x="2094" y="2274"/>
                    <a:pt x="2312" y="2198"/>
                    <a:pt x="2510" y="2198"/>
                  </a:cubicBezTo>
                  <a:cubicBezTo>
                    <a:pt x="2574" y="2185"/>
                    <a:pt x="2587" y="2083"/>
                    <a:pt x="2523" y="2057"/>
                  </a:cubicBezTo>
                  <a:cubicBezTo>
                    <a:pt x="2306" y="1993"/>
                    <a:pt x="2152" y="1571"/>
                    <a:pt x="1960" y="1430"/>
                  </a:cubicBezTo>
                  <a:cubicBezTo>
                    <a:pt x="1756" y="1290"/>
                    <a:pt x="1551" y="1085"/>
                    <a:pt x="1334" y="919"/>
                  </a:cubicBezTo>
                  <a:cubicBezTo>
                    <a:pt x="937" y="625"/>
                    <a:pt x="566" y="280"/>
                    <a:pt x="157" y="11"/>
                  </a:cubicBezTo>
                  <a:cubicBezTo>
                    <a:pt x="146" y="4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6" name="Google Shape;3696;p22"/>
            <p:cNvSpPr/>
            <p:nvPr/>
          </p:nvSpPr>
          <p:spPr>
            <a:xfrm rot="291202">
              <a:off x="1685103" y="1222263"/>
              <a:ext cx="273717" cy="1821244"/>
            </a:xfrm>
            <a:custGeom>
              <a:avLst/>
              <a:gdLst/>
              <a:ahLst/>
              <a:cxnLst/>
              <a:rect l="l" t="t" r="r" b="b"/>
              <a:pathLst>
                <a:path w="5984" h="39816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4498" y="5453"/>
                    <a:pt x="5061" y="12435"/>
                    <a:pt x="4217" y="19187"/>
                  </a:cubicBezTo>
                  <a:cubicBezTo>
                    <a:pt x="3744" y="22920"/>
                    <a:pt x="2887" y="26590"/>
                    <a:pt x="2849" y="30376"/>
                  </a:cubicBezTo>
                  <a:cubicBezTo>
                    <a:pt x="2810" y="33649"/>
                    <a:pt x="3897" y="36936"/>
                    <a:pt x="5560" y="39723"/>
                  </a:cubicBezTo>
                  <a:cubicBezTo>
                    <a:pt x="5600" y="39788"/>
                    <a:pt x="5662" y="39816"/>
                    <a:pt x="5723" y="39816"/>
                  </a:cubicBezTo>
                  <a:cubicBezTo>
                    <a:pt x="5854" y="39816"/>
                    <a:pt x="5983" y="39688"/>
                    <a:pt x="5905" y="39531"/>
                  </a:cubicBezTo>
                  <a:cubicBezTo>
                    <a:pt x="4179" y="36040"/>
                    <a:pt x="3143" y="32677"/>
                    <a:pt x="3335" y="28752"/>
                  </a:cubicBezTo>
                  <a:cubicBezTo>
                    <a:pt x="3526" y="24954"/>
                    <a:pt x="4434" y="21233"/>
                    <a:pt x="4767" y="17447"/>
                  </a:cubicBezTo>
                  <a:cubicBezTo>
                    <a:pt x="5304" y="11182"/>
                    <a:pt x="4294" y="4852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697" name="Google Shape;3697;p22"/>
          <p:cNvSpPr txBox="1"/>
          <p:nvPr>
            <p:ph type="title"/>
          </p:nvPr>
        </p:nvSpPr>
        <p:spPr>
          <a:xfrm>
            <a:off x="1974233" y="2361400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698" name="Google Shape;3698;p22"/>
          <p:cNvSpPr txBox="1"/>
          <p:nvPr>
            <p:ph type="subTitle" idx="1"/>
          </p:nvPr>
        </p:nvSpPr>
        <p:spPr>
          <a:xfrm>
            <a:off x="1974233" y="2891300"/>
            <a:ext cx="3063200" cy="7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9" name="Google Shape;3699;p22"/>
          <p:cNvSpPr txBox="1"/>
          <p:nvPr>
            <p:ph type="title" idx="2"/>
          </p:nvPr>
        </p:nvSpPr>
        <p:spPr>
          <a:xfrm>
            <a:off x="7154567" y="2361400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700" name="Google Shape;3700;p22"/>
          <p:cNvSpPr txBox="1"/>
          <p:nvPr>
            <p:ph type="subTitle" idx="3"/>
          </p:nvPr>
        </p:nvSpPr>
        <p:spPr>
          <a:xfrm>
            <a:off x="7154567" y="2891300"/>
            <a:ext cx="3063200" cy="7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1" name="Google Shape;3701;p22"/>
          <p:cNvSpPr txBox="1"/>
          <p:nvPr>
            <p:ph type="title" idx="4"/>
          </p:nvPr>
        </p:nvSpPr>
        <p:spPr>
          <a:xfrm>
            <a:off x="1974233" y="49123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702" name="Google Shape;3702;p22"/>
          <p:cNvSpPr txBox="1"/>
          <p:nvPr>
            <p:ph type="subTitle" idx="5"/>
          </p:nvPr>
        </p:nvSpPr>
        <p:spPr>
          <a:xfrm>
            <a:off x="1974233" y="5442167"/>
            <a:ext cx="3063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3" name="Google Shape;3703;p22"/>
          <p:cNvSpPr txBox="1"/>
          <p:nvPr>
            <p:ph type="title" idx="6"/>
          </p:nvPr>
        </p:nvSpPr>
        <p:spPr>
          <a:xfrm>
            <a:off x="7154567" y="49123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704" name="Google Shape;3704;p22"/>
          <p:cNvSpPr txBox="1"/>
          <p:nvPr>
            <p:ph type="subTitle" idx="7"/>
          </p:nvPr>
        </p:nvSpPr>
        <p:spPr>
          <a:xfrm>
            <a:off x="7154567" y="5442167"/>
            <a:ext cx="3063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5" name="Google Shape;3705;p22"/>
          <p:cNvSpPr txBox="1"/>
          <p:nvPr>
            <p:ph type="title" idx="8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6" name="Google Shape;1186;p8"/>
          <p:cNvGrpSpPr/>
          <p:nvPr/>
        </p:nvGrpSpPr>
        <p:grpSpPr>
          <a:xfrm>
            <a:off x="-514504" y="-116239"/>
            <a:ext cx="13220944" cy="7107687"/>
            <a:chOff x="-385878" y="-87179"/>
            <a:chExt cx="9915708" cy="5330765"/>
          </a:xfrm>
        </p:grpSpPr>
        <p:sp>
          <p:nvSpPr>
            <p:cNvPr id="1187" name="Google Shape;1187;p8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8" name="Google Shape;1188;p8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9" name="Google Shape;1189;p8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0" name="Google Shape;1190;p8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1" name="Google Shape;1191;p8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2" name="Google Shape;1192;p8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3" name="Google Shape;1193;p8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4" name="Google Shape;1194;p8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5" name="Google Shape;1195;p8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6" name="Google Shape;1196;p8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7" name="Google Shape;1197;p8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8" name="Google Shape;1198;p8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9" name="Google Shape;1199;p8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0" name="Google Shape;1200;p8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1" name="Google Shape;1201;p8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2" name="Google Shape;1202;p8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3" name="Google Shape;1203;p8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4" name="Google Shape;1204;p8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5" name="Google Shape;1205;p8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6" name="Google Shape;1206;p8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7" name="Google Shape;1207;p8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8" name="Google Shape;1208;p8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9" name="Google Shape;1209;p8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0" name="Google Shape;1210;p8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1" name="Google Shape;1211;p8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2" name="Google Shape;1212;p8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3" name="Google Shape;1213;p8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4" name="Google Shape;1214;p8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5" name="Google Shape;1215;p8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6" name="Google Shape;1216;p8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7" name="Google Shape;1217;p8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8" name="Google Shape;1218;p8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9" name="Google Shape;1219;p8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0" name="Google Shape;1220;p8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1" name="Google Shape;1221;p8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2" name="Google Shape;1222;p8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3" name="Google Shape;1223;p8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4" name="Google Shape;1224;p8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5" name="Google Shape;1225;p8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6" name="Google Shape;1226;p8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" name="Google Shape;1227;p8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" name="Google Shape;1228;p8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" name="Google Shape;1229;p8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" name="Google Shape;1230;p8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" name="Google Shape;1231;p8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" name="Google Shape;1232;p8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" name="Google Shape;1233;p8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" name="Google Shape;1234;p8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" name="Google Shape;1235;p8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" name="Google Shape;1236;p8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43" name="Google Shape;1243;p8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1244" name="Google Shape;1244;p8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5" name="Google Shape;1245;p8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6" name="Google Shape;1246;p8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7" name="Google Shape;1247;p8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8" name="Google Shape;1248;p8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9" name="Google Shape;1249;p8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0" name="Google Shape;1250;p8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1" name="Google Shape;1251;p8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2" name="Google Shape;1252;p8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3" name="Google Shape;1253;p8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4" name="Google Shape;1254;p8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5" name="Google Shape;1255;p8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6" name="Google Shape;1256;p8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7" name="Google Shape;1257;p8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8" name="Google Shape;1258;p8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" name="Google Shape;1259;p8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" name="Google Shape;1260;p8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" name="Google Shape;1261;p8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" name="Google Shape;1262;p8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" name="Google Shape;1263;p8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" name="Google Shape;1264;p8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" name="Google Shape;1265;p8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" name="Google Shape;1266;p8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" name="Google Shape;1267;p8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" name="Google Shape;1268;p8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" name="Google Shape;1269;p8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" name="Google Shape;1270;p8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" name="Google Shape;1271;p8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" name="Google Shape;1272;p8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" name="Google Shape;1273;p8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" name="Google Shape;1274;p8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" name="Google Shape;1275;p8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" name="Google Shape;1276;p8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" name="Google Shape;1277;p8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8" name="Google Shape;1278;p8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" name="Google Shape;1279;p8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" name="Google Shape;1280;p8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" name="Google Shape;1281;p8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" name="Google Shape;1282;p8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" name="Google Shape;1283;p8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4" name="Google Shape;1284;p8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5" name="Google Shape;1285;p8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6" name="Google Shape;1286;p8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7" name="Google Shape;1287;p8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8" name="Google Shape;1288;p8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9" name="Google Shape;1289;p8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0" name="Google Shape;1290;p8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1" name="Google Shape;1291;p8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2" name="Google Shape;1292;p8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3" name="Google Shape;1293;p8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" name="Google Shape;1294;p8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" name="Google Shape;1295;p8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" name="Google Shape;1296;p8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" name="Google Shape;1297;p8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" name="Google Shape;1298;p8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" name="Google Shape;1299;p8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" name="Google Shape;1300;p8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" name="Google Shape;1301;p8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" name="Google Shape;1302;p8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" name="Google Shape;1303;p8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" name="Google Shape;1304;p8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" name="Google Shape;1305;p8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" name="Google Shape;1306;p8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" name="Google Shape;1307;p8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8" name="Google Shape;1308;p8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9" name="Google Shape;1309;p8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0" name="Google Shape;1310;p8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1" name="Google Shape;1311;p8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12" name="Google Shape;1312;p8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" name="Google Shape;1313;p8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" name="Google Shape;1314;p8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" name="Google Shape;1315;p8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" name="Google Shape;1316;p8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" name="Google Shape;1317;p8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" name="Google Shape;1318;p8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" name="Google Shape;1319;p8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" name="Google Shape;1320;p8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" name="Google Shape;1321;p8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" name="Google Shape;1322;p8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" name="Google Shape;1323;p8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" name="Google Shape;1324;p8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" name="Google Shape;1325;p8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" name="Google Shape;1326;p8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" name="Google Shape;1327;p8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" name="Google Shape;1328;p8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" name="Google Shape;1329;p8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" name="Google Shape;1330;p8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" name="Google Shape;1331;p8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" name="Google Shape;1332;p8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" name="Google Shape;1333;p8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" name="Google Shape;1334;p8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" name="Google Shape;1335;p8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" name="Google Shape;1336;p8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" name="Google Shape;1337;p8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38" name="Google Shape;1338;p8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1339" name="Google Shape;1339;p8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0" name="Google Shape;1340;p8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1" name="Google Shape;1341;p8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2" name="Google Shape;1342;p8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3" name="Google Shape;1343;p8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4" name="Google Shape;1344;p8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5" name="Google Shape;1345;p8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6" name="Google Shape;1346;p8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7" name="Google Shape;1347;p8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8" name="Google Shape;1348;p8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9" name="Google Shape;1349;p8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0" name="Google Shape;1350;p8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1" name="Google Shape;1351;p8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2" name="Google Shape;1352;p8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3" name="Google Shape;1353;p8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4" name="Google Shape;1354;p8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5" name="Google Shape;1355;p8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6" name="Google Shape;1356;p8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7" name="Google Shape;1357;p8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" name="Google Shape;1358;p8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" name="Google Shape;1359;p8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" name="Google Shape;1360;p8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" name="Google Shape;1361;p8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" name="Google Shape;1362;p8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3" name="Google Shape;1363;p8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4" name="Google Shape;1364;p8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5" name="Google Shape;1365;p8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" name="Google Shape;1366;p8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" name="Google Shape;1367;p8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" name="Google Shape;1368;p8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69" name="Google Shape;1369;p8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1370" name="Google Shape;1370;p8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1" name="Google Shape;1371;p8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2" name="Google Shape;1372;p8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" name="Google Shape;1373;p8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374" name="Google Shape;1374;p8"/>
          <p:cNvGrpSpPr/>
          <p:nvPr/>
        </p:nvGrpSpPr>
        <p:grpSpPr>
          <a:xfrm>
            <a:off x="9283821" y="1118172"/>
            <a:ext cx="1954708" cy="4226545"/>
            <a:chOff x="5218725" y="1196400"/>
            <a:chExt cx="1135050" cy="2454250"/>
          </a:xfrm>
        </p:grpSpPr>
        <p:grpSp>
          <p:nvGrpSpPr>
            <p:cNvPr id="1375" name="Google Shape;1375;p8"/>
            <p:cNvGrpSpPr/>
            <p:nvPr/>
          </p:nvGrpSpPr>
          <p:grpSpPr>
            <a:xfrm>
              <a:off x="5218725" y="1196400"/>
              <a:ext cx="271175" cy="291125"/>
              <a:chOff x="5218725" y="1196400"/>
              <a:chExt cx="271175" cy="291125"/>
            </a:xfrm>
          </p:grpSpPr>
          <p:sp>
            <p:nvSpPr>
              <p:cNvPr id="1376" name="Google Shape;1376;p8"/>
              <p:cNvSpPr/>
              <p:nvPr/>
            </p:nvSpPr>
            <p:spPr>
              <a:xfrm>
                <a:off x="5402975" y="1196400"/>
                <a:ext cx="86925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8867" extrusionOk="0">
                    <a:moveTo>
                      <a:pt x="1545" y="0"/>
                    </a:moveTo>
                    <a:cubicBezTo>
                      <a:pt x="1164" y="0"/>
                      <a:pt x="854" y="225"/>
                      <a:pt x="655" y="560"/>
                    </a:cubicBezTo>
                    <a:cubicBezTo>
                      <a:pt x="0" y="1680"/>
                      <a:pt x="857" y="3596"/>
                      <a:pt x="1036" y="4775"/>
                    </a:cubicBezTo>
                    <a:cubicBezTo>
                      <a:pt x="1262" y="6168"/>
                      <a:pt x="1715" y="7526"/>
                      <a:pt x="2381" y="8776"/>
                    </a:cubicBezTo>
                    <a:cubicBezTo>
                      <a:pt x="2413" y="8839"/>
                      <a:pt x="2473" y="8867"/>
                      <a:pt x="2536" y="8867"/>
                    </a:cubicBezTo>
                    <a:cubicBezTo>
                      <a:pt x="2637" y="8867"/>
                      <a:pt x="2748" y="8795"/>
                      <a:pt x="2762" y="8692"/>
                    </a:cubicBezTo>
                    <a:lnTo>
                      <a:pt x="2774" y="8692"/>
                    </a:lnTo>
                    <a:cubicBezTo>
                      <a:pt x="2941" y="7478"/>
                      <a:pt x="3477" y="6240"/>
                      <a:pt x="3477" y="5013"/>
                    </a:cubicBezTo>
                    <a:cubicBezTo>
                      <a:pt x="3453" y="3608"/>
                      <a:pt x="3262" y="2215"/>
                      <a:pt x="2881" y="870"/>
                    </a:cubicBezTo>
                    <a:cubicBezTo>
                      <a:pt x="2762" y="441"/>
                      <a:pt x="2322" y="120"/>
                      <a:pt x="1905" y="48"/>
                    </a:cubicBezTo>
                    <a:lnTo>
                      <a:pt x="1703" y="13"/>
                    </a:lnTo>
                    <a:cubicBezTo>
                      <a:pt x="1649" y="4"/>
                      <a:pt x="1596" y="0"/>
                      <a:pt x="15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" name="Google Shape;1377;p8"/>
              <p:cNvSpPr/>
              <p:nvPr/>
            </p:nvSpPr>
            <p:spPr>
              <a:xfrm>
                <a:off x="5306550" y="1210575"/>
                <a:ext cx="159725" cy="203400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8136" extrusionOk="0">
                    <a:moveTo>
                      <a:pt x="2121" y="0"/>
                    </a:moveTo>
                    <a:cubicBezTo>
                      <a:pt x="1031" y="0"/>
                      <a:pt x="0" y="1158"/>
                      <a:pt x="833" y="2291"/>
                    </a:cubicBezTo>
                    <a:cubicBezTo>
                      <a:pt x="1595" y="3327"/>
                      <a:pt x="2202" y="4482"/>
                      <a:pt x="3095" y="5411"/>
                    </a:cubicBezTo>
                    <a:cubicBezTo>
                      <a:pt x="4012" y="6387"/>
                      <a:pt x="5024" y="7280"/>
                      <a:pt x="6096" y="8090"/>
                    </a:cubicBezTo>
                    <a:cubicBezTo>
                      <a:pt x="6128" y="8122"/>
                      <a:pt x="6165" y="8136"/>
                      <a:pt x="6202" y="8136"/>
                    </a:cubicBezTo>
                    <a:cubicBezTo>
                      <a:pt x="6300" y="8136"/>
                      <a:pt x="6389" y="8036"/>
                      <a:pt x="6346" y="7923"/>
                    </a:cubicBezTo>
                    <a:lnTo>
                      <a:pt x="6346" y="7923"/>
                    </a:lnTo>
                    <a:lnTo>
                      <a:pt x="6346" y="7935"/>
                    </a:lnTo>
                    <a:cubicBezTo>
                      <a:pt x="5453" y="5530"/>
                      <a:pt x="4953" y="2625"/>
                      <a:pt x="3309" y="589"/>
                    </a:cubicBezTo>
                    <a:cubicBezTo>
                      <a:pt x="2974" y="174"/>
                      <a:pt x="2543" y="0"/>
                      <a:pt x="2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" name="Google Shape;1378;p8"/>
              <p:cNvSpPr/>
              <p:nvPr/>
            </p:nvSpPr>
            <p:spPr>
              <a:xfrm>
                <a:off x="5259500" y="1289175"/>
                <a:ext cx="200950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5125" extrusionOk="0">
                    <a:moveTo>
                      <a:pt x="1367" y="0"/>
                    </a:moveTo>
                    <a:cubicBezTo>
                      <a:pt x="1100" y="0"/>
                      <a:pt x="838" y="52"/>
                      <a:pt x="584" y="171"/>
                    </a:cubicBezTo>
                    <a:cubicBezTo>
                      <a:pt x="227" y="314"/>
                      <a:pt x="0" y="659"/>
                      <a:pt x="36" y="1052"/>
                    </a:cubicBezTo>
                    <a:cubicBezTo>
                      <a:pt x="119" y="2719"/>
                      <a:pt x="2251" y="3398"/>
                      <a:pt x="3536" y="4088"/>
                    </a:cubicBezTo>
                    <a:cubicBezTo>
                      <a:pt x="4835" y="4790"/>
                      <a:pt x="6433" y="5125"/>
                      <a:pt x="7900" y="5125"/>
                    </a:cubicBezTo>
                    <a:cubicBezTo>
                      <a:pt x="7926" y="5125"/>
                      <a:pt x="7952" y="5124"/>
                      <a:pt x="7978" y="5124"/>
                    </a:cubicBezTo>
                    <a:cubicBezTo>
                      <a:pt x="8013" y="5124"/>
                      <a:pt x="8037" y="5089"/>
                      <a:pt x="8037" y="5065"/>
                    </a:cubicBezTo>
                    <a:lnTo>
                      <a:pt x="8037" y="5053"/>
                    </a:lnTo>
                    <a:cubicBezTo>
                      <a:pt x="7787" y="3886"/>
                      <a:pt x="6644" y="2791"/>
                      <a:pt x="5620" y="2231"/>
                    </a:cubicBezTo>
                    <a:cubicBezTo>
                      <a:pt x="4431" y="1576"/>
                      <a:pt x="2833" y="0"/>
                      <a:pt x="13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" name="Google Shape;1379;p8"/>
              <p:cNvSpPr/>
              <p:nvPr/>
            </p:nvSpPr>
            <p:spPr>
              <a:xfrm>
                <a:off x="5218725" y="1370200"/>
                <a:ext cx="236050" cy="727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2910" extrusionOk="0">
                    <a:moveTo>
                      <a:pt x="2019" y="0"/>
                    </a:moveTo>
                    <a:cubicBezTo>
                      <a:pt x="1743" y="0"/>
                      <a:pt x="1457" y="35"/>
                      <a:pt x="1155" y="121"/>
                    </a:cubicBezTo>
                    <a:cubicBezTo>
                      <a:pt x="119" y="407"/>
                      <a:pt x="0" y="2109"/>
                      <a:pt x="1048" y="2479"/>
                    </a:cubicBezTo>
                    <a:cubicBezTo>
                      <a:pt x="1905" y="2783"/>
                      <a:pt x="2851" y="2909"/>
                      <a:pt x="3824" y="2909"/>
                    </a:cubicBezTo>
                    <a:cubicBezTo>
                      <a:pt x="5701" y="2909"/>
                      <a:pt x="7675" y="2440"/>
                      <a:pt x="9299" y="1883"/>
                    </a:cubicBezTo>
                    <a:cubicBezTo>
                      <a:pt x="9442" y="1824"/>
                      <a:pt x="9430" y="1597"/>
                      <a:pt x="9263" y="1562"/>
                    </a:cubicBezTo>
                    <a:lnTo>
                      <a:pt x="9263" y="1574"/>
                    </a:lnTo>
                    <a:cubicBezTo>
                      <a:pt x="7763" y="1359"/>
                      <a:pt x="6299" y="919"/>
                      <a:pt x="4822" y="621"/>
                    </a:cubicBezTo>
                    <a:cubicBezTo>
                      <a:pt x="3807" y="418"/>
                      <a:pt x="2970" y="0"/>
                      <a:pt x="20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" name="Google Shape;1380;p8"/>
              <p:cNvSpPr/>
              <p:nvPr/>
            </p:nvSpPr>
            <p:spPr>
              <a:xfrm>
                <a:off x="5253850" y="1410700"/>
                <a:ext cx="20532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3073" extrusionOk="0">
                    <a:moveTo>
                      <a:pt x="8053" y="0"/>
                    </a:moveTo>
                    <a:cubicBezTo>
                      <a:pt x="8048" y="0"/>
                      <a:pt x="8042" y="1"/>
                      <a:pt x="8037" y="1"/>
                    </a:cubicBezTo>
                    <a:cubicBezTo>
                      <a:pt x="5798" y="418"/>
                      <a:pt x="3512" y="728"/>
                      <a:pt x="1250" y="1025"/>
                    </a:cubicBezTo>
                    <a:cubicBezTo>
                      <a:pt x="155" y="1180"/>
                      <a:pt x="0" y="2883"/>
                      <a:pt x="1179" y="3025"/>
                    </a:cubicBezTo>
                    <a:cubicBezTo>
                      <a:pt x="1438" y="3056"/>
                      <a:pt x="1720" y="3072"/>
                      <a:pt x="2016" y="3072"/>
                    </a:cubicBezTo>
                    <a:cubicBezTo>
                      <a:pt x="4225" y="3072"/>
                      <a:pt x="7265" y="2195"/>
                      <a:pt x="8168" y="180"/>
                    </a:cubicBezTo>
                    <a:cubicBezTo>
                      <a:pt x="8213" y="101"/>
                      <a:pt x="8151" y="0"/>
                      <a:pt x="8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81" name="Google Shape;1381;p8"/>
            <p:cNvSpPr/>
            <p:nvPr/>
          </p:nvSpPr>
          <p:spPr>
            <a:xfrm>
              <a:off x="5665200" y="1442500"/>
              <a:ext cx="87175" cy="226400"/>
            </a:xfrm>
            <a:custGeom>
              <a:avLst/>
              <a:gdLst/>
              <a:ahLst/>
              <a:cxnLst/>
              <a:rect l="l" t="t" r="r" b="b"/>
              <a:pathLst>
                <a:path w="3487" h="9056" extrusionOk="0">
                  <a:moveTo>
                    <a:pt x="3454" y="0"/>
                  </a:moveTo>
                  <a:cubicBezTo>
                    <a:pt x="3450" y="0"/>
                    <a:pt x="3446" y="1"/>
                    <a:pt x="3441" y="3"/>
                  </a:cubicBezTo>
                  <a:lnTo>
                    <a:pt x="3453" y="3"/>
                  </a:lnTo>
                  <a:cubicBezTo>
                    <a:pt x="2394" y="765"/>
                    <a:pt x="703" y="1658"/>
                    <a:pt x="417" y="3051"/>
                  </a:cubicBezTo>
                  <a:cubicBezTo>
                    <a:pt x="1" y="5123"/>
                    <a:pt x="1786" y="6933"/>
                    <a:pt x="870" y="8957"/>
                  </a:cubicBezTo>
                  <a:cubicBezTo>
                    <a:pt x="851" y="9003"/>
                    <a:pt x="890" y="9056"/>
                    <a:pt x="935" y="9056"/>
                  </a:cubicBezTo>
                  <a:cubicBezTo>
                    <a:pt x="949" y="9056"/>
                    <a:pt x="963" y="9051"/>
                    <a:pt x="977" y="9040"/>
                  </a:cubicBezTo>
                  <a:cubicBezTo>
                    <a:pt x="2013" y="8207"/>
                    <a:pt x="2572" y="7147"/>
                    <a:pt x="2953" y="5897"/>
                  </a:cubicBezTo>
                  <a:cubicBezTo>
                    <a:pt x="3168" y="5230"/>
                    <a:pt x="3084" y="4301"/>
                    <a:pt x="3060" y="3611"/>
                  </a:cubicBezTo>
                  <a:cubicBezTo>
                    <a:pt x="3025" y="3206"/>
                    <a:pt x="2941" y="2813"/>
                    <a:pt x="2822" y="2420"/>
                  </a:cubicBezTo>
                  <a:cubicBezTo>
                    <a:pt x="2632" y="1742"/>
                    <a:pt x="3251" y="694"/>
                    <a:pt x="3477" y="39"/>
                  </a:cubicBezTo>
                  <a:cubicBezTo>
                    <a:pt x="3487" y="20"/>
                    <a:pt x="3473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5594650" y="1325250"/>
              <a:ext cx="88125" cy="233250"/>
            </a:xfrm>
            <a:custGeom>
              <a:avLst/>
              <a:gdLst/>
              <a:ahLst/>
              <a:cxnLst/>
              <a:rect l="l" t="t" r="r" b="b"/>
              <a:pathLst>
                <a:path w="3525" h="9330" extrusionOk="0">
                  <a:moveTo>
                    <a:pt x="847" y="1"/>
                  </a:moveTo>
                  <a:cubicBezTo>
                    <a:pt x="811" y="1"/>
                    <a:pt x="774" y="21"/>
                    <a:pt x="763" y="62"/>
                  </a:cubicBezTo>
                  <a:cubicBezTo>
                    <a:pt x="382" y="1538"/>
                    <a:pt x="1" y="3038"/>
                    <a:pt x="156" y="4562"/>
                  </a:cubicBezTo>
                  <a:cubicBezTo>
                    <a:pt x="310" y="6241"/>
                    <a:pt x="1572" y="7408"/>
                    <a:pt x="1441" y="9110"/>
                  </a:cubicBezTo>
                  <a:cubicBezTo>
                    <a:pt x="1419" y="9242"/>
                    <a:pt x="1524" y="9329"/>
                    <a:pt x="1630" y="9329"/>
                  </a:cubicBezTo>
                  <a:cubicBezTo>
                    <a:pt x="1695" y="9329"/>
                    <a:pt x="1762" y="9295"/>
                    <a:pt x="1799" y="9218"/>
                  </a:cubicBezTo>
                  <a:cubicBezTo>
                    <a:pt x="3525" y="6289"/>
                    <a:pt x="1501" y="3074"/>
                    <a:pt x="929" y="74"/>
                  </a:cubicBezTo>
                  <a:cubicBezTo>
                    <a:pt x="923" y="24"/>
                    <a:pt x="885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5501800" y="1270750"/>
              <a:ext cx="87225" cy="206825"/>
            </a:xfrm>
            <a:custGeom>
              <a:avLst/>
              <a:gdLst/>
              <a:ahLst/>
              <a:cxnLst/>
              <a:rect l="l" t="t" r="r" b="b"/>
              <a:pathLst>
                <a:path w="3489" h="8273" extrusionOk="0">
                  <a:moveTo>
                    <a:pt x="1197" y="0"/>
                  </a:moveTo>
                  <a:cubicBezTo>
                    <a:pt x="1176" y="0"/>
                    <a:pt x="1155" y="9"/>
                    <a:pt x="1143" y="27"/>
                  </a:cubicBezTo>
                  <a:cubicBezTo>
                    <a:pt x="0" y="2694"/>
                    <a:pt x="726" y="6123"/>
                    <a:pt x="2655" y="8231"/>
                  </a:cubicBezTo>
                  <a:cubicBezTo>
                    <a:pt x="2693" y="8258"/>
                    <a:pt x="2739" y="8273"/>
                    <a:pt x="2784" y="8273"/>
                  </a:cubicBezTo>
                  <a:cubicBezTo>
                    <a:pt x="2838" y="8273"/>
                    <a:pt x="2890" y="8252"/>
                    <a:pt x="2929" y="8207"/>
                  </a:cubicBezTo>
                  <a:cubicBezTo>
                    <a:pt x="3489" y="7350"/>
                    <a:pt x="3262" y="5921"/>
                    <a:pt x="3036" y="4968"/>
                  </a:cubicBezTo>
                  <a:cubicBezTo>
                    <a:pt x="2619" y="3266"/>
                    <a:pt x="1810" y="1694"/>
                    <a:pt x="1250" y="27"/>
                  </a:cubicBezTo>
                  <a:cubicBezTo>
                    <a:pt x="1238" y="9"/>
                    <a:pt x="1217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60400" y="1480075"/>
              <a:ext cx="213150" cy="69625"/>
            </a:xfrm>
            <a:custGeom>
              <a:avLst/>
              <a:gdLst/>
              <a:ahLst/>
              <a:cxnLst/>
              <a:rect l="l" t="t" r="r" b="b"/>
              <a:pathLst>
                <a:path w="8526" h="2785" extrusionOk="0">
                  <a:moveTo>
                    <a:pt x="203" y="0"/>
                  </a:moveTo>
                  <a:cubicBezTo>
                    <a:pt x="84" y="0"/>
                    <a:pt x="1" y="120"/>
                    <a:pt x="60" y="227"/>
                  </a:cubicBezTo>
                  <a:cubicBezTo>
                    <a:pt x="1060" y="1346"/>
                    <a:pt x="2096" y="2394"/>
                    <a:pt x="3608" y="2727"/>
                  </a:cubicBezTo>
                  <a:cubicBezTo>
                    <a:pt x="3794" y="2767"/>
                    <a:pt x="3978" y="2785"/>
                    <a:pt x="4160" y="2785"/>
                  </a:cubicBezTo>
                  <a:cubicBezTo>
                    <a:pt x="5671" y="2785"/>
                    <a:pt x="7061" y="1532"/>
                    <a:pt x="8347" y="905"/>
                  </a:cubicBezTo>
                  <a:cubicBezTo>
                    <a:pt x="8478" y="834"/>
                    <a:pt x="8525" y="620"/>
                    <a:pt x="8359" y="560"/>
                  </a:cubicBezTo>
                  <a:cubicBezTo>
                    <a:pt x="7728" y="310"/>
                    <a:pt x="7065" y="228"/>
                    <a:pt x="6395" y="228"/>
                  </a:cubicBezTo>
                  <a:cubicBezTo>
                    <a:pt x="5787" y="228"/>
                    <a:pt x="5173" y="296"/>
                    <a:pt x="4573" y="370"/>
                  </a:cubicBezTo>
                  <a:cubicBezTo>
                    <a:pt x="4134" y="427"/>
                    <a:pt x="3693" y="455"/>
                    <a:pt x="3252" y="455"/>
                  </a:cubicBezTo>
                  <a:cubicBezTo>
                    <a:pt x="2223" y="455"/>
                    <a:pt x="1195" y="301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5448500" y="1567300"/>
              <a:ext cx="216425" cy="74725"/>
            </a:xfrm>
            <a:custGeom>
              <a:avLst/>
              <a:gdLst/>
              <a:ahLst/>
              <a:cxnLst/>
              <a:rect l="l" t="t" r="r" b="b"/>
              <a:pathLst>
                <a:path w="8657" h="2989" extrusionOk="0">
                  <a:moveTo>
                    <a:pt x="4748" y="0"/>
                  </a:moveTo>
                  <a:cubicBezTo>
                    <a:pt x="4675" y="0"/>
                    <a:pt x="4601" y="4"/>
                    <a:pt x="4525" y="12"/>
                  </a:cubicBezTo>
                  <a:cubicBezTo>
                    <a:pt x="3037" y="167"/>
                    <a:pt x="1537" y="643"/>
                    <a:pt x="120" y="1131"/>
                  </a:cubicBezTo>
                  <a:cubicBezTo>
                    <a:pt x="1" y="1167"/>
                    <a:pt x="13" y="1369"/>
                    <a:pt x="144" y="1381"/>
                  </a:cubicBezTo>
                  <a:lnTo>
                    <a:pt x="144" y="1369"/>
                  </a:lnTo>
                  <a:cubicBezTo>
                    <a:pt x="799" y="1405"/>
                    <a:pt x="1465" y="1464"/>
                    <a:pt x="2120" y="1548"/>
                  </a:cubicBezTo>
                  <a:cubicBezTo>
                    <a:pt x="2918" y="1643"/>
                    <a:pt x="3418" y="2131"/>
                    <a:pt x="4097" y="2465"/>
                  </a:cubicBezTo>
                  <a:cubicBezTo>
                    <a:pt x="4889" y="2867"/>
                    <a:pt x="5513" y="2989"/>
                    <a:pt x="6146" y="2989"/>
                  </a:cubicBezTo>
                  <a:cubicBezTo>
                    <a:pt x="6824" y="2989"/>
                    <a:pt x="7512" y="2848"/>
                    <a:pt x="8430" y="2762"/>
                  </a:cubicBezTo>
                  <a:cubicBezTo>
                    <a:pt x="8621" y="2738"/>
                    <a:pt x="8657" y="2500"/>
                    <a:pt x="8490" y="2417"/>
                  </a:cubicBezTo>
                  <a:cubicBezTo>
                    <a:pt x="7192" y="1813"/>
                    <a:pt x="6351" y="0"/>
                    <a:pt x="4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5432425" y="1401700"/>
              <a:ext cx="267925" cy="319050"/>
            </a:xfrm>
            <a:custGeom>
              <a:avLst/>
              <a:gdLst/>
              <a:ahLst/>
              <a:cxnLst/>
              <a:rect l="l" t="t" r="r" b="b"/>
              <a:pathLst>
                <a:path w="10717" h="12762" extrusionOk="0">
                  <a:moveTo>
                    <a:pt x="539" y="1"/>
                  </a:moveTo>
                  <a:cubicBezTo>
                    <a:pt x="159" y="1"/>
                    <a:pt x="1" y="638"/>
                    <a:pt x="406" y="802"/>
                  </a:cubicBezTo>
                  <a:cubicBezTo>
                    <a:pt x="5775" y="3016"/>
                    <a:pt x="8776" y="7398"/>
                    <a:pt x="10633" y="12732"/>
                  </a:cubicBezTo>
                  <a:cubicBezTo>
                    <a:pt x="10638" y="12752"/>
                    <a:pt x="10653" y="12761"/>
                    <a:pt x="10670" y="12761"/>
                  </a:cubicBezTo>
                  <a:cubicBezTo>
                    <a:pt x="10692" y="12761"/>
                    <a:pt x="10716" y="12743"/>
                    <a:pt x="10716" y="12708"/>
                  </a:cubicBezTo>
                  <a:cubicBezTo>
                    <a:pt x="10300" y="7529"/>
                    <a:pt x="5716" y="1409"/>
                    <a:pt x="644" y="16"/>
                  </a:cubicBezTo>
                  <a:cubicBezTo>
                    <a:pt x="607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6140850" y="2107900"/>
              <a:ext cx="58675" cy="165725"/>
            </a:xfrm>
            <a:custGeom>
              <a:avLst/>
              <a:gdLst/>
              <a:ahLst/>
              <a:cxnLst/>
              <a:rect l="l" t="t" r="r" b="b"/>
              <a:pathLst>
                <a:path w="2347" h="6629" extrusionOk="0">
                  <a:moveTo>
                    <a:pt x="1300" y="1"/>
                  </a:moveTo>
                  <a:cubicBezTo>
                    <a:pt x="817" y="1"/>
                    <a:pt x="399" y="363"/>
                    <a:pt x="322" y="855"/>
                  </a:cubicBezTo>
                  <a:cubicBezTo>
                    <a:pt x="84" y="1950"/>
                    <a:pt x="1" y="3069"/>
                    <a:pt x="72" y="4189"/>
                  </a:cubicBezTo>
                  <a:cubicBezTo>
                    <a:pt x="120" y="4915"/>
                    <a:pt x="48" y="5951"/>
                    <a:pt x="572" y="6522"/>
                  </a:cubicBezTo>
                  <a:cubicBezTo>
                    <a:pt x="629" y="6595"/>
                    <a:pt x="708" y="6629"/>
                    <a:pt x="788" y="6629"/>
                  </a:cubicBezTo>
                  <a:cubicBezTo>
                    <a:pt x="891" y="6629"/>
                    <a:pt x="995" y="6571"/>
                    <a:pt x="1048" y="6463"/>
                  </a:cubicBezTo>
                  <a:cubicBezTo>
                    <a:pt x="1299" y="5725"/>
                    <a:pt x="1477" y="4939"/>
                    <a:pt x="1668" y="4189"/>
                  </a:cubicBezTo>
                  <a:cubicBezTo>
                    <a:pt x="1930" y="3200"/>
                    <a:pt x="2227" y="2105"/>
                    <a:pt x="2299" y="1105"/>
                  </a:cubicBezTo>
                  <a:cubicBezTo>
                    <a:pt x="2346" y="557"/>
                    <a:pt x="1965" y="81"/>
                    <a:pt x="1429" y="10"/>
                  </a:cubicBezTo>
                  <a:cubicBezTo>
                    <a:pt x="1386" y="4"/>
                    <a:pt x="1343" y="1"/>
                    <a:pt x="13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88" name="Google Shape;1388;p8"/>
            <p:cNvGrpSpPr/>
            <p:nvPr/>
          </p:nvGrpSpPr>
          <p:grpSpPr>
            <a:xfrm>
              <a:off x="6154550" y="2106625"/>
              <a:ext cx="199225" cy="208850"/>
              <a:chOff x="6154550" y="2106625"/>
              <a:chExt cx="199225" cy="208850"/>
            </a:xfrm>
          </p:grpSpPr>
          <p:sp>
            <p:nvSpPr>
              <p:cNvPr id="1389" name="Google Shape;1389;p8"/>
              <p:cNvSpPr/>
              <p:nvPr/>
            </p:nvSpPr>
            <p:spPr>
              <a:xfrm>
                <a:off x="6154850" y="2106625"/>
                <a:ext cx="113625" cy="162375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6495" extrusionOk="0">
                    <a:moveTo>
                      <a:pt x="3303" y="1"/>
                    </a:moveTo>
                    <a:cubicBezTo>
                      <a:pt x="3202" y="1"/>
                      <a:pt x="3100" y="16"/>
                      <a:pt x="3001" y="49"/>
                    </a:cubicBezTo>
                    <a:cubicBezTo>
                      <a:pt x="1917" y="430"/>
                      <a:pt x="1501" y="1847"/>
                      <a:pt x="1143" y="2823"/>
                    </a:cubicBezTo>
                    <a:cubicBezTo>
                      <a:pt x="739" y="3906"/>
                      <a:pt x="0" y="5299"/>
                      <a:pt x="322" y="6466"/>
                    </a:cubicBezTo>
                    <a:cubicBezTo>
                      <a:pt x="331" y="6484"/>
                      <a:pt x="352" y="6495"/>
                      <a:pt x="372" y="6495"/>
                    </a:cubicBezTo>
                    <a:cubicBezTo>
                      <a:pt x="380" y="6495"/>
                      <a:pt x="387" y="6493"/>
                      <a:pt x="393" y="6490"/>
                    </a:cubicBezTo>
                    <a:cubicBezTo>
                      <a:pt x="1286" y="6014"/>
                      <a:pt x="2060" y="4954"/>
                      <a:pt x="2548" y="4097"/>
                    </a:cubicBezTo>
                    <a:cubicBezTo>
                      <a:pt x="3096" y="3168"/>
                      <a:pt x="3751" y="2239"/>
                      <a:pt x="4215" y="1287"/>
                    </a:cubicBezTo>
                    <a:cubicBezTo>
                      <a:pt x="4544" y="608"/>
                      <a:pt x="3941" y="1"/>
                      <a:pt x="3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0" name="Google Shape;1390;p8"/>
              <p:cNvSpPr/>
              <p:nvPr/>
            </p:nvSpPr>
            <p:spPr>
              <a:xfrm>
                <a:off x="6158425" y="2140825"/>
                <a:ext cx="169075" cy="127175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5087" extrusionOk="0">
                    <a:moveTo>
                      <a:pt x="5671" y="1"/>
                    </a:moveTo>
                    <a:cubicBezTo>
                      <a:pt x="4555" y="1"/>
                      <a:pt x="3614" y="1133"/>
                      <a:pt x="2751" y="1824"/>
                    </a:cubicBezTo>
                    <a:cubicBezTo>
                      <a:pt x="1739" y="2622"/>
                      <a:pt x="798" y="3824"/>
                      <a:pt x="60" y="4872"/>
                    </a:cubicBezTo>
                    <a:cubicBezTo>
                      <a:pt x="0" y="4943"/>
                      <a:pt x="48" y="5051"/>
                      <a:pt x="131" y="5062"/>
                    </a:cubicBezTo>
                    <a:cubicBezTo>
                      <a:pt x="238" y="5079"/>
                      <a:pt x="342" y="5086"/>
                      <a:pt x="445" y="5086"/>
                    </a:cubicBezTo>
                    <a:cubicBezTo>
                      <a:pt x="1484" y="5086"/>
                      <a:pt x="2358" y="4316"/>
                      <a:pt x="3203" y="3753"/>
                    </a:cubicBezTo>
                    <a:cubicBezTo>
                      <a:pt x="4239" y="3038"/>
                      <a:pt x="6180" y="2229"/>
                      <a:pt x="6620" y="1002"/>
                    </a:cubicBezTo>
                    <a:cubicBezTo>
                      <a:pt x="6763" y="657"/>
                      <a:pt x="6608" y="264"/>
                      <a:pt x="6263" y="109"/>
                    </a:cubicBezTo>
                    <a:cubicBezTo>
                      <a:pt x="6060" y="34"/>
                      <a:pt x="5863" y="1"/>
                      <a:pt x="5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1" name="Google Shape;1391;p8"/>
              <p:cNvSpPr/>
              <p:nvPr/>
            </p:nvSpPr>
            <p:spPr>
              <a:xfrm>
                <a:off x="6156025" y="2199175"/>
                <a:ext cx="197750" cy="76950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078" extrusionOk="0">
                    <a:moveTo>
                      <a:pt x="6406" y="0"/>
                    </a:moveTo>
                    <a:cubicBezTo>
                      <a:pt x="6386" y="0"/>
                      <a:pt x="6367" y="1"/>
                      <a:pt x="6347" y="2"/>
                    </a:cubicBezTo>
                    <a:cubicBezTo>
                      <a:pt x="5180" y="73"/>
                      <a:pt x="4049" y="573"/>
                      <a:pt x="2954" y="1002"/>
                    </a:cubicBezTo>
                    <a:cubicBezTo>
                      <a:pt x="1977" y="1395"/>
                      <a:pt x="799" y="1871"/>
                      <a:pt x="49" y="2645"/>
                    </a:cubicBezTo>
                    <a:cubicBezTo>
                      <a:pt x="1" y="2693"/>
                      <a:pt x="37" y="2764"/>
                      <a:pt x="84" y="2788"/>
                    </a:cubicBezTo>
                    <a:cubicBezTo>
                      <a:pt x="493" y="3004"/>
                      <a:pt x="956" y="3078"/>
                      <a:pt x="1430" y="3078"/>
                    </a:cubicBezTo>
                    <a:cubicBezTo>
                      <a:pt x="1977" y="3078"/>
                      <a:pt x="2539" y="2979"/>
                      <a:pt x="3049" y="2883"/>
                    </a:cubicBezTo>
                    <a:cubicBezTo>
                      <a:pt x="4323" y="2633"/>
                      <a:pt x="5585" y="2300"/>
                      <a:pt x="6823" y="1883"/>
                    </a:cubicBezTo>
                    <a:cubicBezTo>
                      <a:pt x="7910" y="1509"/>
                      <a:pt x="7426" y="0"/>
                      <a:pt x="6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2" name="Google Shape;1392;p8"/>
              <p:cNvSpPr/>
              <p:nvPr/>
            </p:nvSpPr>
            <p:spPr>
              <a:xfrm>
                <a:off x="6154550" y="2264425"/>
                <a:ext cx="1884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2042" extrusionOk="0">
                    <a:moveTo>
                      <a:pt x="1085" y="1"/>
                    </a:moveTo>
                    <a:cubicBezTo>
                      <a:pt x="817" y="1"/>
                      <a:pt x="551" y="10"/>
                      <a:pt x="286" y="35"/>
                    </a:cubicBezTo>
                    <a:cubicBezTo>
                      <a:pt x="96" y="59"/>
                      <a:pt x="0" y="285"/>
                      <a:pt x="108" y="452"/>
                    </a:cubicBezTo>
                    <a:cubicBezTo>
                      <a:pt x="679" y="1095"/>
                      <a:pt x="1632" y="1214"/>
                      <a:pt x="2441" y="1380"/>
                    </a:cubicBezTo>
                    <a:cubicBezTo>
                      <a:pt x="3615" y="1615"/>
                      <a:pt x="4789" y="2041"/>
                      <a:pt x="5998" y="2041"/>
                    </a:cubicBezTo>
                    <a:cubicBezTo>
                      <a:pt x="6137" y="2041"/>
                      <a:pt x="6277" y="2036"/>
                      <a:pt x="6418" y="2023"/>
                    </a:cubicBezTo>
                    <a:cubicBezTo>
                      <a:pt x="7537" y="1916"/>
                      <a:pt x="7501" y="273"/>
                      <a:pt x="6442" y="118"/>
                    </a:cubicBezTo>
                    <a:cubicBezTo>
                      <a:pt x="5928" y="37"/>
                      <a:pt x="5389" y="15"/>
                      <a:pt x="4846" y="15"/>
                    </a:cubicBezTo>
                    <a:cubicBezTo>
                      <a:pt x="4194" y="15"/>
                      <a:pt x="3535" y="47"/>
                      <a:pt x="2906" y="47"/>
                    </a:cubicBezTo>
                    <a:cubicBezTo>
                      <a:pt x="2309" y="47"/>
                      <a:pt x="1696" y="1"/>
                      <a:pt x="1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93" name="Google Shape;1393;p8"/>
            <p:cNvGrpSpPr/>
            <p:nvPr/>
          </p:nvGrpSpPr>
          <p:grpSpPr>
            <a:xfrm>
              <a:off x="5493875" y="1659575"/>
              <a:ext cx="498900" cy="349950"/>
              <a:chOff x="5493875" y="1659575"/>
              <a:chExt cx="498900" cy="349950"/>
            </a:xfrm>
          </p:grpSpPr>
          <p:sp>
            <p:nvSpPr>
              <p:cNvPr id="1394" name="Google Shape;1394;p8"/>
              <p:cNvSpPr/>
              <p:nvPr/>
            </p:nvSpPr>
            <p:spPr>
              <a:xfrm>
                <a:off x="5800400" y="1712900"/>
                <a:ext cx="192375" cy="294500"/>
              </a:xfrm>
              <a:custGeom>
                <a:avLst/>
                <a:gdLst/>
                <a:ahLst/>
                <a:cxnLst/>
                <a:rect l="l" t="t" r="r" b="b"/>
                <a:pathLst>
                  <a:path w="7695" h="11780" extrusionOk="0">
                    <a:moveTo>
                      <a:pt x="5940" y="1"/>
                    </a:moveTo>
                    <a:cubicBezTo>
                      <a:pt x="5323" y="1"/>
                      <a:pt x="4694" y="276"/>
                      <a:pt x="4368" y="855"/>
                    </a:cubicBezTo>
                    <a:cubicBezTo>
                      <a:pt x="3534" y="2391"/>
                      <a:pt x="2820" y="3987"/>
                      <a:pt x="2236" y="5642"/>
                    </a:cubicBezTo>
                    <a:cubicBezTo>
                      <a:pt x="1951" y="6439"/>
                      <a:pt x="1570" y="7189"/>
                      <a:pt x="1260" y="7975"/>
                    </a:cubicBezTo>
                    <a:cubicBezTo>
                      <a:pt x="796" y="9142"/>
                      <a:pt x="593" y="10392"/>
                      <a:pt x="58" y="11523"/>
                    </a:cubicBezTo>
                    <a:cubicBezTo>
                      <a:pt x="0" y="11629"/>
                      <a:pt x="89" y="11780"/>
                      <a:pt x="206" y="11780"/>
                    </a:cubicBezTo>
                    <a:cubicBezTo>
                      <a:pt x="235" y="11780"/>
                      <a:pt x="265" y="11771"/>
                      <a:pt x="296" y="11750"/>
                    </a:cubicBezTo>
                    <a:cubicBezTo>
                      <a:pt x="3832" y="9702"/>
                      <a:pt x="7368" y="3665"/>
                      <a:pt x="7582" y="1629"/>
                    </a:cubicBezTo>
                    <a:cubicBezTo>
                      <a:pt x="7695" y="574"/>
                      <a:pt x="6831" y="1"/>
                      <a:pt x="5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5" name="Google Shape;1395;p8"/>
              <p:cNvSpPr/>
              <p:nvPr/>
            </p:nvSpPr>
            <p:spPr>
              <a:xfrm>
                <a:off x="5765500" y="1659575"/>
                <a:ext cx="124150" cy="347425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13897" extrusionOk="0">
                    <a:moveTo>
                      <a:pt x="2080" y="0"/>
                    </a:moveTo>
                    <a:cubicBezTo>
                      <a:pt x="1265" y="0"/>
                      <a:pt x="495" y="520"/>
                      <a:pt x="322" y="1548"/>
                    </a:cubicBezTo>
                    <a:cubicBezTo>
                      <a:pt x="1" y="3441"/>
                      <a:pt x="811" y="5632"/>
                      <a:pt x="894" y="7560"/>
                    </a:cubicBezTo>
                    <a:cubicBezTo>
                      <a:pt x="989" y="9715"/>
                      <a:pt x="834" y="11716"/>
                      <a:pt x="1418" y="13811"/>
                    </a:cubicBezTo>
                    <a:cubicBezTo>
                      <a:pt x="1434" y="13872"/>
                      <a:pt x="1479" y="13896"/>
                      <a:pt x="1526" y="13896"/>
                    </a:cubicBezTo>
                    <a:cubicBezTo>
                      <a:pt x="1582" y="13896"/>
                      <a:pt x="1642" y="13862"/>
                      <a:pt x="1668" y="13811"/>
                    </a:cubicBezTo>
                    <a:lnTo>
                      <a:pt x="1668" y="13823"/>
                    </a:lnTo>
                    <a:cubicBezTo>
                      <a:pt x="2275" y="12692"/>
                      <a:pt x="2537" y="11418"/>
                      <a:pt x="3085" y="10251"/>
                    </a:cubicBezTo>
                    <a:cubicBezTo>
                      <a:pt x="3597" y="9144"/>
                      <a:pt x="4001" y="8179"/>
                      <a:pt x="4275" y="6989"/>
                    </a:cubicBezTo>
                    <a:cubicBezTo>
                      <a:pt x="4704" y="5096"/>
                      <a:pt x="4966" y="2179"/>
                      <a:pt x="3585" y="679"/>
                    </a:cubicBezTo>
                    <a:cubicBezTo>
                      <a:pt x="3169" y="225"/>
                      <a:pt x="2615" y="0"/>
                      <a:pt x="2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6" name="Google Shape;1396;p8"/>
              <p:cNvSpPr/>
              <p:nvPr/>
            </p:nvSpPr>
            <p:spPr>
              <a:xfrm>
                <a:off x="5631125" y="1672075"/>
                <a:ext cx="173000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13148" extrusionOk="0">
                    <a:moveTo>
                      <a:pt x="2546" y="0"/>
                    </a:moveTo>
                    <a:cubicBezTo>
                      <a:pt x="1305" y="0"/>
                      <a:pt x="1" y="937"/>
                      <a:pt x="304" y="2381"/>
                    </a:cubicBezTo>
                    <a:cubicBezTo>
                      <a:pt x="792" y="4739"/>
                      <a:pt x="2137" y="6144"/>
                      <a:pt x="3507" y="8025"/>
                    </a:cubicBezTo>
                    <a:cubicBezTo>
                      <a:pt x="4590" y="9537"/>
                      <a:pt x="4947" y="12085"/>
                      <a:pt x="6578" y="13121"/>
                    </a:cubicBezTo>
                    <a:cubicBezTo>
                      <a:pt x="6608" y="13139"/>
                      <a:pt x="6642" y="13148"/>
                      <a:pt x="6676" y="13148"/>
                    </a:cubicBezTo>
                    <a:cubicBezTo>
                      <a:pt x="6796" y="13148"/>
                      <a:pt x="6920" y="13045"/>
                      <a:pt x="6864" y="12906"/>
                    </a:cubicBezTo>
                    <a:cubicBezTo>
                      <a:pt x="6483" y="12073"/>
                      <a:pt x="6638" y="11025"/>
                      <a:pt x="6626" y="10132"/>
                    </a:cubicBezTo>
                    <a:cubicBezTo>
                      <a:pt x="6602" y="9168"/>
                      <a:pt x="6340" y="8203"/>
                      <a:pt x="6078" y="7287"/>
                    </a:cubicBezTo>
                    <a:cubicBezTo>
                      <a:pt x="5519" y="5310"/>
                      <a:pt x="5054" y="3250"/>
                      <a:pt x="4423" y="1298"/>
                    </a:cubicBezTo>
                    <a:cubicBezTo>
                      <a:pt x="4128" y="394"/>
                      <a:pt x="3351" y="0"/>
                      <a:pt x="25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7" name="Google Shape;1397;p8"/>
              <p:cNvSpPr/>
              <p:nvPr/>
            </p:nvSpPr>
            <p:spPr>
              <a:xfrm>
                <a:off x="5543850" y="1746875"/>
                <a:ext cx="262700" cy="252650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10106" extrusionOk="0">
                    <a:moveTo>
                      <a:pt x="2325" y="1"/>
                    </a:moveTo>
                    <a:cubicBezTo>
                      <a:pt x="1158" y="1"/>
                      <a:pt x="1" y="1430"/>
                      <a:pt x="830" y="2735"/>
                    </a:cubicBezTo>
                    <a:cubicBezTo>
                      <a:pt x="1938" y="4497"/>
                      <a:pt x="3426" y="6009"/>
                      <a:pt x="5176" y="7164"/>
                    </a:cubicBezTo>
                    <a:cubicBezTo>
                      <a:pt x="6783" y="8236"/>
                      <a:pt x="8224" y="10010"/>
                      <a:pt x="10296" y="10105"/>
                    </a:cubicBezTo>
                    <a:cubicBezTo>
                      <a:pt x="10301" y="10105"/>
                      <a:pt x="10306" y="10106"/>
                      <a:pt x="10311" y="10106"/>
                    </a:cubicBezTo>
                    <a:cubicBezTo>
                      <a:pt x="10433" y="10106"/>
                      <a:pt x="10507" y="9970"/>
                      <a:pt x="10439" y="9879"/>
                    </a:cubicBezTo>
                    <a:cubicBezTo>
                      <a:pt x="9343" y="8343"/>
                      <a:pt x="8367" y="6652"/>
                      <a:pt x="7069" y="5295"/>
                    </a:cubicBezTo>
                    <a:cubicBezTo>
                      <a:pt x="5700" y="3830"/>
                      <a:pt x="4676" y="2354"/>
                      <a:pt x="3545" y="699"/>
                    </a:cubicBezTo>
                    <a:cubicBezTo>
                      <a:pt x="3208" y="205"/>
                      <a:pt x="2766" y="1"/>
                      <a:pt x="23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8" name="Google Shape;1398;p8"/>
              <p:cNvSpPr/>
              <p:nvPr/>
            </p:nvSpPr>
            <p:spPr>
              <a:xfrm>
                <a:off x="5493875" y="1843775"/>
                <a:ext cx="312450" cy="165750"/>
              </a:xfrm>
              <a:custGeom>
                <a:avLst/>
                <a:gdLst/>
                <a:ahLst/>
                <a:cxnLst/>
                <a:rect l="l" t="t" r="r" b="b"/>
                <a:pathLst>
                  <a:path w="12498" h="6630" extrusionOk="0">
                    <a:moveTo>
                      <a:pt x="1951" y="1"/>
                    </a:moveTo>
                    <a:cubicBezTo>
                      <a:pt x="865" y="1"/>
                      <a:pt x="1" y="1561"/>
                      <a:pt x="1067" y="2455"/>
                    </a:cubicBezTo>
                    <a:cubicBezTo>
                      <a:pt x="3445" y="4455"/>
                      <a:pt x="7046" y="6629"/>
                      <a:pt x="10424" y="6629"/>
                    </a:cubicBezTo>
                    <a:cubicBezTo>
                      <a:pt x="11088" y="6629"/>
                      <a:pt x="11743" y="6546"/>
                      <a:pt x="12378" y="6360"/>
                    </a:cubicBezTo>
                    <a:cubicBezTo>
                      <a:pt x="12473" y="6312"/>
                      <a:pt x="12497" y="6181"/>
                      <a:pt x="12414" y="6110"/>
                    </a:cubicBezTo>
                    <a:lnTo>
                      <a:pt x="12426" y="6110"/>
                    </a:lnTo>
                    <a:cubicBezTo>
                      <a:pt x="9342" y="3967"/>
                      <a:pt x="5663" y="2633"/>
                      <a:pt x="2746" y="300"/>
                    </a:cubicBezTo>
                    <a:cubicBezTo>
                      <a:pt x="2484" y="90"/>
                      <a:pt x="2211" y="1"/>
                      <a:pt x="1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99" name="Google Shape;1399;p8"/>
            <p:cNvGrpSpPr/>
            <p:nvPr/>
          </p:nvGrpSpPr>
          <p:grpSpPr>
            <a:xfrm>
              <a:off x="5268425" y="2009300"/>
              <a:ext cx="300650" cy="382275"/>
              <a:chOff x="5268425" y="2009300"/>
              <a:chExt cx="300650" cy="382275"/>
            </a:xfrm>
          </p:grpSpPr>
          <p:sp>
            <p:nvSpPr>
              <p:cNvPr id="1400" name="Google Shape;1400;p8"/>
              <p:cNvSpPr/>
              <p:nvPr/>
            </p:nvSpPr>
            <p:spPr>
              <a:xfrm>
                <a:off x="5499100" y="2016575"/>
                <a:ext cx="69975" cy="2604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0416" extrusionOk="0">
                    <a:moveTo>
                      <a:pt x="1140" y="1"/>
                    </a:moveTo>
                    <a:cubicBezTo>
                      <a:pt x="886" y="1"/>
                      <a:pt x="646" y="139"/>
                      <a:pt x="537" y="472"/>
                    </a:cubicBezTo>
                    <a:cubicBezTo>
                      <a:pt x="1" y="2067"/>
                      <a:pt x="525" y="4044"/>
                      <a:pt x="1168" y="5532"/>
                    </a:cubicBezTo>
                    <a:cubicBezTo>
                      <a:pt x="1799" y="6961"/>
                      <a:pt x="1263" y="9163"/>
                      <a:pt x="2346" y="10354"/>
                    </a:cubicBezTo>
                    <a:cubicBezTo>
                      <a:pt x="2384" y="10396"/>
                      <a:pt x="2440" y="10415"/>
                      <a:pt x="2496" y="10415"/>
                    </a:cubicBezTo>
                    <a:cubicBezTo>
                      <a:pt x="2600" y="10415"/>
                      <a:pt x="2703" y="10347"/>
                      <a:pt x="2680" y="10223"/>
                    </a:cubicBezTo>
                    <a:cubicBezTo>
                      <a:pt x="2370" y="8735"/>
                      <a:pt x="2799" y="7330"/>
                      <a:pt x="2775" y="5830"/>
                    </a:cubicBezTo>
                    <a:cubicBezTo>
                      <a:pt x="2751" y="4151"/>
                      <a:pt x="2334" y="2281"/>
                      <a:pt x="1965" y="650"/>
                    </a:cubicBezTo>
                    <a:cubicBezTo>
                      <a:pt x="1875" y="269"/>
                      <a:pt x="1494" y="1"/>
                      <a:pt x="1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1" name="Google Shape;1401;p8"/>
              <p:cNvSpPr/>
              <p:nvPr/>
            </p:nvSpPr>
            <p:spPr>
              <a:xfrm>
                <a:off x="5408025" y="2009300"/>
                <a:ext cx="151225" cy="264900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10596" extrusionOk="0">
                    <a:moveTo>
                      <a:pt x="752" y="1"/>
                    </a:moveTo>
                    <a:cubicBezTo>
                      <a:pt x="324" y="1"/>
                      <a:pt x="12" y="387"/>
                      <a:pt x="12" y="846"/>
                    </a:cubicBezTo>
                    <a:cubicBezTo>
                      <a:pt x="1" y="2299"/>
                      <a:pt x="1346" y="3406"/>
                      <a:pt x="2025" y="4656"/>
                    </a:cubicBezTo>
                    <a:cubicBezTo>
                      <a:pt x="2620" y="5775"/>
                      <a:pt x="3120" y="6894"/>
                      <a:pt x="3858" y="7930"/>
                    </a:cubicBezTo>
                    <a:cubicBezTo>
                      <a:pt x="4215" y="8417"/>
                      <a:pt x="4828" y="10596"/>
                      <a:pt x="5732" y="10596"/>
                    </a:cubicBezTo>
                    <a:cubicBezTo>
                      <a:pt x="5823" y="10596"/>
                      <a:pt x="5917" y="10574"/>
                      <a:pt x="6013" y="10526"/>
                    </a:cubicBezTo>
                    <a:cubicBezTo>
                      <a:pt x="6037" y="10526"/>
                      <a:pt x="6049" y="10490"/>
                      <a:pt x="6037" y="10466"/>
                    </a:cubicBezTo>
                    <a:cubicBezTo>
                      <a:pt x="5513" y="8764"/>
                      <a:pt x="5406" y="7287"/>
                      <a:pt x="4525" y="5668"/>
                    </a:cubicBezTo>
                    <a:cubicBezTo>
                      <a:pt x="3584" y="3942"/>
                      <a:pt x="2989" y="798"/>
                      <a:pt x="1048" y="60"/>
                    </a:cubicBezTo>
                    <a:cubicBezTo>
                      <a:pt x="945" y="19"/>
                      <a:pt x="846" y="1"/>
                      <a:pt x="7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2" name="Google Shape;1402;p8"/>
              <p:cNvSpPr/>
              <p:nvPr/>
            </p:nvSpPr>
            <p:spPr>
              <a:xfrm>
                <a:off x="5309500" y="2045275"/>
                <a:ext cx="25125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9314" extrusionOk="0">
                    <a:moveTo>
                      <a:pt x="2179" y="1"/>
                    </a:moveTo>
                    <a:cubicBezTo>
                      <a:pt x="970" y="1"/>
                      <a:pt x="0" y="1795"/>
                      <a:pt x="1179" y="2860"/>
                    </a:cubicBezTo>
                    <a:cubicBezTo>
                      <a:pt x="2644" y="4193"/>
                      <a:pt x="4311" y="5289"/>
                      <a:pt x="5787" y="6646"/>
                    </a:cubicBezTo>
                    <a:cubicBezTo>
                      <a:pt x="6882" y="7646"/>
                      <a:pt x="8168" y="9313"/>
                      <a:pt x="9776" y="9313"/>
                    </a:cubicBezTo>
                    <a:cubicBezTo>
                      <a:pt x="9895" y="9313"/>
                      <a:pt x="10049" y="9194"/>
                      <a:pt x="9978" y="9063"/>
                    </a:cubicBezTo>
                    <a:cubicBezTo>
                      <a:pt x="9216" y="7682"/>
                      <a:pt x="8311" y="6372"/>
                      <a:pt x="7263" y="5193"/>
                    </a:cubicBezTo>
                    <a:cubicBezTo>
                      <a:pt x="5906" y="3622"/>
                      <a:pt x="4656" y="1741"/>
                      <a:pt x="3108" y="383"/>
                    </a:cubicBezTo>
                    <a:cubicBezTo>
                      <a:pt x="2804" y="115"/>
                      <a:pt x="2484" y="1"/>
                      <a:pt x="2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3" name="Google Shape;1403;p8"/>
              <p:cNvSpPr/>
              <p:nvPr/>
            </p:nvSpPr>
            <p:spPr>
              <a:xfrm>
                <a:off x="5297900" y="2136825"/>
                <a:ext cx="2562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10248" h="5545" extrusionOk="0">
                    <a:moveTo>
                      <a:pt x="1300" y="1"/>
                    </a:moveTo>
                    <a:cubicBezTo>
                      <a:pt x="1023" y="1"/>
                      <a:pt x="751" y="50"/>
                      <a:pt x="488" y="162"/>
                    </a:cubicBezTo>
                    <a:cubicBezTo>
                      <a:pt x="262" y="258"/>
                      <a:pt x="36" y="496"/>
                      <a:pt x="36" y="746"/>
                    </a:cubicBezTo>
                    <a:cubicBezTo>
                      <a:pt x="0" y="2663"/>
                      <a:pt x="2072" y="3222"/>
                      <a:pt x="3608" y="3746"/>
                    </a:cubicBezTo>
                    <a:cubicBezTo>
                      <a:pt x="5763" y="4484"/>
                      <a:pt x="7680" y="5413"/>
                      <a:pt x="10013" y="5544"/>
                    </a:cubicBezTo>
                    <a:cubicBezTo>
                      <a:pt x="10017" y="5544"/>
                      <a:pt x="10021" y="5544"/>
                      <a:pt x="10024" y="5544"/>
                    </a:cubicBezTo>
                    <a:cubicBezTo>
                      <a:pt x="10139" y="5544"/>
                      <a:pt x="10248" y="5363"/>
                      <a:pt x="10121" y="5282"/>
                    </a:cubicBezTo>
                    <a:lnTo>
                      <a:pt x="10109" y="5282"/>
                    </a:lnTo>
                    <a:cubicBezTo>
                      <a:pt x="8394" y="4187"/>
                      <a:pt x="6953" y="2722"/>
                      <a:pt x="5156" y="1722"/>
                    </a:cubicBezTo>
                    <a:cubicBezTo>
                      <a:pt x="4081" y="1131"/>
                      <a:pt x="2632" y="1"/>
                      <a:pt x="13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4" name="Google Shape;1404;p8"/>
              <p:cNvSpPr/>
              <p:nvPr/>
            </p:nvSpPr>
            <p:spPr>
              <a:xfrm>
                <a:off x="5268425" y="2233350"/>
                <a:ext cx="288450" cy="81125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3245" extrusionOk="0">
                    <a:moveTo>
                      <a:pt x="1939" y="1"/>
                    </a:moveTo>
                    <a:cubicBezTo>
                      <a:pt x="1832" y="1"/>
                      <a:pt x="1726" y="2"/>
                      <a:pt x="1620" y="4"/>
                    </a:cubicBezTo>
                    <a:cubicBezTo>
                      <a:pt x="167" y="28"/>
                      <a:pt x="1" y="2231"/>
                      <a:pt x="1239" y="2719"/>
                    </a:cubicBezTo>
                    <a:cubicBezTo>
                      <a:pt x="2191" y="3094"/>
                      <a:pt x="3195" y="3244"/>
                      <a:pt x="4220" y="3244"/>
                    </a:cubicBezTo>
                    <a:cubicBezTo>
                      <a:pt x="6604" y="3244"/>
                      <a:pt x="9097" y="2432"/>
                      <a:pt x="11288" y="1766"/>
                    </a:cubicBezTo>
                    <a:cubicBezTo>
                      <a:pt x="11538" y="1695"/>
                      <a:pt x="11466" y="1314"/>
                      <a:pt x="11228" y="1290"/>
                    </a:cubicBezTo>
                    <a:cubicBezTo>
                      <a:pt x="8166" y="979"/>
                      <a:pt x="5037" y="1"/>
                      <a:pt x="1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5" name="Google Shape;1405;p8"/>
              <p:cNvSpPr/>
              <p:nvPr/>
            </p:nvSpPr>
            <p:spPr>
              <a:xfrm>
                <a:off x="5302050" y="2268600"/>
                <a:ext cx="2545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10180" h="4919" extrusionOk="0">
                    <a:moveTo>
                      <a:pt x="9923" y="0"/>
                    </a:moveTo>
                    <a:cubicBezTo>
                      <a:pt x="9903" y="0"/>
                      <a:pt x="9881" y="4"/>
                      <a:pt x="9859" y="11"/>
                    </a:cubicBezTo>
                    <a:cubicBezTo>
                      <a:pt x="8347" y="428"/>
                      <a:pt x="6776" y="475"/>
                      <a:pt x="5263" y="880"/>
                    </a:cubicBezTo>
                    <a:cubicBezTo>
                      <a:pt x="3823" y="1249"/>
                      <a:pt x="2632" y="2035"/>
                      <a:pt x="1227" y="2499"/>
                    </a:cubicBezTo>
                    <a:cubicBezTo>
                      <a:pt x="1" y="2919"/>
                      <a:pt x="394" y="4918"/>
                      <a:pt x="1542" y="4918"/>
                    </a:cubicBezTo>
                    <a:cubicBezTo>
                      <a:pt x="1631" y="4918"/>
                      <a:pt x="1725" y="4906"/>
                      <a:pt x="1823" y="4881"/>
                    </a:cubicBezTo>
                    <a:cubicBezTo>
                      <a:pt x="3394" y="4464"/>
                      <a:pt x="4775" y="3583"/>
                      <a:pt x="6311" y="3047"/>
                    </a:cubicBezTo>
                    <a:cubicBezTo>
                      <a:pt x="7811" y="2535"/>
                      <a:pt x="9121" y="1583"/>
                      <a:pt x="10086" y="309"/>
                    </a:cubicBezTo>
                    <a:cubicBezTo>
                      <a:pt x="10180" y="173"/>
                      <a:pt x="10072" y="0"/>
                      <a:pt x="99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06" name="Google Shape;1406;p8"/>
            <p:cNvSpPr/>
            <p:nvPr/>
          </p:nvSpPr>
          <p:spPr>
            <a:xfrm>
              <a:off x="5888275" y="2424300"/>
              <a:ext cx="267200" cy="310375"/>
            </a:xfrm>
            <a:custGeom>
              <a:avLst/>
              <a:gdLst/>
              <a:ahLst/>
              <a:cxnLst/>
              <a:rect l="l" t="t" r="r" b="b"/>
              <a:pathLst>
                <a:path w="10688" h="12415" extrusionOk="0">
                  <a:moveTo>
                    <a:pt x="10655" y="0"/>
                  </a:moveTo>
                  <a:cubicBezTo>
                    <a:pt x="10649" y="0"/>
                    <a:pt x="10643" y="3"/>
                    <a:pt x="10640" y="10"/>
                  </a:cubicBezTo>
                  <a:cubicBezTo>
                    <a:pt x="9961" y="1141"/>
                    <a:pt x="9294" y="2248"/>
                    <a:pt x="8449" y="3272"/>
                  </a:cubicBezTo>
                  <a:cubicBezTo>
                    <a:pt x="7413" y="4534"/>
                    <a:pt x="5651" y="4677"/>
                    <a:pt x="4377" y="5570"/>
                  </a:cubicBezTo>
                  <a:cubicBezTo>
                    <a:pt x="3448" y="6213"/>
                    <a:pt x="2758" y="6856"/>
                    <a:pt x="2317" y="7904"/>
                  </a:cubicBezTo>
                  <a:cubicBezTo>
                    <a:pt x="1674" y="9368"/>
                    <a:pt x="936" y="10785"/>
                    <a:pt x="79" y="12142"/>
                  </a:cubicBezTo>
                  <a:cubicBezTo>
                    <a:pt x="1" y="12272"/>
                    <a:pt x="105" y="12414"/>
                    <a:pt x="222" y="12414"/>
                  </a:cubicBezTo>
                  <a:cubicBezTo>
                    <a:pt x="267" y="12414"/>
                    <a:pt x="313" y="12394"/>
                    <a:pt x="353" y="12345"/>
                  </a:cubicBezTo>
                  <a:cubicBezTo>
                    <a:pt x="2162" y="10142"/>
                    <a:pt x="4520" y="8523"/>
                    <a:pt x="6830" y="6904"/>
                  </a:cubicBezTo>
                  <a:cubicBezTo>
                    <a:pt x="9151" y="5272"/>
                    <a:pt x="9925" y="2617"/>
                    <a:pt x="10687" y="34"/>
                  </a:cubicBezTo>
                  <a:cubicBezTo>
                    <a:pt x="10687" y="17"/>
                    <a:pt x="1066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5857675" y="2618650"/>
              <a:ext cx="332675" cy="328500"/>
            </a:xfrm>
            <a:custGeom>
              <a:avLst/>
              <a:gdLst/>
              <a:ahLst/>
              <a:cxnLst/>
              <a:rect l="l" t="t" r="r" b="b"/>
              <a:pathLst>
                <a:path w="13307" h="13140" extrusionOk="0">
                  <a:moveTo>
                    <a:pt x="13134" y="0"/>
                  </a:moveTo>
                  <a:cubicBezTo>
                    <a:pt x="13097" y="0"/>
                    <a:pt x="13059" y="14"/>
                    <a:pt x="13030" y="46"/>
                  </a:cubicBezTo>
                  <a:cubicBezTo>
                    <a:pt x="10685" y="2547"/>
                    <a:pt x="8018" y="4523"/>
                    <a:pt x="5125" y="6345"/>
                  </a:cubicBezTo>
                  <a:cubicBezTo>
                    <a:pt x="2708" y="7881"/>
                    <a:pt x="1493" y="10595"/>
                    <a:pt x="53" y="13012"/>
                  </a:cubicBezTo>
                  <a:cubicBezTo>
                    <a:pt x="1" y="13073"/>
                    <a:pt x="56" y="13140"/>
                    <a:pt x="112" y="13140"/>
                  </a:cubicBezTo>
                  <a:cubicBezTo>
                    <a:pt x="134" y="13140"/>
                    <a:pt x="155" y="13130"/>
                    <a:pt x="172" y="13108"/>
                  </a:cubicBezTo>
                  <a:cubicBezTo>
                    <a:pt x="1136" y="12084"/>
                    <a:pt x="2458" y="9726"/>
                    <a:pt x="3982" y="9667"/>
                  </a:cubicBezTo>
                  <a:cubicBezTo>
                    <a:pt x="5339" y="9619"/>
                    <a:pt x="6803" y="8643"/>
                    <a:pt x="7899" y="7916"/>
                  </a:cubicBezTo>
                  <a:cubicBezTo>
                    <a:pt x="10459" y="6214"/>
                    <a:pt x="11780" y="2737"/>
                    <a:pt x="13257" y="177"/>
                  </a:cubicBezTo>
                  <a:cubicBezTo>
                    <a:pt x="13307" y="77"/>
                    <a:pt x="13222" y="0"/>
                    <a:pt x="13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5539900" y="2533050"/>
              <a:ext cx="350325" cy="129750"/>
            </a:xfrm>
            <a:custGeom>
              <a:avLst/>
              <a:gdLst/>
              <a:ahLst/>
              <a:cxnLst/>
              <a:rect l="l" t="t" r="r" b="b"/>
              <a:pathLst>
                <a:path w="14013" h="5190" extrusionOk="0">
                  <a:moveTo>
                    <a:pt x="6067" y="0"/>
                  </a:moveTo>
                  <a:cubicBezTo>
                    <a:pt x="4113" y="0"/>
                    <a:pt x="2055" y="293"/>
                    <a:pt x="155" y="470"/>
                  </a:cubicBezTo>
                  <a:cubicBezTo>
                    <a:pt x="0" y="482"/>
                    <a:pt x="24" y="672"/>
                    <a:pt x="155" y="708"/>
                  </a:cubicBezTo>
                  <a:lnTo>
                    <a:pt x="143" y="708"/>
                  </a:lnTo>
                  <a:cubicBezTo>
                    <a:pt x="2500" y="1315"/>
                    <a:pt x="4905" y="1780"/>
                    <a:pt x="7203" y="2601"/>
                  </a:cubicBezTo>
                  <a:cubicBezTo>
                    <a:pt x="9358" y="3363"/>
                    <a:pt x="11418" y="4590"/>
                    <a:pt x="13645" y="5173"/>
                  </a:cubicBezTo>
                  <a:cubicBezTo>
                    <a:pt x="13674" y="5184"/>
                    <a:pt x="13703" y="5189"/>
                    <a:pt x="13732" y="5189"/>
                  </a:cubicBezTo>
                  <a:cubicBezTo>
                    <a:pt x="13887" y="5189"/>
                    <a:pt x="14013" y="5036"/>
                    <a:pt x="13942" y="4875"/>
                  </a:cubicBezTo>
                  <a:cubicBezTo>
                    <a:pt x="12586" y="897"/>
                    <a:pt x="9488" y="0"/>
                    <a:pt x="6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6030125" y="2343700"/>
              <a:ext cx="275950" cy="65050"/>
            </a:xfrm>
            <a:custGeom>
              <a:avLst/>
              <a:gdLst/>
              <a:ahLst/>
              <a:cxnLst/>
              <a:rect l="l" t="t" r="r" b="b"/>
              <a:pathLst>
                <a:path w="11038" h="2602" extrusionOk="0">
                  <a:moveTo>
                    <a:pt x="7240" y="1"/>
                  </a:moveTo>
                  <a:cubicBezTo>
                    <a:pt x="6718" y="1"/>
                    <a:pt x="6205" y="32"/>
                    <a:pt x="5716" y="91"/>
                  </a:cubicBezTo>
                  <a:cubicBezTo>
                    <a:pt x="4846" y="186"/>
                    <a:pt x="4001" y="448"/>
                    <a:pt x="3180" y="710"/>
                  </a:cubicBezTo>
                  <a:cubicBezTo>
                    <a:pt x="2751" y="853"/>
                    <a:pt x="2322" y="1031"/>
                    <a:pt x="1929" y="1269"/>
                  </a:cubicBezTo>
                  <a:cubicBezTo>
                    <a:pt x="1417" y="1555"/>
                    <a:pt x="655" y="1531"/>
                    <a:pt x="84" y="1781"/>
                  </a:cubicBezTo>
                  <a:cubicBezTo>
                    <a:pt x="1" y="1817"/>
                    <a:pt x="1" y="1936"/>
                    <a:pt x="84" y="1972"/>
                  </a:cubicBezTo>
                  <a:cubicBezTo>
                    <a:pt x="1156" y="2340"/>
                    <a:pt x="2334" y="2601"/>
                    <a:pt x="3492" y="2601"/>
                  </a:cubicBezTo>
                  <a:cubicBezTo>
                    <a:pt x="4019" y="2601"/>
                    <a:pt x="4542" y="2547"/>
                    <a:pt x="5049" y="2424"/>
                  </a:cubicBezTo>
                  <a:cubicBezTo>
                    <a:pt x="7061" y="1948"/>
                    <a:pt x="8859" y="1055"/>
                    <a:pt x="10931" y="745"/>
                  </a:cubicBezTo>
                  <a:cubicBezTo>
                    <a:pt x="11014" y="734"/>
                    <a:pt x="11038" y="615"/>
                    <a:pt x="10954" y="567"/>
                  </a:cubicBezTo>
                  <a:lnTo>
                    <a:pt x="10954" y="567"/>
                  </a:lnTo>
                  <a:lnTo>
                    <a:pt x="10942" y="579"/>
                  </a:lnTo>
                  <a:cubicBezTo>
                    <a:pt x="9820" y="182"/>
                    <a:pt x="8507" y="1"/>
                    <a:pt x="7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890625" y="2155900"/>
              <a:ext cx="202675" cy="346050"/>
            </a:xfrm>
            <a:custGeom>
              <a:avLst/>
              <a:gdLst/>
              <a:ahLst/>
              <a:cxnLst/>
              <a:rect l="l" t="t" r="r" b="b"/>
              <a:pathLst>
                <a:path w="8107" h="13842" extrusionOk="0">
                  <a:moveTo>
                    <a:pt x="8009" y="1"/>
                  </a:moveTo>
                  <a:cubicBezTo>
                    <a:pt x="7988" y="1"/>
                    <a:pt x="7967" y="10"/>
                    <a:pt x="7950" y="30"/>
                  </a:cubicBezTo>
                  <a:cubicBezTo>
                    <a:pt x="6271" y="2245"/>
                    <a:pt x="4045" y="3995"/>
                    <a:pt x="2485" y="6281"/>
                  </a:cubicBezTo>
                  <a:cubicBezTo>
                    <a:pt x="1818" y="7245"/>
                    <a:pt x="1092" y="8269"/>
                    <a:pt x="937" y="9460"/>
                  </a:cubicBezTo>
                  <a:cubicBezTo>
                    <a:pt x="735" y="10948"/>
                    <a:pt x="318" y="12306"/>
                    <a:pt x="8" y="13758"/>
                  </a:cubicBezTo>
                  <a:cubicBezTo>
                    <a:pt x="1" y="13813"/>
                    <a:pt x="44" y="13842"/>
                    <a:pt x="89" y="13842"/>
                  </a:cubicBezTo>
                  <a:cubicBezTo>
                    <a:pt x="112" y="13842"/>
                    <a:pt x="135" y="13834"/>
                    <a:pt x="151" y="13818"/>
                  </a:cubicBezTo>
                  <a:cubicBezTo>
                    <a:pt x="1163" y="12782"/>
                    <a:pt x="1937" y="11651"/>
                    <a:pt x="3080" y="10722"/>
                  </a:cubicBezTo>
                  <a:cubicBezTo>
                    <a:pt x="4021" y="9960"/>
                    <a:pt x="4569" y="8865"/>
                    <a:pt x="5152" y="7829"/>
                  </a:cubicBezTo>
                  <a:cubicBezTo>
                    <a:pt x="6485" y="5424"/>
                    <a:pt x="7188" y="2697"/>
                    <a:pt x="8081" y="114"/>
                  </a:cubicBezTo>
                  <a:cubicBezTo>
                    <a:pt x="8106" y="54"/>
                    <a:pt x="8059" y="1"/>
                    <a:pt x="8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602000" y="2000000"/>
              <a:ext cx="262150" cy="247550"/>
            </a:xfrm>
            <a:custGeom>
              <a:avLst/>
              <a:gdLst/>
              <a:ahLst/>
              <a:cxnLst/>
              <a:rect l="l" t="t" r="r" b="b"/>
              <a:pathLst>
                <a:path w="10486" h="9902" extrusionOk="0">
                  <a:moveTo>
                    <a:pt x="108" y="0"/>
                  </a:moveTo>
                  <a:cubicBezTo>
                    <a:pt x="59" y="0"/>
                    <a:pt x="1" y="55"/>
                    <a:pt x="28" y="111"/>
                  </a:cubicBezTo>
                  <a:cubicBezTo>
                    <a:pt x="1076" y="2063"/>
                    <a:pt x="1957" y="4480"/>
                    <a:pt x="3564" y="6040"/>
                  </a:cubicBezTo>
                  <a:cubicBezTo>
                    <a:pt x="5565" y="8005"/>
                    <a:pt x="7648" y="9183"/>
                    <a:pt x="10315" y="9898"/>
                  </a:cubicBezTo>
                  <a:cubicBezTo>
                    <a:pt x="10324" y="9901"/>
                    <a:pt x="10333" y="9902"/>
                    <a:pt x="10342" y="9902"/>
                  </a:cubicBezTo>
                  <a:cubicBezTo>
                    <a:pt x="10409" y="9902"/>
                    <a:pt x="10485" y="9828"/>
                    <a:pt x="10422" y="9755"/>
                  </a:cubicBezTo>
                  <a:cubicBezTo>
                    <a:pt x="9696" y="9005"/>
                    <a:pt x="9279" y="8088"/>
                    <a:pt x="8648" y="7266"/>
                  </a:cubicBezTo>
                  <a:cubicBezTo>
                    <a:pt x="7970" y="6350"/>
                    <a:pt x="7053" y="5552"/>
                    <a:pt x="6184" y="4814"/>
                  </a:cubicBezTo>
                  <a:cubicBezTo>
                    <a:pt x="4207" y="3135"/>
                    <a:pt x="2028" y="1837"/>
                    <a:pt x="147" y="16"/>
                  </a:cubicBezTo>
                  <a:cubicBezTo>
                    <a:pt x="137" y="5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5863075" y="1891025"/>
              <a:ext cx="166775" cy="371650"/>
            </a:xfrm>
            <a:custGeom>
              <a:avLst/>
              <a:gdLst/>
              <a:ahLst/>
              <a:cxnLst/>
              <a:rect l="l" t="t" r="r" b="b"/>
              <a:pathLst>
                <a:path w="6671" h="14866" extrusionOk="0">
                  <a:moveTo>
                    <a:pt x="6406" y="0"/>
                  </a:moveTo>
                  <a:cubicBezTo>
                    <a:pt x="6353" y="0"/>
                    <a:pt x="6300" y="32"/>
                    <a:pt x="6290" y="100"/>
                  </a:cubicBezTo>
                  <a:cubicBezTo>
                    <a:pt x="5611" y="2910"/>
                    <a:pt x="4504" y="5291"/>
                    <a:pt x="2968" y="7744"/>
                  </a:cubicBezTo>
                  <a:cubicBezTo>
                    <a:pt x="2289" y="8768"/>
                    <a:pt x="1694" y="9839"/>
                    <a:pt x="1170" y="10959"/>
                  </a:cubicBezTo>
                  <a:cubicBezTo>
                    <a:pt x="622" y="12161"/>
                    <a:pt x="575" y="13519"/>
                    <a:pt x="27" y="14733"/>
                  </a:cubicBezTo>
                  <a:cubicBezTo>
                    <a:pt x="0" y="14796"/>
                    <a:pt x="54" y="14865"/>
                    <a:pt x="113" y="14865"/>
                  </a:cubicBezTo>
                  <a:cubicBezTo>
                    <a:pt x="132" y="14865"/>
                    <a:pt x="152" y="14858"/>
                    <a:pt x="170" y="14840"/>
                  </a:cubicBezTo>
                  <a:cubicBezTo>
                    <a:pt x="2218" y="13042"/>
                    <a:pt x="4135" y="10840"/>
                    <a:pt x="5397" y="8423"/>
                  </a:cubicBezTo>
                  <a:cubicBezTo>
                    <a:pt x="6671" y="5994"/>
                    <a:pt x="6361" y="2767"/>
                    <a:pt x="6528" y="136"/>
                  </a:cubicBezTo>
                  <a:cubicBezTo>
                    <a:pt x="6541" y="50"/>
                    <a:pt x="6473" y="0"/>
                    <a:pt x="6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5684925" y="2180975"/>
              <a:ext cx="122275" cy="248400"/>
            </a:xfrm>
            <a:custGeom>
              <a:avLst/>
              <a:gdLst/>
              <a:ahLst/>
              <a:cxnLst/>
              <a:rect l="l" t="t" r="r" b="b"/>
              <a:pathLst>
                <a:path w="4891" h="9936" extrusionOk="0">
                  <a:moveTo>
                    <a:pt x="141" y="1"/>
                  </a:moveTo>
                  <a:cubicBezTo>
                    <a:pt x="69" y="1"/>
                    <a:pt x="0" y="49"/>
                    <a:pt x="21" y="146"/>
                  </a:cubicBezTo>
                  <a:cubicBezTo>
                    <a:pt x="724" y="3468"/>
                    <a:pt x="771" y="7243"/>
                    <a:pt x="3069" y="9898"/>
                  </a:cubicBezTo>
                  <a:cubicBezTo>
                    <a:pt x="3090" y="9923"/>
                    <a:pt x="3117" y="9936"/>
                    <a:pt x="3143" y="9936"/>
                  </a:cubicBezTo>
                  <a:cubicBezTo>
                    <a:pt x="3178" y="9936"/>
                    <a:pt x="3210" y="9914"/>
                    <a:pt x="3224" y="9874"/>
                  </a:cubicBezTo>
                  <a:cubicBezTo>
                    <a:pt x="4891" y="6326"/>
                    <a:pt x="1819" y="3016"/>
                    <a:pt x="271" y="75"/>
                  </a:cubicBezTo>
                  <a:cubicBezTo>
                    <a:pt x="246" y="25"/>
                    <a:pt x="19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447725" y="2404325"/>
              <a:ext cx="300475" cy="89350"/>
            </a:xfrm>
            <a:custGeom>
              <a:avLst/>
              <a:gdLst/>
              <a:ahLst/>
              <a:cxnLst/>
              <a:rect l="l" t="t" r="r" b="b"/>
              <a:pathLst>
                <a:path w="12019" h="3574" extrusionOk="0">
                  <a:moveTo>
                    <a:pt x="7546" y="0"/>
                  </a:moveTo>
                  <a:cubicBezTo>
                    <a:pt x="6931" y="0"/>
                    <a:pt x="6290" y="132"/>
                    <a:pt x="5723" y="202"/>
                  </a:cubicBezTo>
                  <a:cubicBezTo>
                    <a:pt x="3604" y="476"/>
                    <a:pt x="1556" y="1940"/>
                    <a:pt x="56" y="3381"/>
                  </a:cubicBezTo>
                  <a:cubicBezTo>
                    <a:pt x="0" y="3436"/>
                    <a:pt x="17" y="3574"/>
                    <a:pt x="115" y="3574"/>
                  </a:cubicBezTo>
                  <a:cubicBezTo>
                    <a:pt x="123" y="3574"/>
                    <a:pt x="131" y="3573"/>
                    <a:pt x="139" y="3571"/>
                  </a:cubicBezTo>
                  <a:lnTo>
                    <a:pt x="139" y="3559"/>
                  </a:lnTo>
                  <a:cubicBezTo>
                    <a:pt x="2508" y="3012"/>
                    <a:pt x="4878" y="3262"/>
                    <a:pt x="7271" y="3119"/>
                  </a:cubicBezTo>
                  <a:cubicBezTo>
                    <a:pt x="8414" y="3047"/>
                    <a:pt x="8973" y="2476"/>
                    <a:pt x="9878" y="1869"/>
                  </a:cubicBezTo>
                  <a:cubicBezTo>
                    <a:pt x="10605" y="1380"/>
                    <a:pt x="11367" y="1166"/>
                    <a:pt x="11962" y="523"/>
                  </a:cubicBezTo>
                  <a:cubicBezTo>
                    <a:pt x="12018" y="455"/>
                    <a:pt x="11957" y="356"/>
                    <a:pt x="11879" y="356"/>
                  </a:cubicBezTo>
                  <a:cubicBezTo>
                    <a:pt x="11875" y="356"/>
                    <a:pt x="11871" y="356"/>
                    <a:pt x="11867" y="356"/>
                  </a:cubicBezTo>
                  <a:cubicBezTo>
                    <a:pt x="11282" y="430"/>
                    <a:pt x="10682" y="550"/>
                    <a:pt x="10094" y="550"/>
                  </a:cubicBezTo>
                  <a:cubicBezTo>
                    <a:pt x="9641" y="550"/>
                    <a:pt x="9196" y="479"/>
                    <a:pt x="8771" y="261"/>
                  </a:cubicBezTo>
                  <a:cubicBezTo>
                    <a:pt x="8398" y="65"/>
                    <a:pt x="7978" y="0"/>
                    <a:pt x="7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5613375" y="2701825"/>
              <a:ext cx="255000" cy="207150"/>
            </a:xfrm>
            <a:custGeom>
              <a:avLst/>
              <a:gdLst/>
              <a:ahLst/>
              <a:cxnLst/>
              <a:rect l="l" t="t" r="r" b="b"/>
              <a:pathLst>
                <a:path w="10200" h="8286" extrusionOk="0">
                  <a:moveTo>
                    <a:pt x="172" y="0"/>
                  </a:moveTo>
                  <a:cubicBezTo>
                    <a:pt x="78" y="0"/>
                    <a:pt x="1" y="131"/>
                    <a:pt x="97" y="184"/>
                  </a:cubicBezTo>
                  <a:cubicBezTo>
                    <a:pt x="2109" y="1518"/>
                    <a:pt x="3526" y="2970"/>
                    <a:pt x="5062" y="4816"/>
                  </a:cubicBezTo>
                  <a:cubicBezTo>
                    <a:pt x="5717" y="5625"/>
                    <a:pt x="6205" y="6292"/>
                    <a:pt x="7038" y="6935"/>
                  </a:cubicBezTo>
                  <a:cubicBezTo>
                    <a:pt x="7872" y="7566"/>
                    <a:pt x="8991" y="7828"/>
                    <a:pt x="9932" y="8268"/>
                  </a:cubicBezTo>
                  <a:cubicBezTo>
                    <a:pt x="9957" y="8280"/>
                    <a:pt x="9982" y="8286"/>
                    <a:pt x="10005" y="8286"/>
                  </a:cubicBezTo>
                  <a:cubicBezTo>
                    <a:pt x="10122" y="8286"/>
                    <a:pt x="10200" y="8150"/>
                    <a:pt x="10170" y="8030"/>
                  </a:cubicBezTo>
                  <a:cubicBezTo>
                    <a:pt x="9729" y="6292"/>
                    <a:pt x="8241" y="4185"/>
                    <a:pt x="6967" y="2958"/>
                  </a:cubicBezTo>
                  <a:cubicBezTo>
                    <a:pt x="5217" y="1256"/>
                    <a:pt x="2455" y="767"/>
                    <a:pt x="204" y="6"/>
                  </a:cubicBezTo>
                  <a:cubicBezTo>
                    <a:pt x="193" y="2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5793775" y="1993400"/>
              <a:ext cx="107500" cy="964125"/>
            </a:xfrm>
            <a:custGeom>
              <a:avLst/>
              <a:gdLst/>
              <a:ahLst/>
              <a:cxnLst/>
              <a:rect l="l" t="t" r="r" b="b"/>
              <a:pathLst>
                <a:path w="4300" h="38565" extrusionOk="0">
                  <a:moveTo>
                    <a:pt x="471" y="0"/>
                  </a:moveTo>
                  <a:cubicBezTo>
                    <a:pt x="248" y="0"/>
                    <a:pt x="1" y="216"/>
                    <a:pt x="84" y="506"/>
                  </a:cubicBezTo>
                  <a:cubicBezTo>
                    <a:pt x="2466" y="8507"/>
                    <a:pt x="3668" y="16817"/>
                    <a:pt x="3644" y="25175"/>
                  </a:cubicBezTo>
                  <a:cubicBezTo>
                    <a:pt x="3632" y="29450"/>
                    <a:pt x="3573" y="34272"/>
                    <a:pt x="2275" y="38415"/>
                  </a:cubicBezTo>
                  <a:cubicBezTo>
                    <a:pt x="2244" y="38500"/>
                    <a:pt x="2313" y="38564"/>
                    <a:pt x="2378" y="38564"/>
                  </a:cubicBezTo>
                  <a:cubicBezTo>
                    <a:pt x="2414" y="38564"/>
                    <a:pt x="2449" y="38545"/>
                    <a:pt x="2466" y="38499"/>
                  </a:cubicBezTo>
                  <a:cubicBezTo>
                    <a:pt x="3942" y="34319"/>
                    <a:pt x="4085" y="29521"/>
                    <a:pt x="4156" y="25164"/>
                  </a:cubicBezTo>
                  <a:cubicBezTo>
                    <a:pt x="4299" y="16722"/>
                    <a:pt x="3073" y="8304"/>
                    <a:pt x="763" y="232"/>
                  </a:cubicBezTo>
                  <a:cubicBezTo>
                    <a:pt x="716" y="69"/>
                    <a:pt x="597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5884975" y="2262025"/>
              <a:ext cx="292400" cy="419450"/>
            </a:xfrm>
            <a:custGeom>
              <a:avLst/>
              <a:gdLst/>
              <a:ahLst/>
              <a:cxnLst/>
              <a:rect l="l" t="t" r="r" b="b"/>
              <a:pathLst>
                <a:path w="11696" h="16778" extrusionOk="0">
                  <a:moveTo>
                    <a:pt x="11364" y="1"/>
                  </a:moveTo>
                  <a:cubicBezTo>
                    <a:pt x="11326" y="1"/>
                    <a:pt x="11286" y="11"/>
                    <a:pt x="11248" y="36"/>
                  </a:cubicBezTo>
                  <a:cubicBezTo>
                    <a:pt x="5592" y="3417"/>
                    <a:pt x="1294" y="10275"/>
                    <a:pt x="20" y="16681"/>
                  </a:cubicBezTo>
                  <a:cubicBezTo>
                    <a:pt x="1" y="16745"/>
                    <a:pt x="44" y="16778"/>
                    <a:pt x="93" y="16778"/>
                  </a:cubicBezTo>
                  <a:cubicBezTo>
                    <a:pt x="136" y="16778"/>
                    <a:pt x="182" y="16754"/>
                    <a:pt x="199" y="16705"/>
                  </a:cubicBezTo>
                  <a:cubicBezTo>
                    <a:pt x="1711" y="10430"/>
                    <a:pt x="5938" y="3762"/>
                    <a:pt x="11498" y="369"/>
                  </a:cubicBezTo>
                  <a:cubicBezTo>
                    <a:pt x="11695" y="251"/>
                    <a:pt x="11549" y="1"/>
                    <a:pt x="1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5546950" y="2267250"/>
              <a:ext cx="343300" cy="317775"/>
            </a:xfrm>
            <a:custGeom>
              <a:avLst/>
              <a:gdLst/>
              <a:ahLst/>
              <a:cxnLst/>
              <a:rect l="l" t="t" r="r" b="b"/>
              <a:pathLst>
                <a:path w="13732" h="12711" extrusionOk="0">
                  <a:moveTo>
                    <a:pt x="394" y="1"/>
                  </a:moveTo>
                  <a:cubicBezTo>
                    <a:pt x="178" y="1"/>
                    <a:pt x="0" y="297"/>
                    <a:pt x="218" y="446"/>
                  </a:cubicBezTo>
                  <a:cubicBezTo>
                    <a:pt x="3230" y="2351"/>
                    <a:pt x="6088" y="4518"/>
                    <a:pt x="8731" y="6911"/>
                  </a:cubicBezTo>
                  <a:cubicBezTo>
                    <a:pt x="10517" y="8530"/>
                    <a:pt x="12636" y="10459"/>
                    <a:pt x="13684" y="12697"/>
                  </a:cubicBezTo>
                  <a:cubicBezTo>
                    <a:pt x="13689" y="12707"/>
                    <a:pt x="13697" y="12710"/>
                    <a:pt x="13705" y="12710"/>
                  </a:cubicBezTo>
                  <a:cubicBezTo>
                    <a:pt x="13718" y="12710"/>
                    <a:pt x="13732" y="12700"/>
                    <a:pt x="13732" y="12686"/>
                  </a:cubicBezTo>
                  <a:cubicBezTo>
                    <a:pt x="12993" y="10614"/>
                    <a:pt x="11255" y="8971"/>
                    <a:pt x="9755" y="7459"/>
                  </a:cubicBezTo>
                  <a:cubicBezTo>
                    <a:pt x="6981" y="4649"/>
                    <a:pt x="3826" y="2208"/>
                    <a:pt x="528" y="41"/>
                  </a:cubicBezTo>
                  <a:cubicBezTo>
                    <a:pt x="483" y="13"/>
                    <a:pt x="438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28" name="Google Shape;1428;p8"/>
          <p:cNvGrpSpPr/>
          <p:nvPr/>
        </p:nvGrpSpPr>
        <p:grpSpPr>
          <a:xfrm flipH="1">
            <a:off x="953455" y="1118172"/>
            <a:ext cx="1954708" cy="4226545"/>
            <a:chOff x="5218725" y="1196400"/>
            <a:chExt cx="1135050" cy="2454250"/>
          </a:xfrm>
        </p:grpSpPr>
        <p:grpSp>
          <p:nvGrpSpPr>
            <p:cNvPr id="1429" name="Google Shape;1429;p8"/>
            <p:cNvGrpSpPr/>
            <p:nvPr/>
          </p:nvGrpSpPr>
          <p:grpSpPr>
            <a:xfrm>
              <a:off x="5218725" y="1196400"/>
              <a:ext cx="271175" cy="291125"/>
              <a:chOff x="5218725" y="1196400"/>
              <a:chExt cx="271175" cy="291125"/>
            </a:xfrm>
          </p:grpSpPr>
          <p:sp>
            <p:nvSpPr>
              <p:cNvPr id="1430" name="Google Shape;1430;p8"/>
              <p:cNvSpPr/>
              <p:nvPr/>
            </p:nvSpPr>
            <p:spPr>
              <a:xfrm>
                <a:off x="5402975" y="1196400"/>
                <a:ext cx="86925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8867" extrusionOk="0">
                    <a:moveTo>
                      <a:pt x="1545" y="0"/>
                    </a:moveTo>
                    <a:cubicBezTo>
                      <a:pt x="1164" y="0"/>
                      <a:pt x="854" y="225"/>
                      <a:pt x="655" y="560"/>
                    </a:cubicBezTo>
                    <a:cubicBezTo>
                      <a:pt x="0" y="1680"/>
                      <a:pt x="857" y="3596"/>
                      <a:pt x="1036" y="4775"/>
                    </a:cubicBezTo>
                    <a:cubicBezTo>
                      <a:pt x="1262" y="6168"/>
                      <a:pt x="1715" y="7526"/>
                      <a:pt x="2381" y="8776"/>
                    </a:cubicBezTo>
                    <a:cubicBezTo>
                      <a:pt x="2413" y="8839"/>
                      <a:pt x="2473" y="8867"/>
                      <a:pt x="2536" y="8867"/>
                    </a:cubicBezTo>
                    <a:cubicBezTo>
                      <a:pt x="2637" y="8867"/>
                      <a:pt x="2748" y="8795"/>
                      <a:pt x="2762" y="8692"/>
                    </a:cubicBezTo>
                    <a:lnTo>
                      <a:pt x="2774" y="8692"/>
                    </a:lnTo>
                    <a:cubicBezTo>
                      <a:pt x="2941" y="7478"/>
                      <a:pt x="3477" y="6240"/>
                      <a:pt x="3477" y="5013"/>
                    </a:cubicBezTo>
                    <a:cubicBezTo>
                      <a:pt x="3453" y="3608"/>
                      <a:pt x="3262" y="2215"/>
                      <a:pt x="2881" y="870"/>
                    </a:cubicBezTo>
                    <a:cubicBezTo>
                      <a:pt x="2762" y="441"/>
                      <a:pt x="2322" y="120"/>
                      <a:pt x="1905" y="48"/>
                    </a:cubicBezTo>
                    <a:lnTo>
                      <a:pt x="1703" y="13"/>
                    </a:lnTo>
                    <a:cubicBezTo>
                      <a:pt x="1649" y="4"/>
                      <a:pt x="1596" y="0"/>
                      <a:pt x="15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1" name="Google Shape;1431;p8"/>
              <p:cNvSpPr/>
              <p:nvPr/>
            </p:nvSpPr>
            <p:spPr>
              <a:xfrm>
                <a:off x="5306550" y="1210575"/>
                <a:ext cx="159725" cy="203400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8136" extrusionOk="0">
                    <a:moveTo>
                      <a:pt x="2121" y="0"/>
                    </a:moveTo>
                    <a:cubicBezTo>
                      <a:pt x="1031" y="0"/>
                      <a:pt x="0" y="1158"/>
                      <a:pt x="833" y="2291"/>
                    </a:cubicBezTo>
                    <a:cubicBezTo>
                      <a:pt x="1595" y="3327"/>
                      <a:pt x="2202" y="4482"/>
                      <a:pt x="3095" y="5411"/>
                    </a:cubicBezTo>
                    <a:cubicBezTo>
                      <a:pt x="4012" y="6387"/>
                      <a:pt x="5024" y="7280"/>
                      <a:pt x="6096" y="8090"/>
                    </a:cubicBezTo>
                    <a:cubicBezTo>
                      <a:pt x="6128" y="8122"/>
                      <a:pt x="6165" y="8136"/>
                      <a:pt x="6202" y="8136"/>
                    </a:cubicBezTo>
                    <a:cubicBezTo>
                      <a:pt x="6300" y="8136"/>
                      <a:pt x="6389" y="8036"/>
                      <a:pt x="6346" y="7923"/>
                    </a:cubicBezTo>
                    <a:lnTo>
                      <a:pt x="6346" y="7923"/>
                    </a:lnTo>
                    <a:lnTo>
                      <a:pt x="6346" y="7935"/>
                    </a:lnTo>
                    <a:cubicBezTo>
                      <a:pt x="5453" y="5530"/>
                      <a:pt x="4953" y="2625"/>
                      <a:pt x="3309" y="589"/>
                    </a:cubicBezTo>
                    <a:cubicBezTo>
                      <a:pt x="2974" y="174"/>
                      <a:pt x="2543" y="0"/>
                      <a:pt x="2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2" name="Google Shape;1432;p8"/>
              <p:cNvSpPr/>
              <p:nvPr/>
            </p:nvSpPr>
            <p:spPr>
              <a:xfrm>
                <a:off x="5259500" y="1289175"/>
                <a:ext cx="200950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5125" extrusionOk="0">
                    <a:moveTo>
                      <a:pt x="1367" y="0"/>
                    </a:moveTo>
                    <a:cubicBezTo>
                      <a:pt x="1100" y="0"/>
                      <a:pt x="838" y="52"/>
                      <a:pt x="584" y="171"/>
                    </a:cubicBezTo>
                    <a:cubicBezTo>
                      <a:pt x="227" y="314"/>
                      <a:pt x="0" y="659"/>
                      <a:pt x="36" y="1052"/>
                    </a:cubicBezTo>
                    <a:cubicBezTo>
                      <a:pt x="119" y="2719"/>
                      <a:pt x="2251" y="3398"/>
                      <a:pt x="3536" y="4088"/>
                    </a:cubicBezTo>
                    <a:cubicBezTo>
                      <a:pt x="4835" y="4790"/>
                      <a:pt x="6433" y="5125"/>
                      <a:pt x="7900" y="5125"/>
                    </a:cubicBezTo>
                    <a:cubicBezTo>
                      <a:pt x="7926" y="5125"/>
                      <a:pt x="7952" y="5124"/>
                      <a:pt x="7978" y="5124"/>
                    </a:cubicBezTo>
                    <a:cubicBezTo>
                      <a:pt x="8013" y="5124"/>
                      <a:pt x="8037" y="5089"/>
                      <a:pt x="8037" y="5065"/>
                    </a:cubicBezTo>
                    <a:lnTo>
                      <a:pt x="8037" y="5053"/>
                    </a:lnTo>
                    <a:cubicBezTo>
                      <a:pt x="7787" y="3886"/>
                      <a:pt x="6644" y="2791"/>
                      <a:pt x="5620" y="2231"/>
                    </a:cubicBezTo>
                    <a:cubicBezTo>
                      <a:pt x="4431" y="1576"/>
                      <a:pt x="2833" y="0"/>
                      <a:pt x="13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3" name="Google Shape;1433;p8"/>
              <p:cNvSpPr/>
              <p:nvPr/>
            </p:nvSpPr>
            <p:spPr>
              <a:xfrm>
                <a:off x="5218725" y="1370200"/>
                <a:ext cx="236050" cy="727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2910" extrusionOk="0">
                    <a:moveTo>
                      <a:pt x="2019" y="0"/>
                    </a:moveTo>
                    <a:cubicBezTo>
                      <a:pt x="1743" y="0"/>
                      <a:pt x="1457" y="35"/>
                      <a:pt x="1155" y="121"/>
                    </a:cubicBezTo>
                    <a:cubicBezTo>
                      <a:pt x="119" y="407"/>
                      <a:pt x="0" y="2109"/>
                      <a:pt x="1048" y="2479"/>
                    </a:cubicBezTo>
                    <a:cubicBezTo>
                      <a:pt x="1905" y="2783"/>
                      <a:pt x="2851" y="2909"/>
                      <a:pt x="3824" y="2909"/>
                    </a:cubicBezTo>
                    <a:cubicBezTo>
                      <a:pt x="5701" y="2909"/>
                      <a:pt x="7675" y="2440"/>
                      <a:pt x="9299" y="1883"/>
                    </a:cubicBezTo>
                    <a:cubicBezTo>
                      <a:pt x="9442" y="1824"/>
                      <a:pt x="9430" y="1597"/>
                      <a:pt x="9263" y="1562"/>
                    </a:cubicBezTo>
                    <a:lnTo>
                      <a:pt x="9263" y="1574"/>
                    </a:lnTo>
                    <a:cubicBezTo>
                      <a:pt x="7763" y="1359"/>
                      <a:pt x="6299" y="919"/>
                      <a:pt x="4822" y="621"/>
                    </a:cubicBezTo>
                    <a:cubicBezTo>
                      <a:pt x="3807" y="418"/>
                      <a:pt x="2970" y="0"/>
                      <a:pt x="20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4" name="Google Shape;1434;p8"/>
              <p:cNvSpPr/>
              <p:nvPr/>
            </p:nvSpPr>
            <p:spPr>
              <a:xfrm>
                <a:off x="5253850" y="1410700"/>
                <a:ext cx="20532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3073" extrusionOk="0">
                    <a:moveTo>
                      <a:pt x="8053" y="0"/>
                    </a:moveTo>
                    <a:cubicBezTo>
                      <a:pt x="8048" y="0"/>
                      <a:pt x="8042" y="1"/>
                      <a:pt x="8037" y="1"/>
                    </a:cubicBezTo>
                    <a:cubicBezTo>
                      <a:pt x="5798" y="418"/>
                      <a:pt x="3512" y="728"/>
                      <a:pt x="1250" y="1025"/>
                    </a:cubicBezTo>
                    <a:cubicBezTo>
                      <a:pt x="155" y="1180"/>
                      <a:pt x="0" y="2883"/>
                      <a:pt x="1179" y="3025"/>
                    </a:cubicBezTo>
                    <a:cubicBezTo>
                      <a:pt x="1438" y="3056"/>
                      <a:pt x="1720" y="3072"/>
                      <a:pt x="2016" y="3072"/>
                    </a:cubicBezTo>
                    <a:cubicBezTo>
                      <a:pt x="4225" y="3072"/>
                      <a:pt x="7265" y="2195"/>
                      <a:pt x="8168" y="180"/>
                    </a:cubicBezTo>
                    <a:cubicBezTo>
                      <a:pt x="8213" y="101"/>
                      <a:pt x="8151" y="0"/>
                      <a:pt x="8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35" name="Google Shape;1435;p8"/>
            <p:cNvSpPr/>
            <p:nvPr/>
          </p:nvSpPr>
          <p:spPr>
            <a:xfrm>
              <a:off x="5665200" y="1442500"/>
              <a:ext cx="87175" cy="226400"/>
            </a:xfrm>
            <a:custGeom>
              <a:avLst/>
              <a:gdLst/>
              <a:ahLst/>
              <a:cxnLst/>
              <a:rect l="l" t="t" r="r" b="b"/>
              <a:pathLst>
                <a:path w="3487" h="9056" extrusionOk="0">
                  <a:moveTo>
                    <a:pt x="3454" y="0"/>
                  </a:moveTo>
                  <a:cubicBezTo>
                    <a:pt x="3450" y="0"/>
                    <a:pt x="3446" y="1"/>
                    <a:pt x="3441" y="3"/>
                  </a:cubicBezTo>
                  <a:lnTo>
                    <a:pt x="3453" y="3"/>
                  </a:lnTo>
                  <a:cubicBezTo>
                    <a:pt x="2394" y="765"/>
                    <a:pt x="703" y="1658"/>
                    <a:pt x="417" y="3051"/>
                  </a:cubicBezTo>
                  <a:cubicBezTo>
                    <a:pt x="1" y="5123"/>
                    <a:pt x="1786" y="6933"/>
                    <a:pt x="870" y="8957"/>
                  </a:cubicBezTo>
                  <a:cubicBezTo>
                    <a:pt x="851" y="9003"/>
                    <a:pt x="890" y="9056"/>
                    <a:pt x="935" y="9056"/>
                  </a:cubicBezTo>
                  <a:cubicBezTo>
                    <a:pt x="949" y="9056"/>
                    <a:pt x="963" y="9051"/>
                    <a:pt x="977" y="9040"/>
                  </a:cubicBezTo>
                  <a:cubicBezTo>
                    <a:pt x="2013" y="8207"/>
                    <a:pt x="2572" y="7147"/>
                    <a:pt x="2953" y="5897"/>
                  </a:cubicBezTo>
                  <a:cubicBezTo>
                    <a:pt x="3168" y="5230"/>
                    <a:pt x="3084" y="4301"/>
                    <a:pt x="3060" y="3611"/>
                  </a:cubicBezTo>
                  <a:cubicBezTo>
                    <a:pt x="3025" y="3206"/>
                    <a:pt x="2941" y="2813"/>
                    <a:pt x="2822" y="2420"/>
                  </a:cubicBezTo>
                  <a:cubicBezTo>
                    <a:pt x="2632" y="1742"/>
                    <a:pt x="3251" y="694"/>
                    <a:pt x="3477" y="39"/>
                  </a:cubicBezTo>
                  <a:cubicBezTo>
                    <a:pt x="3487" y="20"/>
                    <a:pt x="3473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5594650" y="1325250"/>
              <a:ext cx="88125" cy="233250"/>
            </a:xfrm>
            <a:custGeom>
              <a:avLst/>
              <a:gdLst/>
              <a:ahLst/>
              <a:cxnLst/>
              <a:rect l="l" t="t" r="r" b="b"/>
              <a:pathLst>
                <a:path w="3525" h="9330" extrusionOk="0">
                  <a:moveTo>
                    <a:pt x="847" y="1"/>
                  </a:moveTo>
                  <a:cubicBezTo>
                    <a:pt x="811" y="1"/>
                    <a:pt x="774" y="21"/>
                    <a:pt x="763" y="62"/>
                  </a:cubicBezTo>
                  <a:cubicBezTo>
                    <a:pt x="382" y="1538"/>
                    <a:pt x="1" y="3038"/>
                    <a:pt x="156" y="4562"/>
                  </a:cubicBezTo>
                  <a:cubicBezTo>
                    <a:pt x="310" y="6241"/>
                    <a:pt x="1572" y="7408"/>
                    <a:pt x="1441" y="9110"/>
                  </a:cubicBezTo>
                  <a:cubicBezTo>
                    <a:pt x="1419" y="9242"/>
                    <a:pt x="1524" y="9329"/>
                    <a:pt x="1630" y="9329"/>
                  </a:cubicBezTo>
                  <a:cubicBezTo>
                    <a:pt x="1695" y="9329"/>
                    <a:pt x="1762" y="9295"/>
                    <a:pt x="1799" y="9218"/>
                  </a:cubicBezTo>
                  <a:cubicBezTo>
                    <a:pt x="3525" y="6289"/>
                    <a:pt x="1501" y="3074"/>
                    <a:pt x="929" y="74"/>
                  </a:cubicBezTo>
                  <a:cubicBezTo>
                    <a:pt x="923" y="24"/>
                    <a:pt x="885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5501800" y="1270750"/>
              <a:ext cx="87225" cy="206825"/>
            </a:xfrm>
            <a:custGeom>
              <a:avLst/>
              <a:gdLst/>
              <a:ahLst/>
              <a:cxnLst/>
              <a:rect l="l" t="t" r="r" b="b"/>
              <a:pathLst>
                <a:path w="3489" h="8273" extrusionOk="0">
                  <a:moveTo>
                    <a:pt x="1197" y="0"/>
                  </a:moveTo>
                  <a:cubicBezTo>
                    <a:pt x="1176" y="0"/>
                    <a:pt x="1155" y="9"/>
                    <a:pt x="1143" y="27"/>
                  </a:cubicBezTo>
                  <a:cubicBezTo>
                    <a:pt x="0" y="2694"/>
                    <a:pt x="726" y="6123"/>
                    <a:pt x="2655" y="8231"/>
                  </a:cubicBezTo>
                  <a:cubicBezTo>
                    <a:pt x="2693" y="8258"/>
                    <a:pt x="2739" y="8273"/>
                    <a:pt x="2784" y="8273"/>
                  </a:cubicBezTo>
                  <a:cubicBezTo>
                    <a:pt x="2838" y="8273"/>
                    <a:pt x="2890" y="8252"/>
                    <a:pt x="2929" y="8207"/>
                  </a:cubicBezTo>
                  <a:cubicBezTo>
                    <a:pt x="3489" y="7350"/>
                    <a:pt x="3262" y="5921"/>
                    <a:pt x="3036" y="4968"/>
                  </a:cubicBezTo>
                  <a:cubicBezTo>
                    <a:pt x="2619" y="3266"/>
                    <a:pt x="1810" y="1694"/>
                    <a:pt x="1250" y="27"/>
                  </a:cubicBezTo>
                  <a:cubicBezTo>
                    <a:pt x="1238" y="9"/>
                    <a:pt x="1217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5360400" y="1480075"/>
              <a:ext cx="213150" cy="69625"/>
            </a:xfrm>
            <a:custGeom>
              <a:avLst/>
              <a:gdLst/>
              <a:ahLst/>
              <a:cxnLst/>
              <a:rect l="l" t="t" r="r" b="b"/>
              <a:pathLst>
                <a:path w="8526" h="2785" extrusionOk="0">
                  <a:moveTo>
                    <a:pt x="203" y="0"/>
                  </a:moveTo>
                  <a:cubicBezTo>
                    <a:pt x="84" y="0"/>
                    <a:pt x="1" y="120"/>
                    <a:pt x="60" y="227"/>
                  </a:cubicBezTo>
                  <a:cubicBezTo>
                    <a:pt x="1060" y="1346"/>
                    <a:pt x="2096" y="2394"/>
                    <a:pt x="3608" y="2727"/>
                  </a:cubicBezTo>
                  <a:cubicBezTo>
                    <a:pt x="3794" y="2767"/>
                    <a:pt x="3978" y="2785"/>
                    <a:pt x="4160" y="2785"/>
                  </a:cubicBezTo>
                  <a:cubicBezTo>
                    <a:pt x="5671" y="2785"/>
                    <a:pt x="7061" y="1532"/>
                    <a:pt x="8347" y="905"/>
                  </a:cubicBezTo>
                  <a:cubicBezTo>
                    <a:pt x="8478" y="834"/>
                    <a:pt x="8525" y="620"/>
                    <a:pt x="8359" y="560"/>
                  </a:cubicBezTo>
                  <a:cubicBezTo>
                    <a:pt x="7728" y="310"/>
                    <a:pt x="7065" y="228"/>
                    <a:pt x="6395" y="228"/>
                  </a:cubicBezTo>
                  <a:cubicBezTo>
                    <a:pt x="5787" y="228"/>
                    <a:pt x="5173" y="296"/>
                    <a:pt x="4573" y="370"/>
                  </a:cubicBezTo>
                  <a:cubicBezTo>
                    <a:pt x="4134" y="427"/>
                    <a:pt x="3693" y="455"/>
                    <a:pt x="3252" y="455"/>
                  </a:cubicBezTo>
                  <a:cubicBezTo>
                    <a:pt x="2223" y="455"/>
                    <a:pt x="1195" y="301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5448500" y="1567300"/>
              <a:ext cx="216425" cy="74725"/>
            </a:xfrm>
            <a:custGeom>
              <a:avLst/>
              <a:gdLst/>
              <a:ahLst/>
              <a:cxnLst/>
              <a:rect l="l" t="t" r="r" b="b"/>
              <a:pathLst>
                <a:path w="8657" h="2989" extrusionOk="0">
                  <a:moveTo>
                    <a:pt x="4748" y="0"/>
                  </a:moveTo>
                  <a:cubicBezTo>
                    <a:pt x="4675" y="0"/>
                    <a:pt x="4601" y="4"/>
                    <a:pt x="4525" y="12"/>
                  </a:cubicBezTo>
                  <a:cubicBezTo>
                    <a:pt x="3037" y="167"/>
                    <a:pt x="1537" y="643"/>
                    <a:pt x="120" y="1131"/>
                  </a:cubicBezTo>
                  <a:cubicBezTo>
                    <a:pt x="1" y="1167"/>
                    <a:pt x="13" y="1369"/>
                    <a:pt x="144" y="1381"/>
                  </a:cubicBezTo>
                  <a:lnTo>
                    <a:pt x="144" y="1369"/>
                  </a:lnTo>
                  <a:cubicBezTo>
                    <a:pt x="799" y="1405"/>
                    <a:pt x="1465" y="1464"/>
                    <a:pt x="2120" y="1548"/>
                  </a:cubicBezTo>
                  <a:cubicBezTo>
                    <a:pt x="2918" y="1643"/>
                    <a:pt x="3418" y="2131"/>
                    <a:pt x="4097" y="2465"/>
                  </a:cubicBezTo>
                  <a:cubicBezTo>
                    <a:pt x="4889" y="2867"/>
                    <a:pt x="5513" y="2989"/>
                    <a:pt x="6146" y="2989"/>
                  </a:cubicBezTo>
                  <a:cubicBezTo>
                    <a:pt x="6824" y="2989"/>
                    <a:pt x="7512" y="2848"/>
                    <a:pt x="8430" y="2762"/>
                  </a:cubicBezTo>
                  <a:cubicBezTo>
                    <a:pt x="8621" y="2738"/>
                    <a:pt x="8657" y="2500"/>
                    <a:pt x="8490" y="2417"/>
                  </a:cubicBezTo>
                  <a:cubicBezTo>
                    <a:pt x="7192" y="1813"/>
                    <a:pt x="6351" y="0"/>
                    <a:pt x="4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5432425" y="1401700"/>
              <a:ext cx="267925" cy="319050"/>
            </a:xfrm>
            <a:custGeom>
              <a:avLst/>
              <a:gdLst/>
              <a:ahLst/>
              <a:cxnLst/>
              <a:rect l="l" t="t" r="r" b="b"/>
              <a:pathLst>
                <a:path w="10717" h="12762" extrusionOk="0">
                  <a:moveTo>
                    <a:pt x="539" y="1"/>
                  </a:moveTo>
                  <a:cubicBezTo>
                    <a:pt x="159" y="1"/>
                    <a:pt x="1" y="638"/>
                    <a:pt x="406" y="802"/>
                  </a:cubicBezTo>
                  <a:cubicBezTo>
                    <a:pt x="5775" y="3016"/>
                    <a:pt x="8776" y="7398"/>
                    <a:pt x="10633" y="12732"/>
                  </a:cubicBezTo>
                  <a:cubicBezTo>
                    <a:pt x="10638" y="12752"/>
                    <a:pt x="10653" y="12761"/>
                    <a:pt x="10670" y="12761"/>
                  </a:cubicBezTo>
                  <a:cubicBezTo>
                    <a:pt x="10692" y="12761"/>
                    <a:pt x="10716" y="12743"/>
                    <a:pt x="10716" y="12708"/>
                  </a:cubicBezTo>
                  <a:cubicBezTo>
                    <a:pt x="10300" y="7529"/>
                    <a:pt x="5716" y="1409"/>
                    <a:pt x="644" y="16"/>
                  </a:cubicBezTo>
                  <a:cubicBezTo>
                    <a:pt x="607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6140850" y="2107900"/>
              <a:ext cx="58675" cy="165725"/>
            </a:xfrm>
            <a:custGeom>
              <a:avLst/>
              <a:gdLst/>
              <a:ahLst/>
              <a:cxnLst/>
              <a:rect l="l" t="t" r="r" b="b"/>
              <a:pathLst>
                <a:path w="2347" h="6629" extrusionOk="0">
                  <a:moveTo>
                    <a:pt x="1300" y="1"/>
                  </a:moveTo>
                  <a:cubicBezTo>
                    <a:pt x="817" y="1"/>
                    <a:pt x="399" y="363"/>
                    <a:pt x="322" y="855"/>
                  </a:cubicBezTo>
                  <a:cubicBezTo>
                    <a:pt x="84" y="1950"/>
                    <a:pt x="1" y="3069"/>
                    <a:pt x="72" y="4189"/>
                  </a:cubicBezTo>
                  <a:cubicBezTo>
                    <a:pt x="120" y="4915"/>
                    <a:pt x="48" y="5951"/>
                    <a:pt x="572" y="6522"/>
                  </a:cubicBezTo>
                  <a:cubicBezTo>
                    <a:pt x="629" y="6595"/>
                    <a:pt x="708" y="6629"/>
                    <a:pt x="788" y="6629"/>
                  </a:cubicBezTo>
                  <a:cubicBezTo>
                    <a:pt x="891" y="6629"/>
                    <a:pt x="995" y="6571"/>
                    <a:pt x="1048" y="6463"/>
                  </a:cubicBezTo>
                  <a:cubicBezTo>
                    <a:pt x="1299" y="5725"/>
                    <a:pt x="1477" y="4939"/>
                    <a:pt x="1668" y="4189"/>
                  </a:cubicBezTo>
                  <a:cubicBezTo>
                    <a:pt x="1930" y="3200"/>
                    <a:pt x="2227" y="2105"/>
                    <a:pt x="2299" y="1105"/>
                  </a:cubicBezTo>
                  <a:cubicBezTo>
                    <a:pt x="2346" y="557"/>
                    <a:pt x="1965" y="81"/>
                    <a:pt x="1429" y="10"/>
                  </a:cubicBezTo>
                  <a:cubicBezTo>
                    <a:pt x="1386" y="4"/>
                    <a:pt x="1343" y="1"/>
                    <a:pt x="13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42" name="Google Shape;1442;p8"/>
            <p:cNvGrpSpPr/>
            <p:nvPr/>
          </p:nvGrpSpPr>
          <p:grpSpPr>
            <a:xfrm>
              <a:off x="6154550" y="2106625"/>
              <a:ext cx="199225" cy="208850"/>
              <a:chOff x="6154550" y="2106625"/>
              <a:chExt cx="199225" cy="208850"/>
            </a:xfrm>
          </p:grpSpPr>
          <p:sp>
            <p:nvSpPr>
              <p:cNvPr id="1443" name="Google Shape;1443;p8"/>
              <p:cNvSpPr/>
              <p:nvPr/>
            </p:nvSpPr>
            <p:spPr>
              <a:xfrm>
                <a:off x="6154850" y="2106625"/>
                <a:ext cx="113625" cy="162375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6495" extrusionOk="0">
                    <a:moveTo>
                      <a:pt x="3303" y="1"/>
                    </a:moveTo>
                    <a:cubicBezTo>
                      <a:pt x="3202" y="1"/>
                      <a:pt x="3100" y="16"/>
                      <a:pt x="3001" y="49"/>
                    </a:cubicBezTo>
                    <a:cubicBezTo>
                      <a:pt x="1917" y="430"/>
                      <a:pt x="1501" y="1847"/>
                      <a:pt x="1143" y="2823"/>
                    </a:cubicBezTo>
                    <a:cubicBezTo>
                      <a:pt x="739" y="3906"/>
                      <a:pt x="0" y="5299"/>
                      <a:pt x="322" y="6466"/>
                    </a:cubicBezTo>
                    <a:cubicBezTo>
                      <a:pt x="331" y="6484"/>
                      <a:pt x="352" y="6495"/>
                      <a:pt x="372" y="6495"/>
                    </a:cubicBezTo>
                    <a:cubicBezTo>
                      <a:pt x="380" y="6495"/>
                      <a:pt x="387" y="6493"/>
                      <a:pt x="393" y="6490"/>
                    </a:cubicBezTo>
                    <a:cubicBezTo>
                      <a:pt x="1286" y="6014"/>
                      <a:pt x="2060" y="4954"/>
                      <a:pt x="2548" y="4097"/>
                    </a:cubicBezTo>
                    <a:cubicBezTo>
                      <a:pt x="3096" y="3168"/>
                      <a:pt x="3751" y="2239"/>
                      <a:pt x="4215" y="1287"/>
                    </a:cubicBezTo>
                    <a:cubicBezTo>
                      <a:pt x="4544" y="608"/>
                      <a:pt x="3941" y="1"/>
                      <a:pt x="3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" name="Google Shape;1444;p8"/>
              <p:cNvSpPr/>
              <p:nvPr/>
            </p:nvSpPr>
            <p:spPr>
              <a:xfrm>
                <a:off x="6158425" y="2140825"/>
                <a:ext cx="169075" cy="127175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5087" extrusionOk="0">
                    <a:moveTo>
                      <a:pt x="5671" y="1"/>
                    </a:moveTo>
                    <a:cubicBezTo>
                      <a:pt x="4555" y="1"/>
                      <a:pt x="3614" y="1133"/>
                      <a:pt x="2751" y="1824"/>
                    </a:cubicBezTo>
                    <a:cubicBezTo>
                      <a:pt x="1739" y="2622"/>
                      <a:pt x="798" y="3824"/>
                      <a:pt x="60" y="4872"/>
                    </a:cubicBezTo>
                    <a:cubicBezTo>
                      <a:pt x="0" y="4943"/>
                      <a:pt x="48" y="5051"/>
                      <a:pt x="131" y="5062"/>
                    </a:cubicBezTo>
                    <a:cubicBezTo>
                      <a:pt x="238" y="5079"/>
                      <a:pt x="342" y="5086"/>
                      <a:pt x="445" y="5086"/>
                    </a:cubicBezTo>
                    <a:cubicBezTo>
                      <a:pt x="1484" y="5086"/>
                      <a:pt x="2358" y="4316"/>
                      <a:pt x="3203" y="3753"/>
                    </a:cubicBezTo>
                    <a:cubicBezTo>
                      <a:pt x="4239" y="3038"/>
                      <a:pt x="6180" y="2229"/>
                      <a:pt x="6620" y="1002"/>
                    </a:cubicBezTo>
                    <a:cubicBezTo>
                      <a:pt x="6763" y="657"/>
                      <a:pt x="6608" y="264"/>
                      <a:pt x="6263" y="109"/>
                    </a:cubicBezTo>
                    <a:cubicBezTo>
                      <a:pt x="6060" y="34"/>
                      <a:pt x="5863" y="1"/>
                      <a:pt x="5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" name="Google Shape;1445;p8"/>
              <p:cNvSpPr/>
              <p:nvPr/>
            </p:nvSpPr>
            <p:spPr>
              <a:xfrm>
                <a:off x="6156025" y="2199175"/>
                <a:ext cx="197750" cy="76950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078" extrusionOk="0">
                    <a:moveTo>
                      <a:pt x="6406" y="0"/>
                    </a:moveTo>
                    <a:cubicBezTo>
                      <a:pt x="6386" y="0"/>
                      <a:pt x="6367" y="1"/>
                      <a:pt x="6347" y="2"/>
                    </a:cubicBezTo>
                    <a:cubicBezTo>
                      <a:pt x="5180" y="73"/>
                      <a:pt x="4049" y="573"/>
                      <a:pt x="2954" y="1002"/>
                    </a:cubicBezTo>
                    <a:cubicBezTo>
                      <a:pt x="1977" y="1395"/>
                      <a:pt x="799" y="1871"/>
                      <a:pt x="49" y="2645"/>
                    </a:cubicBezTo>
                    <a:cubicBezTo>
                      <a:pt x="1" y="2693"/>
                      <a:pt x="37" y="2764"/>
                      <a:pt x="84" y="2788"/>
                    </a:cubicBezTo>
                    <a:cubicBezTo>
                      <a:pt x="493" y="3004"/>
                      <a:pt x="956" y="3078"/>
                      <a:pt x="1430" y="3078"/>
                    </a:cubicBezTo>
                    <a:cubicBezTo>
                      <a:pt x="1977" y="3078"/>
                      <a:pt x="2539" y="2979"/>
                      <a:pt x="3049" y="2883"/>
                    </a:cubicBezTo>
                    <a:cubicBezTo>
                      <a:pt x="4323" y="2633"/>
                      <a:pt x="5585" y="2300"/>
                      <a:pt x="6823" y="1883"/>
                    </a:cubicBezTo>
                    <a:cubicBezTo>
                      <a:pt x="7910" y="1509"/>
                      <a:pt x="7426" y="0"/>
                      <a:pt x="6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6" name="Google Shape;1446;p8"/>
              <p:cNvSpPr/>
              <p:nvPr/>
            </p:nvSpPr>
            <p:spPr>
              <a:xfrm>
                <a:off x="6154550" y="2264425"/>
                <a:ext cx="1884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2042" extrusionOk="0">
                    <a:moveTo>
                      <a:pt x="1085" y="1"/>
                    </a:moveTo>
                    <a:cubicBezTo>
                      <a:pt x="817" y="1"/>
                      <a:pt x="551" y="10"/>
                      <a:pt x="286" y="35"/>
                    </a:cubicBezTo>
                    <a:cubicBezTo>
                      <a:pt x="96" y="59"/>
                      <a:pt x="0" y="285"/>
                      <a:pt x="108" y="452"/>
                    </a:cubicBezTo>
                    <a:cubicBezTo>
                      <a:pt x="679" y="1095"/>
                      <a:pt x="1632" y="1214"/>
                      <a:pt x="2441" y="1380"/>
                    </a:cubicBezTo>
                    <a:cubicBezTo>
                      <a:pt x="3615" y="1615"/>
                      <a:pt x="4789" y="2041"/>
                      <a:pt x="5998" y="2041"/>
                    </a:cubicBezTo>
                    <a:cubicBezTo>
                      <a:pt x="6137" y="2041"/>
                      <a:pt x="6277" y="2036"/>
                      <a:pt x="6418" y="2023"/>
                    </a:cubicBezTo>
                    <a:cubicBezTo>
                      <a:pt x="7537" y="1916"/>
                      <a:pt x="7501" y="273"/>
                      <a:pt x="6442" y="118"/>
                    </a:cubicBezTo>
                    <a:cubicBezTo>
                      <a:pt x="5928" y="37"/>
                      <a:pt x="5389" y="15"/>
                      <a:pt x="4846" y="15"/>
                    </a:cubicBezTo>
                    <a:cubicBezTo>
                      <a:pt x="4194" y="15"/>
                      <a:pt x="3535" y="47"/>
                      <a:pt x="2906" y="47"/>
                    </a:cubicBezTo>
                    <a:cubicBezTo>
                      <a:pt x="2309" y="47"/>
                      <a:pt x="1696" y="1"/>
                      <a:pt x="1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47" name="Google Shape;1447;p8"/>
            <p:cNvGrpSpPr/>
            <p:nvPr/>
          </p:nvGrpSpPr>
          <p:grpSpPr>
            <a:xfrm>
              <a:off x="5493875" y="1659575"/>
              <a:ext cx="498900" cy="349950"/>
              <a:chOff x="5493875" y="1659575"/>
              <a:chExt cx="498900" cy="349950"/>
            </a:xfrm>
          </p:grpSpPr>
          <p:sp>
            <p:nvSpPr>
              <p:cNvPr id="1448" name="Google Shape;1448;p8"/>
              <p:cNvSpPr/>
              <p:nvPr/>
            </p:nvSpPr>
            <p:spPr>
              <a:xfrm>
                <a:off x="5800400" y="1712900"/>
                <a:ext cx="192375" cy="294500"/>
              </a:xfrm>
              <a:custGeom>
                <a:avLst/>
                <a:gdLst/>
                <a:ahLst/>
                <a:cxnLst/>
                <a:rect l="l" t="t" r="r" b="b"/>
                <a:pathLst>
                  <a:path w="7695" h="11780" extrusionOk="0">
                    <a:moveTo>
                      <a:pt x="5940" y="1"/>
                    </a:moveTo>
                    <a:cubicBezTo>
                      <a:pt x="5323" y="1"/>
                      <a:pt x="4694" y="276"/>
                      <a:pt x="4368" y="855"/>
                    </a:cubicBezTo>
                    <a:cubicBezTo>
                      <a:pt x="3534" y="2391"/>
                      <a:pt x="2820" y="3987"/>
                      <a:pt x="2236" y="5642"/>
                    </a:cubicBezTo>
                    <a:cubicBezTo>
                      <a:pt x="1951" y="6439"/>
                      <a:pt x="1570" y="7189"/>
                      <a:pt x="1260" y="7975"/>
                    </a:cubicBezTo>
                    <a:cubicBezTo>
                      <a:pt x="796" y="9142"/>
                      <a:pt x="593" y="10392"/>
                      <a:pt x="58" y="11523"/>
                    </a:cubicBezTo>
                    <a:cubicBezTo>
                      <a:pt x="0" y="11629"/>
                      <a:pt x="89" y="11780"/>
                      <a:pt x="206" y="11780"/>
                    </a:cubicBezTo>
                    <a:cubicBezTo>
                      <a:pt x="235" y="11780"/>
                      <a:pt x="265" y="11771"/>
                      <a:pt x="296" y="11750"/>
                    </a:cubicBezTo>
                    <a:cubicBezTo>
                      <a:pt x="3832" y="9702"/>
                      <a:pt x="7368" y="3665"/>
                      <a:pt x="7582" y="1629"/>
                    </a:cubicBezTo>
                    <a:cubicBezTo>
                      <a:pt x="7695" y="574"/>
                      <a:pt x="6831" y="1"/>
                      <a:pt x="5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9" name="Google Shape;1449;p8"/>
              <p:cNvSpPr/>
              <p:nvPr/>
            </p:nvSpPr>
            <p:spPr>
              <a:xfrm>
                <a:off x="5765500" y="1659575"/>
                <a:ext cx="124150" cy="347425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13897" extrusionOk="0">
                    <a:moveTo>
                      <a:pt x="2080" y="0"/>
                    </a:moveTo>
                    <a:cubicBezTo>
                      <a:pt x="1265" y="0"/>
                      <a:pt x="495" y="520"/>
                      <a:pt x="322" y="1548"/>
                    </a:cubicBezTo>
                    <a:cubicBezTo>
                      <a:pt x="1" y="3441"/>
                      <a:pt x="811" y="5632"/>
                      <a:pt x="894" y="7560"/>
                    </a:cubicBezTo>
                    <a:cubicBezTo>
                      <a:pt x="989" y="9715"/>
                      <a:pt x="834" y="11716"/>
                      <a:pt x="1418" y="13811"/>
                    </a:cubicBezTo>
                    <a:cubicBezTo>
                      <a:pt x="1434" y="13872"/>
                      <a:pt x="1479" y="13896"/>
                      <a:pt x="1526" y="13896"/>
                    </a:cubicBezTo>
                    <a:cubicBezTo>
                      <a:pt x="1582" y="13896"/>
                      <a:pt x="1642" y="13862"/>
                      <a:pt x="1668" y="13811"/>
                    </a:cubicBezTo>
                    <a:lnTo>
                      <a:pt x="1668" y="13823"/>
                    </a:lnTo>
                    <a:cubicBezTo>
                      <a:pt x="2275" y="12692"/>
                      <a:pt x="2537" y="11418"/>
                      <a:pt x="3085" y="10251"/>
                    </a:cubicBezTo>
                    <a:cubicBezTo>
                      <a:pt x="3597" y="9144"/>
                      <a:pt x="4001" y="8179"/>
                      <a:pt x="4275" y="6989"/>
                    </a:cubicBezTo>
                    <a:cubicBezTo>
                      <a:pt x="4704" y="5096"/>
                      <a:pt x="4966" y="2179"/>
                      <a:pt x="3585" y="679"/>
                    </a:cubicBezTo>
                    <a:cubicBezTo>
                      <a:pt x="3169" y="225"/>
                      <a:pt x="2615" y="0"/>
                      <a:pt x="2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0" name="Google Shape;1450;p8"/>
              <p:cNvSpPr/>
              <p:nvPr/>
            </p:nvSpPr>
            <p:spPr>
              <a:xfrm>
                <a:off x="5631125" y="1672075"/>
                <a:ext cx="173000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13148" extrusionOk="0">
                    <a:moveTo>
                      <a:pt x="2546" y="0"/>
                    </a:moveTo>
                    <a:cubicBezTo>
                      <a:pt x="1305" y="0"/>
                      <a:pt x="1" y="937"/>
                      <a:pt x="304" y="2381"/>
                    </a:cubicBezTo>
                    <a:cubicBezTo>
                      <a:pt x="792" y="4739"/>
                      <a:pt x="2137" y="6144"/>
                      <a:pt x="3507" y="8025"/>
                    </a:cubicBezTo>
                    <a:cubicBezTo>
                      <a:pt x="4590" y="9537"/>
                      <a:pt x="4947" y="12085"/>
                      <a:pt x="6578" y="13121"/>
                    </a:cubicBezTo>
                    <a:cubicBezTo>
                      <a:pt x="6608" y="13139"/>
                      <a:pt x="6642" y="13148"/>
                      <a:pt x="6676" y="13148"/>
                    </a:cubicBezTo>
                    <a:cubicBezTo>
                      <a:pt x="6796" y="13148"/>
                      <a:pt x="6920" y="13045"/>
                      <a:pt x="6864" y="12906"/>
                    </a:cubicBezTo>
                    <a:cubicBezTo>
                      <a:pt x="6483" y="12073"/>
                      <a:pt x="6638" y="11025"/>
                      <a:pt x="6626" y="10132"/>
                    </a:cubicBezTo>
                    <a:cubicBezTo>
                      <a:pt x="6602" y="9168"/>
                      <a:pt x="6340" y="8203"/>
                      <a:pt x="6078" y="7287"/>
                    </a:cubicBezTo>
                    <a:cubicBezTo>
                      <a:pt x="5519" y="5310"/>
                      <a:pt x="5054" y="3250"/>
                      <a:pt x="4423" y="1298"/>
                    </a:cubicBezTo>
                    <a:cubicBezTo>
                      <a:pt x="4128" y="394"/>
                      <a:pt x="3351" y="0"/>
                      <a:pt x="25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1" name="Google Shape;1451;p8"/>
              <p:cNvSpPr/>
              <p:nvPr/>
            </p:nvSpPr>
            <p:spPr>
              <a:xfrm>
                <a:off x="5543850" y="1746875"/>
                <a:ext cx="262700" cy="252650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10106" extrusionOk="0">
                    <a:moveTo>
                      <a:pt x="2325" y="1"/>
                    </a:moveTo>
                    <a:cubicBezTo>
                      <a:pt x="1158" y="1"/>
                      <a:pt x="1" y="1430"/>
                      <a:pt x="830" y="2735"/>
                    </a:cubicBezTo>
                    <a:cubicBezTo>
                      <a:pt x="1938" y="4497"/>
                      <a:pt x="3426" y="6009"/>
                      <a:pt x="5176" y="7164"/>
                    </a:cubicBezTo>
                    <a:cubicBezTo>
                      <a:pt x="6783" y="8236"/>
                      <a:pt x="8224" y="10010"/>
                      <a:pt x="10296" y="10105"/>
                    </a:cubicBezTo>
                    <a:cubicBezTo>
                      <a:pt x="10301" y="10105"/>
                      <a:pt x="10306" y="10106"/>
                      <a:pt x="10311" y="10106"/>
                    </a:cubicBezTo>
                    <a:cubicBezTo>
                      <a:pt x="10433" y="10106"/>
                      <a:pt x="10507" y="9970"/>
                      <a:pt x="10439" y="9879"/>
                    </a:cubicBezTo>
                    <a:cubicBezTo>
                      <a:pt x="9343" y="8343"/>
                      <a:pt x="8367" y="6652"/>
                      <a:pt x="7069" y="5295"/>
                    </a:cubicBezTo>
                    <a:cubicBezTo>
                      <a:pt x="5700" y="3830"/>
                      <a:pt x="4676" y="2354"/>
                      <a:pt x="3545" y="699"/>
                    </a:cubicBezTo>
                    <a:cubicBezTo>
                      <a:pt x="3208" y="205"/>
                      <a:pt x="2766" y="1"/>
                      <a:pt x="23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2" name="Google Shape;1452;p8"/>
              <p:cNvSpPr/>
              <p:nvPr/>
            </p:nvSpPr>
            <p:spPr>
              <a:xfrm>
                <a:off x="5493875" y="1843775"/>
                <a:ext cx="312450" cy="165750"/>
              </a:xfrm>
              <a:custGeom>
                <a:avLst/>
                <a:gdLst/>
                <a:ahLst/>
                <a:cxnLst/>
                <a:rect l="l" t="t" r="r" b="b"/>
                <a:pathLst>
                  <a:path w="12498" h="6630" extrusionOk="0">
                    <a:moveTo>
                      <a:pt x="1951" y="1"/>
                    </a:moveTo>
                    <a:cubicBezTo>
                      <a:pt x="865" y="1"/>
                      <a:pt x="1" y="1561"/>
                      <a:pt x="1067" y="2455"/>
                    </a:cubicBezTo>
                    <a:cubicBezTo>
                      <a:pt x="3445" y="4455"/>
                      <a:pt x="7046" y="6629"/>
                      <a:pt x="10424" y="6629"/>
                    </a:cubicBezTo>
                    <a:cubicBezTo>
                      <a:pt x="11088" y="6629"/>
                      <a:pt x="11743" y="6546"/>
                      <a:pt x="12378" y="6360"/>
                    </a:cubicBezTo>
                    <a:cubicBezTo>
                      <a:pt x="12473" y="6312"/>
                      <a:pt x="12497" y="6181"/>
                      <a:pt x="12414" y="6110"/>
                    </a:cubicBezTo>
                    <a:lnTo>
                      <a:pt x="12426" y="6110"/>
                    </a:lnTo>
                    <a:cubicBezTo>
                      <a:pt x="9342" y="3967"/>
                      <a:pt x="5663" y="2633"/>
                      <a:pt x="2746" y="300"/>
                    </a:cubicBezTo>
                    <a:cubicBezTo>
                      <a:pt x="2484" y="90"/>
                      <a:pt x="2211" y="1"/>
                      <a:pt x="1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53" name="Google Shape;1453;p8"/>
            <p:cNvGrpSpPr/>
            <p:nvPr/>
          </p:nvGrpSpPr>
          <p:grpSpPr>
            <a:xfrm>
              <a:off x="5268425" y="2009300"/>
              <a:ext cx="300650" cy="382275"/>
              <a:chOff x="5268425" y="2009300"/>
              <a:chExt cx="300650" cy="382275"/>
            </a:xfrm>
          </p:grpSpPr>
          <p:sp>
            <p:nvSpPr>
              <p:cNvPr id="1454" name="Google Shape;1454;p8"/>
              <p:cNvSpPr/>
              <p:nvPr/>
            </p:nvSpPr>
            <p:spPr>
              <a:xfrm>
                <a:off x="5499100" y="2016575"/>
                <a:ext cx="69975" cy="2604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0416" extrusionOk="0">
                    <a:moveTo>
                      <a:pt x="1140" y="1"/>
                    </a:moveTo>
                    <a:cubicBezTo>
                      <a:pt x="886" y="1"/>
                      <a:pt x="646" y="139"/>
                      <a:pt x="537" y="472"/>
                    </a:cubicBezTo>
                    <a:cubicBezTo>
                      <a:pt x="1" y="2067"/>
                      <a:pt x="525" y="4044"/>
                      <a:pt x="1168" y="5532"/>
                    </a:cubicBezTo>
                    <a:cubicBezTo>
                      <a:pt x="1799" y="6961"/>
                      <a:pt x="1263" y="9163"/>
                      <a:pt x="2346" y="10354"/>
                    </a:cubicBezTo>
                    <a:cubicBezTo>
                      <a:pt x="2384" y="10396"/>
                      <a:pt x="2440" y="10415"/>
                      <a:pt x="2496" y="10415"/>
                    </a:cubicBezTo>
                    <a:cubicBezTo>
                      <a:pt x="2600" y="10415"/>
                      <a:pt x="2703" y="10347"/>
                      <a:pt x="2680" y="10223"/>
                    </a:cubicBezTo>
                    <a:cubicBezTo>
                      <a:pt x="2370" y="8735"/>
                      <a:pt x="2799" y="7330"/>
                      <a:pt x="2775" y="5830"/>
                    </a:cubicBezTo>
                    <a:cubicBezTo>
                      <a:pt x="2751" y="4151"/>
                      <a:pt x="2334" y="2281"/>
                      <a:pt x="1965" y="650"/>
                    </a:cubicBezTo>
                    <a:cubicBezTo>
                      <a:pt x="1875" y="269"/>
                      <a:pt x="1494" y="1"/>
                      <a:pt x="1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5" name="Google Shape;1455;p8"/>
              <p:cNvSpPr/>
              <p:nvPr/>
            </p:nvSpPr>
            <p:spPr>
              <a:xfrm>
                <a:off x="5408025" y="2009300"/>
                <a:ext cx="151225" cy="264900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10596" extrusionOk="0">
                    <a:moveTo>
                      <a:pt x="752" y="1"/>
                    </a:moveTo>
                    <a:cubicBezTo>
                      <a:pt x="324" y="1"/>
                      <a:pt x="12" y="387"/>
                      <a:pt x="12" y="846"/>
                    </a:cubicBezTo>
                    <a:cubicBezTo>
                      <a:pt x="1" y="2299"/>
                      <a:pt x="1346" y="3406"/>
                      <a:pt x="2025" y="4656"/>
                    </a:cubicBezTo>
                    <a:cubicBezTo>
                      <a:pt x="2620" y="5775"/>
                      <a:pt x="3120" y="6894"/>
                      <a:pt x="3858" y="7930"/>
                    </a:cubicBezTo>
                    <a:cubicBezTo>
                      <a:pt x="4215" y="8417"/>
                      <a:pt x="4828" y="10596"/>
                      <a:pt x="5732" y="10596"/>
                    </a:cubicBezTo>
                    <a:cubicBezTo>
                      <a:pt x="5823" y="10596"/>
                      <a:pt x="5917" y="10574"/>
                      <a:pt x="6013" y="10526"/>
                    </a:cubicBezTo>
                    <a:cubicBezTo>
                      <a:pt x="6037" y="10526"/>
                      <a:pt x="6049" y="10490"/>
                      <a:pt x="6037" y="10466"/>
                    </a:cubicBezTo>
                    <a:cubicBezTo>
                      <a:pt x="5513" y="8764"/>
                      <a:pt x="5406" y="7287"/>
                      <a:pt x="4525" y="5668"/>
                    </a:cubicBezTo>
                    <a:cubicBezTo>
                      <a:pt x="3584" y="3942"/>
                      <a:pt x="2989" y="798"/>
                      <a:pt x="1048" y="60"/>
                    </a:cubicBezTo>
                    <a:cubicBezTo>
                      <a:pt x="945" y="19"/>
                      <a:pt x="846" y="1"/>
                      <a:pt x="7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6" name="Google Shape;1456;p8"/>
              <p:cNvSpPr/>
              <p:nvPr/>
            </p:nvSpPr>
            <p:spPr>
              <a:xfrm>
                <a:off x="5309500" y="2045275"/>
                <a:ext cx="25125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9314" extrusionOk="0">
                    <a:moveTo>
                      <a:pt x="2179" y="1"/>
                    </a:moveTo>
                    <a:cubicBezTo>
                      <a:pt x="970" y="1"/>
                      <a:pt x="0" y="1795"/>
                      <a:pt x="1179" y="2860"/>
                    </a:cubicBezTo>
                    <a:cubicBezTo>
                      <a:pt x="2644" y="4193"/>
                      <a:pt x="4311" y="5289"/>
                      <a:pt x="5787" y="6646"/>
                    </a:cubicBezTo>
                    <a:cubicBezTo>
                      <a:pt x="6882" y="7646"/>
                      <a:pt x="8168" y="9313"/>
                      <a:pt x="9776" y="9313"/>
                    </a:cubicBezTo>
                    <a:cubicBezTo>
                      <a:pt x="9895" y="9313"/>
                      <a:pt x="10049" y="9194"/>
                      <a:pt x="9978" y="9063"/>
                    </a:cubicBezTo>
                    <a:cubicBezTo>
                      <a:pt x="9216" y="7682"/>
                      <a:pt x="8311" y="6372"/>
                      <a:pt x="7263" y="5193"/>
                    </a:cubicBezTo>
                    <a:cubicBezTo>
                      <a:pt x="5906" y="3622"/>
                      <a:pt x="4656" y="1741"/>
                      <a:pt x="3108" y="383"/>
                    </a:cubicBezTo>
                    <a:cubicBezTo>
                      <a:pt x="2804" y="115"/>
                      <a:pt x="2484" y="1"/>
                      <a:pt x="2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7" name="Google Shape;1457;p8"/>
              <p:cNvSpPr/>
              <p:nvPr/>
            </p:nvSpPr>
            <p:spPr>
              <a:xfrm>
                <a:off x="5297900" y="2136825"/>
                <a:ext cx="2562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10248" h="5545" extrusionOk="0">
                    <a:moveTo>
                      <a:pt x="1300" y="1"/>
                    </a:moveTo>
                    <a:cubicBezTo>
                      <a:pt x="1023" y="1"/>
                      <a:pt x="751" y="50"/>
                      <a:pt x="488" y="162"/>
                    </a:cubicBezTo>
                    <a:cubicBezTo>
                      <a:pt x="262" y="258"/>
                      <a:pt x="36" y="496"/>
                      <a:pt x="36" y="746"/>
                    </a:cubicBezTo>
                    <a:cubicBezTo>
                      <a:pt x="0" y="2663"/>
                      <a:pt x="2072" y="3222"/>
                      <a:pt x="3608" y="3746"/>
                    </a:cubicBezTo>
                    <a:cubicBezTo>
                      <a:pt x="5763" y="4484"/>
                      <a:pt x="7680" y="5413"/>
                      <a:pt x="10013" y="5544"/>
                    </a:cubicBezTo>
                    <a:cubicBezTo>
                      <a:pt x="10017" y="5544"/>
                      <a:pt x="10021" y="5544"/>
                      <a:pt x="10024" y="5544"/>
                    </a:cubicBezTo>
                    <a:cubicBezTo>
                      <a:pt x="10139" y="5544"/>
                      <a:pt x="10248" y="5363"/>
                      <a:pt x="10121" y="5282"/>
                    </a:cubicBezTo>
                    <a:lnTo>
                      <a:pt x="10109" y="5282"/>
                    </a:lnTo>
                    <a:cubicBezTo>
                      <a:pt x="8394" y="4187"/>
                      <a:pt x="6953" y="2722"/>
                      <a:pt x="5156" y="1722"/>
                    </a:cubicBezTo>
                    <a:cubicBezTo>
                      <a:pt x="4081" y="1131"/>
                      <a:pt x="2632" y="1"/>
                      <a:pt x="13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8" name="Google Shape;1458;p8"/>
              <p:cNvSpPr/>
              <p:nvPr/>
            </p:nvSpPr>
            <p:spPr>
              <a:xfrm>
                <a:off x="5268425" y="2233350"/>
                <a:ext cx="288450" cy="81125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3245" extrusionOk="0">
                    <a:moveTo>
                      <a:pt x="1939" y="1"/>
                    </a:moveTo>
                    <a:cubicBezTo>
                      <a:pt x="1832" y="1"/>
                      <a:pt x="1726" y="2"/>
                      <a:pt x="1620" y="4"/>
                    </a:cubicBezTo>
                    <a:cubicBezTo>
                      <a:pt x="167" y="28"/>
                      <a:pt x="1" y="2231"/>
                      <a:pt x="1239" y="2719"/>
                    </a:cubicBezTo>
                    <a:cubicBezTo>
                      <a:pt x="2191" y="3094"/>
                      <a:pt x="3195" y="3244"/>
                      <a:pt x="4220" y="3244"/>
                    </a:cubicBezTo>
                    <a:cubicBezTo>
                      <a:pt x="6604" y="3244"/>
                      <a:pt x="9097" y="2432"/>
                      <a:pt x="11288" y="1766"/>
                    </a:cubicBezTo>
                    <a:cubicBezTo>
                      <a:pt x="11538" y="1695"/>
                      <a:pt x="11466" y="1314"/>
                      <a:pt x="11228" y="1290"/>
                    </a:cubicBezTo>
                    <a:cubicBezTo>
                      <a:pt x="8166" y="979"/>
                      <a:pt x="5037" y="1"/>
                      <a:pt x="1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9" name="Google Shape;1459;p8"/>
              <p:cNvSpPr/>
              <p:nvPr/>
            </p:nvSpPr>
            <p:spPr>
              <a:xfrm>
                <a:off x="5302050" y="2268600"/>
                <a:ext cx="2545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10180" h="4919" extrusionOk="0">
                    <a:moveTo>
                      <a:pt x="9923" y="0"/>
                    </a:moveTo>
                    <a:cubicBezTo>
                      <a:pt x="9903" y="0"/>
                      <a:pt x="9881" y="4"/>
                      <a:pt x="9859" y="11"/>
                    </a:cubicBezTo>
                    <a:cubicBezTo>
                      <a:pt x="8347" y="428"/>
                      <a:pt x="6776" y="475"/>
                      <a:pt x="5263" y="880"/>
                    </a:cubicBezTo>
                    <a:cubicBezTo>
                      <a:pt x="3823" y="1249"/>
                      <a:pt x="2632" y="2035"/>
                      <a:pt x="1227" y="2499"/>
                    </a:cubicBezTo>
                    <a:cubicBezTo>
                      <a:pt x="1" y="2919"/>
                      <a:pt x="394" y="4918"/>
                      <a:pt x="1542" y="4918"/>
                    </a:cubicBezTo>
                    <a:cubicBezTo>
                      <a:pt x="1631" y="4918"/>
                      <a:pt x="1725" y="4906"/>
                      <a:pt x="1823" y="4881"/>
                    </a:cubicBezTo>
                    <a:cubicBezTo>
                      <a:pt x="3394" y="4464"/>
                      <a:pt x="4775" y="3583"/>
                      <a:pt x="6311" y="3047"/>
                    </a:cubicBezTo>
                    <a:cubicBezTo>
                      <a:pt x="7811" y="2535"/>
                      <a:pt x="9121" y="1583"/>
                      <a:pt x="10086" y="309"/>
                    </a:cubicBezTo>
                    <a:cubicBezTo>
                      <a:pt x="10180" y="173"/>
                      <a:pt x="10072" y="0"/>
                      <a:pt x="99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60" name="Google Shape;1460;p8"/>
            <p:cNvSpPr/>
            <p:nvPr/>
          </p:nvSpPr>
          <p:spPr>
            <a:xfrm>
              <a:off x="5888275" y="2424300"/>
              <a:ext cx="267200" cy="310375"/>
            </a:xfrm>
            <a:custGeom>
              <a:avLst/>
              <a:gdLst/>
              <a:ahLst/>
              <a:cxnLst/>
              <a:rect l="l" t="t" r="r" b="b"/>
              <a:pathLst>
                <a:path w="10688" h="12415" extrusionOk="0">
                  <a:moveTo>
                    <a:pt x="10655" y="0"/>
                  </a:moveTo>
                  <a:cubicBezTo>
                    <a:pt x="10649" y="0"/>
                    <a:pt x="10643" y="3"/>
                    <a:pt x="10640" y="10"/>
                  </a:cubicBezTo>
                  <a:cubicBezTo>
                    <a:pt x="9961" y="1141"/>
                    <a:pt x="9294" y="2248"/>
                    <a:pt x="8449" y="3272"/>
                  </a:cubicBezTo>
                  <a:cubicBezTo>
                    <a:pt x="7413" y="4534"/>
                    <a:pt x="5651" y="4677"/>
                    <a:pt x="4377" y="5570"/>
                  </a:cubicBezTo>
                  <a:cubicBezTo>
                    <a:pt x="3448" y="6213"/>
                    <a:pt x="2758" y="6856"/>
                    <a:pt x="2317" y="7904"/>
                  </a:cubicBezTo>
                  <a:cubicBezTo>
                    <a:pt x="1674" y="9368"/>
                    <a:pt x="936" y="10785"/>
                    <a:pt x="79" y="12142"/>
                  </a:cubicBezTo>
                  <a:cubicBezTo>
                    <a:pt x="1" y="12272"/>
                    <a:pt x="105" y="12414"/>
                    <a:pt x="222" y="12414"/>
                  </a:cubicBezTo>
                  <a:cubicBezTo>
                    <a:pt x="267" y="12414"/>
                    <a:pt x="313" y="12394"/>
                    <a:pt x="353" y="12345"/>
                  </a:cubicBezTo>
                  <a:cubicBezTo>
                    <a:pt x="2162" y="10142"/>
                    <a:pt x="4520" y="8523"/>
                    <a:pt x="6830" y="6904"/>
                  </a:cubicBezTo>
                  <a:cubicBezTo>
                    <a:pt x="9151" y="5272"/>
                    <a:pt x="9925" y="2617"/>
                    <a:pt x="10687" y="34"/>
                  </a:cubicBezTo>
                  <a:cubicBezTo>
                    <a:pt x="10687" y="17"/>
                    <a:pt x="1066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5857675" y="2618650"/>
              <a:ext cx="332675" cy="328500"/>
            </a:xfrm>
            <a:custGeom>
              <a:avLst/>
              <a:gdLst/>
              <a:ahLst/>
              <a:cxnLst/>
              <a:rect l="l" t="t" r="r" b="b"/>
              <a:pathLst>
                <a:path w="13307" h="13140" extrusionOk="0">
                  <a:moveTo>
                    <a:pt x="13134" y="0"/>
                  </a:moveTo>
                  <a:cubicBezTo>
                    <a:pt x="13097" y="0"/>
                    <a:pt x="13059" y="14"/>
                    <a:pt x="13030" y="46"/>
                  </a:cubicBezTo>
                  <a:cubicBezTo>
                    <a:pt x="10685" y="2547"/>
                    <a:pt x="8018" y="4523"/>
                    <a:pt x="5125" y="6345"/>
                  </a:cubicBezTo>
                  <a:cubicBezTo>
                    <a:pt x="2708" y="7881"/>
                    <a:pt x="1493" y="10595"/>
                    <a:pt x="53" y="13012"/>
                  </a:cubicBezTo>
                  <a:cubicBezTo>
                    <a:pt x="1" y="13073"/>
                    <a:pt x="56" y="13140"/>
                    <a:pt x="112" y="13140"/>
                  </a:cubicBezTo>
                  <a:cubicBezTo>
                    <a:pt x="134" y="13140"/>
                    <a:pt x="155" y="13130"/>
                    <a:pt x="172" y="13108"/>
                  </a:cubicBezTo>
                  <a:cubicBezTo>
                    <a:pt x="1136" y="12084"/>
                    <a:pt x="2458" y="9726"/>
                    <a:pt x="3982" y="9667"/>
                  </a:cubicBezTo>
                  <a:cubicBezTo>
                    <a:pt x="5339" y="9619"/>
                    <a:pt x="6803" y="8643"/>
                    <a:pt x="7899" y="7916"/>
                  </a:cubicBezTo>
                  <a:cubicBezTo>
                    <a:pt x="10459" y="6214"/>
                    <a:pt x="11780" y="2737"/>
                    <a:pt x="13257" y="177"/>
                  </a:cubicBezTo>
                  <a:cubicBezTo>
                    <a:pt x="13307" y="77"/>
                    <a:pt x="13222" y="0"/>
                    <a:pt x="13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5539900" y="2533050"/>
              <a:ext cx="350325" cy="129750"/>
            </a:xfrm>
            <a:custGeom>
              <a:avLst/>
              <a:gdLst/>
              <a:ahLst/>
              <a:cxnLst/>
              <a:rect l="l" t="t" r="r" b="b"/>
              <a:pathLst>
                <a:path w="14013" h="5190" extrusionOk="0">
                  <a:moveTo>
                    <a:pt x="6067" y="0"/>
                  </a:moveTo>
                  <a:cubicBezTo>
                    <a:pt x="4113" y="0"/>
                    <a:pt x="2055" y="293"/>
                    <a:pt x="155" y="470"/>
                  </a:cubicBezTo>
                  <a:cubicBezTo>
                    <a:pt x="0" y="482"/>
                    <a:pt x="24" y="672"/>
                    <a:pt x="155" y="708"/>
                  </a:cubicBezTo>
                  <a:lnTo>
                    <a:pt x="143" y="708"/>
                  </a:lnTo>
                  <a:cubicBezTo>
                    <a:pt x="2500" y="1315"/>
                    <a:pt x="4905" y="1780"/>
                    <a:pt x="7203" y="2601"/>
                  </a:cubicBezTo>
                  <a:cubicBezTo>
                    <a:pt x="9358" y="3363"/>
                    <a:pt x="11418" y="4590"/>
                    <a:pt x="13645" y="5173"/>
                  </a:cubicBezTo>
                  <a:cubicBezTo>
                    <a:pt x="13674" y="5184"/>
                    <a:pt x="13703" y="5189"/>
                    <a:pt x="13732" y="5189"/>
                  </a:cubicBezTo>
                  <a:cubicBezTo>
                    <a:pt x="13887" y="5189"/>
                    <a:pt x="14013" y="5036"/>
                    <a:pt x="13942" y="4875"/>
                  </a:cubicBezTo>
                  <a:cubicBezTo>
                    <a:pt x="12586" y="897"/>
                    <a:pt x="9488" y="0"/>
                    <a:pt x="6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6030125" y="2343700"/>
              <a:ext cx="275950" cy="65050"/>
            </a:xfrm>
            <a:custGeom>
              <a:avLst/>
              <a:gdLst/>
              <a:ahLst/>
              <a:cxnLst/>
              <a:rect l="l" t="t" r="r" b="b"/>
              <a:pathLst>
                <a:path w="11038" h="2602" extrusionOk="0">
                  <a:moveTo>
                    <a:pt x="7240" y="1"/>
                  </a:moveTo>
                  <a:cubicBezTo>
                    <a:pt x="6718" y="1"/>
                    <a:pt x="6205" y="32"/>
                    <a:pt x="5716" y="91"/>
                  </a:cubicBezTo>
                  <a:cubicBezTo>
                    <a:pt x="4846" y="186"/>
                    <a:pt x="4001" y="448"/>
                    <a:pt x="3180" y="710"/>
                  </a:cubicBezTo>
                  <a:cubicBezTo>
                    <a:pt x="2751" y="853"/>
                    <a:pt x="2322" y="1031"/>
                    <a:pt x="1929" y="1269"/>
                  </a:cubicBezTo>
                  <a:cubicBezTo>
                    <a:pt x="1417" y="1555"/>
                    <a:pt x="655" y="1531"/>
                    <a:pt x="84" y="1781"/>
                  </a:cubicBezTo>
                  <a:cubicBezTo>
                    <a:pt x="1" y="1817"/>
                    <a:pt x="1" y="1936"/>
                    <a:pt x="84" y="1972"/>
                  </a:cubicBezTo>
                  <a:cubicBezTo>
                    <a:pt x="1156" y="2340"/>
                    <a:pt x="2334" y="2601"/>
                    <a:pt x="3492" y="2601"/>
                  </a:cubicBezTo>
                  <a:cubicBezTo>
                    <a:pt x="4019" y="2601"/>
                    <a:pt x="4542" y="2547"/>
                    <a:pt x="5049" y="2424"/>
                  </a:cubicBezTo>
                  <a:cubicBezTo>
                    <a:pt x="7061" y="1948"/>
                    <a:pt x="8859" y="1055"/>
                    <a:pt x="10931" y="745"/>
                  </a:cubicBezTo>
                  <a:cubicBezTo>
                    <a:pt x="11014" y="734"/>
                    <a:pt x="11038" y="615"/>
                    <a:pt x="10954" y="567"/>
                  </a:cubicBezTo>
                  <a:lnTo>
                    <a:pt x="10954" y="567"/>
                  </a:lnTo>
                  <a:lnTo>
                    <a:pt x="10942" y="579"/>
                  </a:lnTo>
                  <a:cubicBezTo>
                    <a:pt x="9820" y="182"/>
                    <a:pt x="8507" y="1"/>
                    <a:pt x="7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5890625" y="2155900"/>
              <a:ext cx="202675" cy="346050"/>
            </a:xfrm>
            <a:custGeom>
              <a:avLst/>
              <a:gdLst/>
              <a:ahLst/>
              <a:cxnLst/>
              <a:rect l="l" t="t" r="r" b="b"/>
              <a:pathLst>
                <a:path w="8107" h="13842" extrusionOk="0">
                  <a:moveTo>
                    <a:pt x="8009" y="1"/>
                  </a:moveTo>
                  <a:cubicBezTo>
                    <a:pt x="7988" y="1"/>
                    <a:pt x="7967" y="10"/>
                    <a:pt x="7950" y="30"/>
                  </a:cubicBezTo>
                  <a:cubicBezTo>
                    <a:pt x="6271" y="2245"/>
                    <a:pt x="4045" y="3995"/>
                    <a:pt x="2485" y="6281"/>
                  </a:cubicBezTo>
                  <a:cubicBezTo>
                    <a:pt x="1818" y="7245"/>
                    <a:pt x="1092" y="8269"/>
                    <a:pt x="937" y="9460"/>
                  </a:cubicBezTo>
                  <a:cubicBezTo>
                    <a:pt x="735" y="10948"/>
                    <a:pt x="318" y="12306"/>
                    <a:pt x="8" y="13758"/>
                  </a:cubicBezTo>
                  <a:cubicBezTo>
                    <a:pt x="1" y="13813"/>
                    <a:pt x="44" y="13842"/>
                    <a:pt x="89" y="13842"/>
                  </a:cubicBezTo>
                  <a:cubicBezTo>
                    <a:pt x="112" y="13842"/>
                    <a:pt x="135" y="13834"/>
                    <a:pt x="151" y="13818"/>
                  </a:cubicBezTo>
                  <a:cubicBezTo>
                    <a:pt x="1163" y="12782"/>
                    <a:pt x="1937" y="11651"/>
                    <a:pt x="3080" y="10722"/>
                  </a:cubicBezTo>
                  <a:cubicBezTo>
                    <a:pt x="4021" y="9960"/>
                    <a:pt x="4569" y="8865"/>
                    <a:pt x="5152" y="7829"/>
                  </a:cubicBezTo>
                  <a:cubicBezTo>
                    <a:pt x="6485" y="5424"/>
                    <a:pt x="7188" y="2697"/>
                    <a:pt x="8081" y="114"/>
                  </a:cubicBezTo>
                  <a:cubicBezTo>
                    <a:pt x="8106" y="54"/>
                    <a:pt x="8059" y="1"/>
                    <a:pt x="8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5602000" y="2000000"/>
              <a:ext cx="262150" cy="247550"/>
            </a:xfrm>
            <a:custGeom>
              <a:avLst/>
              <a:gdLst/>
              <a:ahLst/>
              <a:cxnLst/>
              <a:rect l="l" t="t" r="r" b="b"/>
              <a:pathLst>
                <a:path w="10486" h="9902" extrusionOk="0">
                  <a:moveTo>
                    <a:pt x="108" y="0"/>
                  </a:moveTo>
                  <a:cubicBezTo>
                    <a:pt x="59" y="0"/>
                    <a:pt x="1" y="55"/>
                    <a:pt x="28" y="111"/>
                  </a:cubicBezTo>
                  <a:cubicBezTo>
                    <a:pt x="1076" y="2063"/>
                    <a:pt x="1957" y="4480"/>
                    <a:pt x="3564" y="6040"/>
                  </a:cubicBezTo>
                  <a:cubicBezTo>
                    <a:pt x="5565" y="8005"/>
                    <a:pt x="7648" y="9183"/>
                    <a:pt x="10315" y="9898"/>
                  </a:cubicBezTo>
                  <a:cubicBezTo>
                    <a:pt x="10324" y="9901"/>
                    <a:pt x="10333" y="9902"/>
                    <a:pt x="10342" y="9902"/>
                  </a:cubicBezTo>
                  <a:cubicBezTo>
                    <a:pt x="10409" y="9902"/>
                    <a:pt x="10485" y="9828"/>
                    <a:pt x="10422" y="9755"/>
                  </a:cubicBezTo>
                  <a:cubicBezTo>
                    <a:pt x="9696" y="9005"/>
                    <a:pt x="9279" y="8088"/>
                    <a:pt x="8648" y="7266"/>
                  </a:cubicBezTo>
                  <a:cubicBezTo>
                    <a:pt x="7970" y="6350"/>
                    <a:pt x="7053" y="5552"/>
                    <a:pt x="6184" y="4814"/>
                  </a:cubicBezTo>
                  <a:cubicBezTo>
                    <a:pt x="4207" y="3135"/>
                    <a:pt x="2028" y="1837"/>
                    <a:pt x="147" y="16"/>
                  </a:cubicBezTo>
                  <a:cubicBezTo>
                    <a:pt x="137" y="5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5863075" y="1891025"/>
              <a:ext cx="166775" cy="371650"/>
            </a:xfrm>
            <a:custGeom>
              <a:avLst/>
              <a:gdLst/>
              <a:ahLst/>
              <a:cxnLst/>
              <a:rect l="l" t="t" r="r" b="b"/>
              <a:pathLst>
                <a:path w="6671" h="14866" extrusionOk="0">
                  <a:moveTo>
                    <a:pt x="6406" y="0"/>
                  </a:moveTo>
                  <a:cubicBezTo>
                    <a:pt x="6353" y="0"/>
                    <a:pt x="6300" y="32"/>
                    <a:pt x="6290" y="100"/>
                  </a:cubicBezTo>
                  <a:cubicBezTo>
                    <a:pt x="5611" y="2910"/>
                    <a:pt x="4504" y="5291"/>
                    <a:pt x="2968" y="7744"/>
                  </a:cubicBezTo>
                  <a:cubicBezTo>
                    <a:pt x="2289" y="8768"/>
                    <a:pt x="1694" y="9839"/>
                    <a:pt x="1170" y="10959"/>
                  </a:cubicBezTo>
                  <a:cubicBezTo>
                    <a:pt x="622" y="12161"/>
                    <a:pt x="575" y="13519"/>
                    <a:pt x="27" y="14733"/>
                  </a:cubicBezTo>
                  <a:cubicBezTo>
                    <a:pt x="0" y="14796"/>
                    <a:pt x="54" y="14865"/>
                    <a:pt x="113" y="14865"/>
                  </a:cubicBezTo>
                  <a:cubicBezTo>
                    <a:pt x="132" y="14865"/>
                    <a:pt x="152" y="14858"/>
                    <a:pt x="170" y="14840"/>
                  </a:cubicBezTo>
                  <a:cubicBezTo>
                    <a:pt x="2218" y="13042"/>
                    <a:pt x="4135" y="10840"/>
                    <a:pt x="5397" y="8423"/>
                  </a:cubicBezTo>
                  <a:cubicBezTo>
                    <a:pt x="6671" y="5994"/>
                    <a:pt x="6361" y="2767"/>
                    <a:pt x="6528" y="136"/>
                  </a:cubicBezTo>
                  <a:cubicBezTo>
                    <a:pt x="6541" y="50"/>
                    <a:pt x="6473" y="0"/>
                    <a:pt x="6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5684925" y="2180975"/>
              <a:ext cx="122275" cy="248400"/>
            </a:xfrm>
            <a:custGeom>
              <a:avLst/>
              <a:gdLst/>
              <a:ahLst/>
              <a:cxnLst/>
              <a:rect l="l" t="t" r="r" b="b"/>
              <a:pathLst>
                <a:path w="4891" h="9936" extrusionOk="0">
                  <a:moveTo>
                    <a:pt x="141" y="1"/>
                  </a:moveTo>
                  <a:cubicBezTo>
                    <a:pt x="69" y="1"/>
                    <a:pt x="0" y="49"/>
                    <a:pt x="21" y="146"/>
                  </a:cubicBezTo>
                  <a:cubicBezTo>
                    <a:pt x="724" y="3468"/>
                    <a:pt x="771" y="7243"/>
                    <a:pt x="3069" y="9898"/>
                  </a:cubicBezTo>
                  <a:cubicBezTo>
                    <a:pt x="3090" y="9923"/>
                    <a:pt x="3117" y="9936"/>
                    <a:pt x="3143" y="9936"/>
                  </a:cubicBezTo>
                  <a:cubicBezTo>
                    <a:pt x="3178" y="9936"/>
                    <a:pt x="3210" y="9914"/>
                    <a:pt x="3224" y="9874"/>
                  </a:cubicBezTo>
                  <a:cubicBezTo>
                    <a:pt x="4891" y="6326"/>
                    <a:pt x="1819" y="3016"/>
                    <a:pt x="271" y="75"/>
                  </a:cubicBezTo>
                  <a:cubicBezTo>
                    <a:pt x="246" y="25"/>
                    <a:pt x="19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5447725" y="2404325"/>
              <a:ext cx="300475" cy="89350"/>
            </a:xfrm>
            <a:custGeom>
              <a:avLst/>
              <a:gdLst/>
              <a:ahLst/>
              <a:cxnLst/>
              <a:rect l="l" t="t" r="r" b="b"/>
              <a:pathLst>
                <a:path w="12019" h="3574" extrusionOk="0">
                  <a:moveTo>
                    <a:pt x="7546" y="0"/>
                  </a:moveTo>
                  <a:cubicBezTo>
                    <a:pt x="6931" y="0"/>
                    <a:pt x="6290" y="132"/>
                    <a:pt x="5723" y="202"/>
                  </a:cubicBezTo>
                  <a:cubicBezTo>
                    <a:pt x="3604" y="476"/>
                    <a:pt x="1556" y="1940"/>
                    <a:pt x="56" y="3381"/>
                  </a:cubicBezTo>
                  <a:cubicBezTo>
                    <a:pt x="0" y="3436"/>
                    <a:pt x="17" y="3574"/>
                    <a:pt x="115" y="3574"/>
                  </a:cubicBezTo>
                  <a:cubicBezTo>
                    <a:pt x="123" y="3574"/>
                    <a:pt x="131" y="3573"/>
                    <a:pt x="139" y="3571"/>
                  </a:cubicBezTo>
                  <a:lnTo>
                    <a:pt x="139" y="3559"/>
                  </a:lnTo>
                  <a:cubicBezTo>
                    <a:pt x="2508" y="3012"/>
                    <a:pt x="4878" y="3262"/>
                    <a:pt x="7271" y="3119"/>
                  </a:cubicBezTo>
                  <a:cubicBezTo>
                    <a:pt x="8414" y="3047"/>
                    <a:pt x="8973" y="2476"/>
                    <a:pt x="9878" y="1869"/>
                  </a:cubicBezTo>
                  <a:cubicBezTo>
                    <a:pt x="10605" y="1380"/>
                    <a:pt x="11367" y="1166"/>
                    <a:pt x="11962" y="523"/>
                  </a:cubicBezTo>
                  <a:cubicBezTo>
                    <a:pt x="12018" y="455"/>
                    <a:pt x="11957" y="356"/>
                    <a:pt x="11879" y="356"/>
                  </a:cubicBezTo>
                  <a:cubicBezTo>
                    <a:pt x="11875" y="356"/>
                    <a:pt x="11871" y="356"/>
                    <a:pt x="11867" y="356"/>
                  </a:cubicBezTo>
                  <a:cubicBezTo>
                    <a:pt x="11282" y="430"/>
                    <a:pt x="10682" y="550"/>
                    <a:pt x="10094" y="550"/>
                  </a:cubicBezTo>
                  <a:cubicBezTo>
                    <a:pt x="9641" y="550"/>
                    <a:pt x="9196" y="479"/>
                    <a:pt x="8771" y="261"/>
                  </a:cubicBezTo>
                  <a:cubicBezTo>
                    <a:pt x="8398" y="65"/>
                    <a:pt x="7978" y="0"/>
                    <a:pt x="7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5613375" y="2701825"/>
              <a:ext cx="255000" cy="207150"/>
            </a:xfrm>
            <a:custGeom>
              <a:avLst/>
              <a:gdLst/>
              <a:ahLst/>
              <a:cxnLst/>
              <a:rect l="l" t="t" r="r" b="b"/>
              <a:pathLst>
                <a:path w="10200" h="8286" extrusionOk="0">
                  <a:moveTo>
                    <a:pt x="172" y="0"/>
                  </a:moveTo>
                  <a:cubicBezTo>
                    <a:pt x="78" y="0"/>
                    <a:pt x="1" y="131"/>
                    <a:pt x="97" y="184"/>
                  </a:cubicBezTo>
                  <a:cubicBezTo>
                    <a:pt x="2109" y="1518"/>
                    <a:pt x="3526" y="2970"/>
                    <a:pt x="5062" y="4816"/>
                  </a:cubicBezTo>
                  <a:cubicBezTo>
                    <a:pt x="5717" y="5625"/>
                    <a:pt x="6205" y="6292"/>
                    <a:pt x="7038" y="6935"/>
                  </a:cubicBezTo>
                  <a:cubicBezTo>
                    <a:pt x="7872" y="7566"/>
                    <a:pt x="8991" y="7828"/>
                    <a:pt x="9932" y="8268"/>
                  </a:cubicBezTo>
                  <a:cubicBezTo>
                    <a:pt x="9957" y="8280"/>
                    <a:pt x="9982" y="8286"/>
                    <a:pt x="10005" y="8286"/>
                  </a:cubicBezTo>
                  <a:cubicBezTo>
                    <a:pt x="10122" y="8286"/>
                    <a:pt x="10200" y="8150"/>
                    <a:pt x="10170" y="8030"/>
                  </a:cubicBezTo>
                  <a:cubicBezTo>
                    <a:pt x="9729" y="6292"/>
                    <a:pt x="8241" y="4185"/>
                    <a:pt x="6967" y="2958"/>
                  </a:cubicBezTo>
                  <a:cubicBezTo>
                    <a:pt x="5217" y="1256"/>
                    <a:pt x="2455" y="767"/>
                    <a:pt x="204" y="6"/>
                  </a:cubicBezTo>
                  <a:cubicBezTo>
                    <a:pt x="193" y="2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5793775" y="1993400"/>
              <a:ext cx="107500" cy="964125"/>
            </a:xfrm>
            <a:custGeom>
              <a:avLst/>
              <a:gdLst/>
              <a:ahLst/>
              <a:cxnLst/>
              <a:rect l="l" t="t" r="r" b="b"/>
              <a:pathLst>
                <a:path w="4300" h="38565" extrusionOk="0">
                  <a:moveTo>
                    <a:pt x="471" y="0"/>
                  </a:moveTo>
                  <a:cubicBezTo>
                    <a:pt x="248" y="0"/>
                    <a:pt x="1" y="216"/>
                    <a:pt x="84" y="506"/>
                  </a:cubicBezTo>
                  <a:cubicBezTo>
                    <a:pt x="2466" y="8507"/>
                    <a:pt x="3668" y="16817"/>
                    <a:pt x="3644" y="25175"/>
                  </a:cubicBezTo>
                  <a:cubicBezTo>
                    <a:pt x="3632" y="29450"/>
                    <a:pt x="3573" y="34272"/>
                    <a:pt x="2275" y="38415"/>
                  </a:cubicBezTo>
                  <a:cubicBezTo>
                    <a:pt x="2244" y="38500"/>
                    <a:pt x="2313" y="38564"/>
                    <a:pt x="2378" y="38564"/>
                  </a:cubicBezTo>
                  <a:cubicBezTo>
                    <a:pt x="2414" y="38564"/>
                    <a:pt x="2449" y="38545"/>
                    <a:pt x="2466" y="38499"/>
                  </a:cubicBezTo>
                  <a:cubicBezTo>
                    <a:pt x="3942" y="34319"/>
                    <a:pt x="4085" y="29521"/>
                    <a:pt x="4156" y="25164"/>
                  </a:cubicBezTo>
                  <a:cubicBezTo>
                    <a:pt x="4299" y="16722"/>
                    <a:pt x="3073" y="8304"/>
                    <a:pt x="763" y="232"/>
                  </a:cubicBezTo>
                  <a:cubicBezTo>
                    <a:pt x="716" y="69"/>
                    <a:pt x="597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5884975" y="2262025"/>
              <a:ext cx="292400" cy="419450"/>
            </a:xfrm>
            <a:custGeom>
              <a:avLst/>
              <a:gdLst/>
              <a:ahLst/>
              <a:cxnLst/>
              <a:rect l="l" t="t" r="r" b="b"/>
              <a:pathLst>
                <a:path w="11696" h="16778" extrusionOk="0">
                  <a:moveTo>
                    <a:pt x="11364" y="1"/>
                  </a:moveTo>
                  <a:cubicBezTo>
                    <a:pt x="11326" y="1"/>
                    <a:pt x="11286" y="11"/>
                    <a:pt x="11248" y="36"/>
                  </a:cubicBezTo>
                  <a:cubicBezTo>
                    <a:pt x="5592" y="3417"/>
                    <a:pt x="1294" y="10275"/>
                    <a:pt x="20" y="16681"/>
                  </a:cubicBezTo>
                  <a:cubicBezTo>
                    <a:pt x="1" y="16745"/>
                    <a:pt x="44" y="16778"/>
                    <a:pt x="93" y="16778"/>
                  </a:cubicBezTo>
                  <a:cubicBezTo>
                    <a:pt x="136" y="16778"/>
                    <a:pt x="182" y="16754"/>
                    <a:pt x="199" y="16705"/>
                  </a:cubicBezTo>
                  <a:cubicBezTo>
                    <a:pt x="1711" y="10430"/>
                    <a:pt x="5938" y="3762"/>
                    <a:pt x="11498" y="369"/>
                  </a:cubicBezTo>
                  <a:cubicBezTo>
                    <a:pt x="11695" y="251"/>
                    <a:pt x="11549" y="1"/>
                    <a:pt x="1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5546950" y="2267250"/>
              <a:ext cx="343300" cy="317775"/>
            </a:xfrm>
            <a:custGeom>
              <a:avLst/>
              <a:gdLst/>
              <a:ahLst/>
              <a:cxnLst/>
              <a:rect l="l" t="t" r="r" b="b"/>
              <a:pathLst>
                <a:path w="13732" h="12711" extrusionOk="0">
                  <a:moveTo>
                    <a:pt x="394" y="1"/>
                  </a:moveTo>
                  <a:cubicBezTo>
                    <a:pt x="178" y="1"/>
                    <a:pt x="0" y="297"/>
                    <a:pt x="218" y="446"/>
                  </a:cubicBezTo>
                  <a:cubicBezTo>
                    <a:pt x="3230" y="2351"/>
                    <a:pt x="6088" y="4518"/>
                    <a:pt x="8731" y="6911"/>
                  </a:cubicBezTo>
                  <a:cubicBezTo>
                    <a:pt x="10517" y="8530"/>
                    <a:pt x="12636" y="10459"/>
                    <a:pt x="13684" y="12697"/>
                  </a:cubicBezTo>
                  <a:cubicBezTo>
                    <a:pt x="13689" y="12707"/>
                    <a:pt x="13697" y="12710"/>
                    <a:pt x="13705" y="12710"/>
                  </a:cubicBezTo>
                  <a:cubicBezTo>
                    <a:pt x="13718" y="12710"/>
                    <a:pt x="13732" y="12700"/>
                    <a:pt x="13732" y="12686"/>
                  </a:cubicBezTo>
                  <a:cubicBezTo>
                    <a:pt x="12993" y="10614"/>
                    <a:pt x="11255" y="8971"/>
                    <a:pt x="9755" y="7459"/>
                  </a:cubicBezTo>
                  <a:cubicBezTo>
                    <a:pt x="6981" y="4649"/>
                    <a:pt x="3826" y="2208"/>
                    <a:pt x="528" y="41"/>
                  </a:cubicBezTo>
                  <a:cubicBezTo>
                    <a:pt x="483" y="13"/>
                    <a:pt x="438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82" name="Google Shape;1482;p8"/>
          <p:cNvSpPr txBox="1"/>
          <p:nvPr>
            <p:ph type="title"/>
          </p:nvPr>
        </p:nvSpPr>
        <p:spPr>
          <a:xfrm>
            <a:off x="1850800" y="2149200"/>
            <a:ext cx="84904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665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768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9" name="Google Shape;1769;p11"/>
          <p:cNvGrpSpPr/>
          <p:nvPr/>
        </p:nvGrpSpPr>
        <p:grpSpPr>
          <a:xfrm>
            <a:off x="-514504" y="-116239"/>
            <a:ext cx="13220944" cy="7107687"/>
            <a:chOff x="-385878" y="-87179"/>
            <a:chExt cx="9915708" cy="5330765"/>
          </a:xfrm>
        </p:grpSpPr>
        <p:sp>
          <p:nvSpPr>
            <p:cNvPr id="1770" name="Google Shape;1770;p11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" name="Google Shape;1771;p11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" name="Google Shape;1772;p11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" name="Google Shape;1773;p11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" name="Google Shape;1774;p11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" name="Google Shape;1775;p11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6" name="Google Shape;1776;p11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7" name="Google Shape;1777;p11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8" name="Google Shape;1778;p11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9" name="Google Shape;1779;p11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0" name="Google Shape;1780;p11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1" name="Google Shape;1781;p11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2" name="Google Shape;1782;p11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3" name="Google Shape;1783;p11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4" name="Google Shape;1784;p11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5" name="Google Shape;1785;p11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6" name="Google Shape;1786;p11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7" name="Google Shape;1787;p11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8" name="Google Shape;1788;p11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9" name="Google Shape;1789;p11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0" name="Google Shape;1790;p11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1" name="Google Shape;1791;p11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2" name="Google Shape;1792;p11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3" name="Google Shape;1793;p11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4" name="Google Shape;1794;p11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5" name="Google Shape;1795;p11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6" name="Google Shape;1796;p11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7" name="Google Shape;1797;p11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8" name="Google Shape;1798;p11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9" name="Google Shape;1799;p11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0" name="Google Shape;1800;p11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1" name="Google Shape;1801;p11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2" name="Google Shape;1802;p11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3" name="Google Shape;1803;p11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4" name="Google Shape;1804;p11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5" name="Google Shape;1805;p11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6" name="Google Shape;1806;p11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7" name="Google Shape;1807;p11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8" name="Google Shape;1808;p11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9" name="Google Shape;1809;p11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0" name="Google Shape;1810;p11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1" name="Google Shape;1811;p11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2" name="Google Shape;1812;p11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3" name="Google Shape;1813;p11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4" name="Google Shape;1814;p11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5" name="Google Shape;1815;p11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6" name="Google Shape;1816;p11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7" name="Google Shape;1817;p11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8" name="Google Shape;1818;p11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9" name="Google Shape;1819;p11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0" name="Google Shape;1820;p11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1" name="Google Shape;1821;p11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2" name="Google Shape;1822;p11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3" name="Google Shape;1823;p11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4" name="Google Shape;1824;p11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5" name="Google Shape;1825;p11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26" name="Google Shape;1826;p11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1827" name="Google Shape;1827;p11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8" name="Google Shape;1828;p11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" name="Google Shape;1829;p11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" name="Google Shape;1830;p11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" name="Google Shape;1831;p11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" name="Google Shape;1832;p11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" name="Google Shape;1833;p11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4" name="Google Shape;1834;p11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5" name="Google Shape;1835;p11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6" name="Google Shape;1836;p11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7" name="Google Shape;1837;p11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8" name="Google Shape;1838;p11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9" name="Google Shape;1839;p11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0" name="Google Shape;1840;p11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1" name="Google Shape;1841;p11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2" name="Google Shape;1842;p11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3" name="Google Shape;1843;p11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" name="Google Shape;1844;p11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" name="Google Shape;1845;p11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" name="Google Shape;1846;p11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7" name="Google Shape;1847;p11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" name="Google Shape;1848;p11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" name="Google Shape;1849;p11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" name="Google Shape;1850;p11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" name="Google Shape;1851;p11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" name="Google Shape;1852;p11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3" name="Google Shape;1853;p11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4" name="Google Shape;1854;p11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5" name="Google Shape;1855;p11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6" name="Google Shape;1856;p11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7" name="Google Shape;1857;p11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8" name="Google Shape;1858;p11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9" name="Google Shape;1859;p11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0" name="Google Shape;1860;p11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1" name="Google Shape;1861;p11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2" name="Google Shape;1862;p11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3" name="Google Shape;1863;p11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4" name="Google Shape;1864;p11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5" name="Google Shape;1865;p11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6" name="Google Shape;1866;p11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7" name="Google Shape;1867;p11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8" name="Google Shape;1868;p11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9" name="Google Shape;1869;p11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0" name="Google Shape;1870;p11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1" name="Google Shape;1871;p11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2" name="Google Shape;1872;p11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3" name="Google Shape;1873;p11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4" name="Google Shape;1874;p11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5" name="Google Shape;1875;p11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6" name="Google Shape;1876;p11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" name="Google Shape;1877;p11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" name="Google Shape;1878;p11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" name="Google Shape;1879;p11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" name="Google Shape;1880;p11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1" name="Google Shape;1881;p11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2" name="Google Shape;1882;p11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3" name="Google Shape;1883;p11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4" name="Google Shape;1884;p11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5" name="Google Shape;1885;p11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6" name="Google Shape;1886;p11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7" name="Google Shape;1887;p11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8" name="Google Shape;1888;p11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9" name="Google Shape;1889;p11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0" name="Google Shape;1890;p11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1" name="Google Shape;1891;p11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" name="Google Shape;1892;p11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" name="Google Shape;1893;p11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4" name="Google Shape;1894;p11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895" name="Google Shape;1895;p11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6" name="Google Shape;1896;p11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7" name="Google Shape;1897;p11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8" name="Google Shape;1898;p11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9" name="Google Shape;1899;p11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0" name="Google Shape;1900;p11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1" name="Google Shape;1901;p11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2" name="Google Shape;1902;p11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3" name="Google Shape;1903;p11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4" name="Google Shape;1904;p11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5" name="Google Shape;1905;p11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6" name="Google Shape;1906;p11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7" name="Google Shape;1907;p11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8" name="Google Shape;1908;p11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9" name="Google Shape;1909;p11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0" name="Google Shape;1910;p11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1" name="Google Shape;1911;p11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2" name="Google Shape;1912;p11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3" name="Google Shape;1913;p11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4" name="Google Shape;1914;p11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5" name="Google Shape;1915;p11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6" name="Google Shape;1916;p11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7" name="Google Shape;1917;p11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8" name="Google Shape;1918;p11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9" name="Google Shape;1919;p11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0" name="Google Shape;1920;p11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21" name="Google Shape;1921;p11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1922" name="Google Shape;1922;p11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" name="Google Shape;1923;p11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4" name="Google Shape;1924;p11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5" name="Google Shape;1925;p11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6" name="Google Shape;1926;p11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7" name="Google Shape;1927;p11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8" name="Google Shape;1928;p11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9" name="Google Shape;1929;p11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0" name="Google Shape;1930;p11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1" name="Google Shape;1931;p11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2" name="Google Shape;1932;p11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3" name="Google Shape;1933;p11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4" name="Google Shape;1934;p11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" name="Google Shape;1935;p11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" name="Google Shape;1936;p11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7" name="Google Shape;1937;p11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" name="Google Shape;1938;p11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" name="Google Shape;1939;p11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0" name="Google Shape;1940;p11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" name="Google Shape;1941;p11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" name="Google Shape;1942;p11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3" name="Google Shape;1943;p11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4" name="Google Shape;1944;p11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5" name="Google Shape;1945;p11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6" name="Google Shape;1946;p11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7" name="Google Shape;1947;p11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948" name="Google Shape;1948;p11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9" name="Google Shape;1949;p11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0" name="Google Shape;1950;p11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1" name="Google Shape;1951;p11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52" name="Google Shape;1952;p11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1953" name="Google Shape;1953;p11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4" name="Google Shape;1954;p11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5" name="Google Shape;1955;p11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6" name="Google Shape;1956;p11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957" name="Google Shape;1957;p11"/>
          <p:cNvSpPr txBox="1"/>
          <p:nvPr>
            <p:ph type="title" hasCustomPrompt="1"/>
          </p:nvPr>
        </p:nvSpPr>
        <p:spPr>
          <a:xfrm>
            <a:off x="2417700" y="2077967"/>
            <a:ext cx="7356800" cy="20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958" name="Google Shape;1958;p11"/>
          <p:cNvSpPr txBox="1"/>
          <p:nvPr>
            <p:ph type="subTitle" idx="1"/>
          </p:nvPr>
        </p:nvSpPr>
        <p:spPr>
          <a:xfrm>
            <a:off x="2417700" y="4092833"/>
            <a:ext cx="73568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9pPr>
          </a:lstStyle>
          <a:p/>
        </p:txBody>
      </p:sp>
      <p:grpSp>
        <p:nvGrpSpPr>
          <p:cNvPr id="1959" name="Google Shape;1959;p11"/>
          <p:cNvGrpSpPr/>
          <p:nvPr/>
        </p:nvGrpSpPr>
        <p:grpSpPr>
          <a:xfrm>
            <a:off x="953463" y="1357665"/>
            <a:ext cx="1937684" cy="4142676"/>
            <a:chOff x="389550" y="862500"/>
            <a:chExt cx="1340525" cy="2865978"/>
          </a:xfrm>
        </p:grpSpPr>
        <p:sp>
          <p:nvSpPr>
            <p:cNvPr id="1960" name="Google Shape;1960;p11"/>
            <p:cNvSpPr/>
            <p:nvPr/>
          </p:nvSpPr>
          <p:spPr>
            <a:xfrm>
              <a:off x="913974" y="989432"/>
              <a:ext cx="608116" cy="794202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1" name="Google Shape;1961;p11"/>
            <p:cNvSpPr/>
            <p:nvPr/>
          </p:nvSpPr>
          <p:spPr>
            <a:xfrm>
              <a:off x="1033656" y="1259470"/>
              <a:ext cx="386672" cy="122843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2" name="Google Shape;1962;p11"/>
            <p:cNvSpPr/>
            <p:nvPr/>
          </p:nvSpPr>
          <p:spPr>
            <a:xfrm>
              <a:off x="1160403" y="1014008"/>
              <a:ext cx="117675" cy="214380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3" name="Google Shape;1963;p11"/>
            <p:cNvSpPr/>
            <p:nvPr/>
          </p:nvSpPr>
          <p:spPr>
            <a:xfrm>
              <a:off x="964353" y="1215374"/>
              <a:ext cx="50416" cy="300861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4" name="Google Shape;1964;p11"/>
            <p:cNvSpPr/>
            <p:nvPr/>
          </p:nvSpPr>
          <p:spPr>
            <a:xfrm>
              <a:off x="1211117" y="1217605"/>
              <a:ext cx="380872" cy="90868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5" name="Google Shape;1965;p11"/>
            <p:cNvSpPr/>
            <p:nvPr/>
          </p:nvSpPr>
          <p:spPr>
            <a:xfrm>
              <a:off x="1303732" y="862500"/>
              <a:ext cx="426343" cy="248176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6" name="Google Shape;1966;p11"/>
            <p:cNvSpPr/>
            <p:nvPr/>
          </p:nvSpPr>
          <p:spPr>
            <a:xfrm>
              <a:off x="1195873" y="915407"/>
              <a:ext cx="203263" cy="222745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7" name="Google Shape;1967;p11"/>
            <p:cNvSpPr/>
            <p:nvPr/>
          </p:nvSpPr>
          <p:spPr>
            <a:xfrm>
              <a:off x="937249" y="1087587"/>
              <a:ext cx="154185" cy="334471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8" name="Google Shape;1968;p11"/>
            <p:cNvSpPr/>
            <p:nvPr/>
          </p:nvSpPr>
          <p:spPr>
            <a:xfrm>
              <a:off x="772430" y="2455992"/>
              <a:ext cx="248400" cy="229698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9" name="Google Shape;1969;p11"/>
            <p:cNvSpPr/>
            <p:nvPr/>
          </p:nvSpPr>
          <p:spPr>
            <a:xfrm>
              <a:off x="664347" y="1844123"/>
              <a:ext cx="111280" cy="266618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0" name="Google Shape;1970;p11"/>
            <p:cNvSpPr/>
            <p:nvPr/>
          </p:nvSpPr>
          <p:spPr>
            <a:xfrm>
              <a:off x="746999" y="2100590"/>
              <a:ext cx="152587" cy="134406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1" name="Google Shape;1971;p11"/>
            <p:cNvSpPr/>
            <p:nvPr/>
          </p:nvSpPr>
          <p:spPr>
            <a:xfrm>
              <a:off x="728223" y="2329544"/>
              <a:ext cx="252341" cy="82949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2" name="Google Shape;1972;p11"/>
            <p:cNvSpPr/>
            <p:nvPr/>
          </p:nvSpPr>
          <p:spPr>
            <a:xfrm>
              <a:off x="738038" y="2443240"/>
              <a:ext cx="188540" cy="110462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3" name="Google Shape;1973;p11"/>
            <p:cNvSpPr/>
            <p:nvPr/>
          </p:nvSpPr>
          <p:spPr>
            <a:xfrm>
              <a:off x="493208" y="2254886"/>
              <a:ext cx="223675" cy="202594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4" name="Google Shape;1974;p11"/>
            <p:cNvSpPr/>
            <p:nvPr/>
          </p:nvSpPr>
          <p:spPr>
            <a:xfrm>
              <a:off x="672415" y="2108546"/>
              <a:ext cx="83246" cy="130836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5" name="Google Shape;1975;p11"/>
            <p:cNvSpPr/>
            <p:nvPr/>
          </p:nvSpPr>
          <p:spPr>
            <a:xfrm>
              <a:off x="463836" y="2066236"/>
              <a:ext cx="172961" cy="74732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6" name="Google Shape;1976;p11"/>
            <p:cNvSpPr/>
            <p:nvPr/>
          </p:nvSpPr>
          <p:spPr>
            <a:xfrm>
              <a:off x="526298" y="2466589"/>
              <a:ext cx="215421" cy="179170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7" name="Google Shape;1977;p11"/>
            <p:cNvSpPr/>
            <p:nvPr/>
          </p:nvSpPr>
          <p:spPr>
            <a:xfrm>
              <a:off x="568683" y="2689631"/>
              <a:ext cx="221853" cy="107896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8" name="Google Shape;1978;p11"/>
            <p:cNvSpPr/>
            <p:nvPr/>
          </p:nvSpPr>
          <p:spPr>
            <a:xfrm>
              <a:off x="818867" y="2666133"/>
              <a:ext cx="153293" cy="151062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9" name="Google Shape;1979;p11"/>
            <p:cNvSpPr/>
            <p:nvPr/>
          </p:nvSpPr>
          <p:spPr>
            <a:xfrm>
              <a:off x="770385" y="1627773"/>
              <a:ext cx="106521" cy="312238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0" name="Google Shape;1980;p11"/>
            <p:cNvSpPr/>
            <p:nvPr/>
          </p:nvSpPr>
          <p:spPr>
            <a:xfrm>
              <a:off x="855415" y="1610782"/>
              <a:ext cx="196942" cy="306252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1" name="Google Shape;1981;p11"/>
            <p:cNvSpPr/>
            <p:nvPr/>
          </p:nvSpPr>
          <p:spPr>
            <a:xfrm>
              <a:off x="880884" y="1661867"/>
              <a:ext cx="267213" cy="24289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2" name="Google Shape;1982;p11"/>
            <p:cNvSpPr/>
            <p:nvPr/>
          </p:nvSpPr>
          <p:spPr>
            <a:xfrm>
              <a:off x="874972" y="1833899"/>
              <a:ext cx="304318" cy="95478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3" name="Google Shape;1983;p11"/>
            <p:cNvSpPr/>
            <p:nvPr/>
          </p:nvSpPr>
          <p:spPr>
            <a:xfrm>
              <a:off x="851660" y="1926105"/>
              <a:ext cx="283906" cy="12436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4" name="Google Shape;1984;p11"/>
            <p:cNvSpPr/>
            <p:nvPr/>
          </p:nvSpPr>
          <p:spPr>
            <a:xfrm>
              <a:off x="901965" y="2224845"/>
              <a:ext cx="156082" cy="112841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5" name="Google Shape;1985;p11"/>
            <p:cNvSpPr/>
            <p:nvPr/>
          </p:nvSpPr>
          <p:spPr>
            <a:xfrm>
              <a:off x="922042" y="2215216"/>
              <a:ext cx="196868" cy="50230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6" name="Google Shape;1986;p11"/>
            <p:cNvSpPr/>
            <p:nvPr/>
          </p:nvSpPr>
          <p:spPr>
            <a:xfrm>
              <a:off x="935018" y="2156137"/>
              <a:ext cx="194749" cy="67556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7" name="Google Shape;1987;p11"/>
            <p:cNvSpPr/>
            <p:nvPr/>
          </p:nvSpPr>
          <p:spPr>
            <a:xfrm>
              <a:off x="924310" y="2088432"/>
              <a:ext cx="130688" cy="129275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8" name="Google Shape;1988;p11"/>
            <p:cNvSpPr/>
            <p:nvPr/>
          </p:nvSpPr>
          <p:spPr>
            <a:xfrm>
              <a:off x="900663" y="2059729"/>
              <a:ext cx="57443" cy="163704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9" name="Google Shape;1989;p11"/>
            <p:cNvSpPr/>
            <p:nvPr/>
          </p:nvSpPr>
          <p:spPr>
            <a:xfrm>
              <a:off x="560169" y="1819361"/>
              <a:ext cx="94697" cy="170470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0" name="Google Shape;1990;p11"/>
            <p:cNvSpPr/>
            <p:nvPr/>
          </p:nvSpPr>
          <p:spPr>
            <a:xfrm>
              <a:off x="495104" y="1779914"/>
              <a:ext cx="84659" cy="192964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1" name="Google Shape;1991;p11"/>
            <p:cNvSpPr/>
            <p:nvPr/>
          </p:nvSpPr>
          <p:spPr>
            <a:xfrm>
              <a:off x="442903" y="1787907"/>
              <a:ext cx="108491" cy="174449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2" name="Google Shape;1992;p11"/>
            <p:cNvSpPr/>
            <p:nvPr/>
          </p:nvSpPr>
          <p:spPr>
            <a:xfrm>
              <a:off x="394941" y="1876990"/>
              <a:ext cx="156528" cy="96742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3" name="Google Shape;1993;p11"/>
            <p:cNvSpPr/>
            <p:nvPr/>
          </p:nvSpPr>
          <p:spPr>
            <a:xfrm>
              <a:off x="389550" y="1970609"/>
              <a:ext cx="170731" cy="46921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4" name="Google Shape;1994;p11"/>
            <p:cNvSpPr/>
            <p:nvPr/>
          </p:nvSpPr>
          <p:spPr>
            <a:xfrm>
              <a:off x="663864" y="1967151"/>
              <a:ext cx="195381" cy="952031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5" name="Google Shape;1995;p11"/>
            <p:cNvSpPr/>
            <p:nvPr/>
          </p:nvSpPr>
          <p:spPr>
            <a:xfrm>
              <a:off x="560057" y="1994181"/>
              <a:ext cx="178687" cy="529778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6" name="Google Shape;1996;p11"/>
            <p:cNvSpPr/>
            <p:nvPr/>
          </p:nvSpPr>
          <p:spPr>
            <a:xfrm>
              <a:off x="720787" y="2230682"/>
              <a:ext cx="182219" cy="144296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97" name="Google Shape;1997;p11"/>
            <p:cNvGrpSpPr/>
            <p:nvPr/>
          </p:nvGrpSpPr>
          <p:grpSpPr>
            <a:xfrm>
              <a:off x="519149" y="2584450"/>
              <a:ext cx="1026503" cy="1144028"/>
              <a:chOff x="698962" y="2819500"/>
              <a:chExt cx="1026503" cy="1144028"/>
            </a:xfrm>
          </p:grpSpPr>
          <p:sp>
            <p:nvSpPr>
              <p:cNvPr id="1998" name="Google Shape;1998;p11"/>
              <p:cNvSpPr/>
              <p:nvPr/>
            </p:nvSpPr>
            <p:spPr>
              <a:xfrm>
                <a:off x="698962" y="3325741"/>
                <a:ext cx="480812" cy="322462"/>
              </a:xfrm>
              <a:custGeom>
                <a:avLst/>
                <a:gdLst/>
                <a:ahLst/>
                <a:cxnLst/>
                <a:rect l="l" t="t" r="r" b="b"/>
                <a:pathLst>
                  <a:path w="12932" h="8673" extrusionOk="0">
                    <a:moveTo>
                      <a:pt x="221" y="1"/>
                    </a:moveTo>
                    <a:cubicBezTo>
                      <a:pt x="105" y="1"/>
                      <a:pt x="0" y="134"/>
                      <a:pt x="67" y="268"/>
                    </a:cubicBezTo>
                    <a:cubicBezTo>
                      <a:pt x="642" y="1483"/>
                      <a:pt x="1371" y="2621"/>
                      <a:pt x="2241" y="3644"/>
                    </a:cubicBezTo>
                    <a:cubicBezTo>
                      <a:pt x="3136" y="4744"/>
                      <a:pt x="4095" y="5946"/>
                      <a:pt x="5335" y="6675"/>
                    </a:cubicBezTo>
                    <a:cubicBezTo>
                      <a:pt x="7079" y="7704"/>
                      <a:pt x="8958" y="8672"/>
                      <a:pt x="10955" y="8672"/>
                    </a:cubicBezTo>
                    <a:cubicBezTo>
                      <a:pt x="11565" y="8672"/>
                      <a:pt x="12185" y="8582"/>
                      <a:pt x="12816" y="8376"/>
                    </a:cubicBezTo>
                    <a:cubicBezTo>
                      <a:pt x="12880" y="8363"/>
                      <a:pt x="12931" y="8261"/>
                      <a:pt x="12867" y="8209"/>
                    </a:cubicBezTo>
                    <a:cubicBezTo>
                      <a:pt x="11959" y="7493"/>
                      <a:pt x="11115" y="6688"/>
                      <a:pt x="10348" y="5818"/>
                    </a:cubicBezTo>
                    <a:cubicBezTo>
                      <a:pt x="9568" y="4949"/>
                      <a:pt x="8098" y="4284"/>
                      <a:pt x="7062" y="3734"/>
                    </a:cubicBezTo>
                    <a:cubicBezTo>
                      <a:pt x="5937" y="3133"/>
                      <a:pt x="4722" y="2698"/>
                      <a:pt x="3532" y="2225"/>
                    </a:cubicBezTo>
                    <a:cubicBezTo>
                      <a:pt x="2254" y="1701"/>
                      <a:pt x="1346" y="972"/>
                      <a:pt x="336" y="51"/>
                    </a:cubicBezTo>
                    <a:cubicBezTo>
                      <a:pt x="300" y="16"/>
                      <a:pt x="260" y="1"/>
                      <a:pt x="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9" name="Google Shape;1999;p11"/>
              <p:cNvSpPr/>
              <p:nvPr/>
            </p:nvSpPr>
            <p:spPr>
              <a:xfrm>
                <a:off x="981009" y="2819500"/>
                <a:ext cx="167384" cy="598301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6092" extrusionOk="0">
                    <a:moveTo>
                      <a:pt x="2362" y="1"/>
                    </a:moveTo>
                    <a:cubicBezTo>
                      <a:pt x="2313" y="1"/>
                      <a:pt x="2263" y="23"/>
                      <a:pt x="2238" y="74"/>
                    </a:cubicBezTo>
                    <a:cubicBezTo>
                      <a:pt x="1586" y="1442"/>
                      <a:pt x="1023" y="2836"/>
                      <a:pt x="537" y="4268"/>
                    </a:cubicBezTo>
                    <a:cubicBezTo>
                      <a:pt x="26" y="5726"/>
                      <a:pt x="0" y="6954"/>
                      <a:pt x="243" y="8463"/>
                    </a:cubicBezTo>
                    <a:cubicBezTo>
                      <a:pt x="460" y="9895"/>
                      <a:pt x="831" y="11289"/>
                      <a:pt x="1356" y="12618"/>
                    </a:cubicBezTo>
                    <a:cubicBezTo>
                      <a:pt x="1905" y="13974"/>
                      <a:pt x="2852" y="14844"/>
                      <a:pt x="3645" y="16033"/>
                    </a:cubicBezTo>
                    <a:lnTo>
                      <a:pt x="3657" y="16033"/>
                    </a:lnTo>
                    <a:cubicBezTo>
                      <a:pt x="3682" y="16073"/>
                      <a:pt x="3723" y="16091"/>
                      <a:pt x="3763" y="16091"/>
                    </a:cubicBezTo>
                    <a:cubicBezTo>
                      <a:pt x="3826" y="16091"/>
                      <a:pt x="3888" y="16047"/>
                      <a:pt x="3888" y="15969"/>
                    </a:cubicBezTo>
                    <a:cubicBezTo>
                      <a:pt x="3900" y="14524"/>
                      <a:pt x="4501" y="13245"/>
                      <a:pt x="4361" y="11775"/>
                    </a:cubicBezTo>
                    <a:cubicBezTo>
                      <a:pt x="4220" y="10483"/>
                      <a:pt x="3939" y="9230"/>
                      <a:pt x="3734" y="7951"/>
                    </a:cubicBezTo>
                    <a:cubicBezTo>
                      <a:pt x="3529" y="6698"/>
                      <a:pt x="3210" y="5458"/>
                      <a:pt x="2775" y="4268"/>
                    </a:cubicBezTo>
                    <a:cubicBezTo>
                      <a:pt x="2263" y="2874"/>
                      <a:pt x="2340" y="1583"/>
                      <a:pt x="2506" y="138"/>
                    </a:cubicBezTo>
                    <a:cubicBezTo>
                      <a:pt x="2514" y="53"/>
                      <a:pt x="2438" y="1"/>
                      <a:pt x="2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0" name="Google Shape;2000;p11"/>
              <p:cNvSpPr/>
              <p:nvPr/>
            </p:nvSpPr>
            <p:spPr>
              <a:xfrm>
                <a:off x="1226323" y="3062248"/>
                <a:ext cx="139388" cy="476313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2811" extrusionOk="0">
                    <a:moveTo>
                      <a:pt x="3516" y="0"/>
                    </a:moveTo>
                    <a:cubicBezTo>
                      <a:pt x="3482" y="0"/>
                      <a:pt x="3448" y="9"/>
                      <a:pt x="3415" y="28"/>
                    </a:cubicBezTo>
                    <a:cubicBezTo>
                      <a:pt x="1688" y="1154"/>
                      <a:pt x="435" y="3826"/>
                      <a:pt x="218" y="5821"/>
                    </a:cubicBezTo>
                    <a:cubicBezTo>
                      <a:pt x="77" y="7151"/>
                      <a:pt x="0" y="8302"/>
                      <a:pt x="320" y="9606"/>
                    </a:cubicBezTo>
                    <a:cubicBezTo>
                      <a:pt x="576" y="10655"/>
                      <a:pt x="768" y="11690"/>
                      <a:pt x="960" y="12752"/>
                    </a:cubicBezTo>
                    <a:lnTo>
                      <a:pt x="960" y="12739"/>
                    </a:lnTo>
                    <a:cubicBezTo>
                      <a:pt x="966" y="12788"/>
                      <a:pt x="1005" y="12811"/>
                      <a:pt x="1046" y="12811"/>
                    </a:cubicBezTo>
                    <a:cubicBezTo>
                      <a:pt x="1091" y="12811"/>
                      <a:pt x="1138" y="12785"/>
                      <a:pt x="1151" y="12739"/>
                    </a:cubicBezTo>
                    <a:cubicBezTo>
                      <a:pt x="1471" y="11614"/>
                      <a:pt x="1944" y="10527"/>
                      <a:pt x="2571" y="9529"/>
                    </a:cubicBezTo>
                    <a:cubicBezTo>
                      <a:pt x="3095" y="8647"/>
                      <a:pt x="3261" y="7675"/>
                      <a:pt x="3402" y="6678"/>
                    </a:cubicBezTo>
                    <a:cubicBezTo>
                      <a:pt x="3581" y="5437"/>
                      <a:pt x="3440" y="4325"/>
                      <a:pt x="3300" y="3097"/>
                    </a:cubicBezTo>
                    <a:cubicBezTo>
                      <a:pt x="3185" y="2023"/>
                      <a:pt x="3389" y="1243"/>
                      <a:pt x="3709" y="246"/>
                    </a:cubicBezTo>
                    <a:cubicBezTo>
                      <a:pt x="3749" y="115"/>
                      <a:pt x="3639" y="0"/>
                      <a:pt x="3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1" name="Google Shape;2001;p11"/>
              <p:cNvSpPr/>
              <p:nvPr/>
            </p:nvSpPr>
            <p:spPr>
              <a:xfrm>
                <a:off x="1363257" y="3314030"/>
                <a:ext cx="99865" cy="456124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2268" extrusionOk="0">
                    <a:moveTo>
                      <a:pt x="2024" y="1"/>
                    </a:moveTo>
                    <a:cubicBezTo>
                      <a:pt x="1984" y="1"/>
                      <a:pt x="1943" y="19"/>
                      <a:pt x="1918" y="59"/>
                    </a:cubicBezTo>
                    <a:cubicBezTo>
                      <a:pt x="857" y="2156"/>
                      <a:pt x="0" y="3998"/>
                      <a:pt x="243" y="6389"/>
                    </a:cubicBezTo>
                    <a:cubicBezTo>
                      <a:pt x="448" y="8448"/>
                      <a:pt x="1138" y="10609"/>
                      <a:pt x="2468" y="12233"/>
                    </a:cubicBezTo>
                    <a:cubicBezTo>
                      <a:pt x="2485" y="12257"/>
                      <a:pt x="2506" y="12267"/>
                      <a:pt x="2528" y="12267"/>
                    </a:cubicBezTo>
                    <a:cubicBezTo>
                      <a:pt x="2574" y="12267"/>
                      <a:pt x="2622" y="12221"/>
                      <a:pt x="2622" y="12169"/>
                    </a:cubicBezTo>
                    <a:cubicBezTo>
                      <a:pt x="2686" y="10136"/>
                      <a:pt x="2494" y="8026"/>
                      <a:pt x="2404" y="5980"/>
                    </a:cubicBezTo>
                    <a:cubicBezTo>
                      <a:pt x="2353" y="4995"/>
                      <a:pt x="2430" y="4010"/>
                      <a:pt x="2276" y="3026"/>
                    </a:cubicBezTo>
                    <a:cubicBezTo>
                      <a:pt x="2123" y="2067"/>
                      <a:pt x="2072" y="1095"/>
                      <a:pt x="2149" y="123"/>
                    </a:cubicBezTo>
                    <a:cubicBezTo>
                      <a:pt x="2149" y="45"/>
                      <a:pt x="2087" y="1"/>
                      <a:pt x="2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2" name="Google Shape;2002;p11"/>
              <p:cNvSpPr/>
              <p:nvPr/>
            </p:nvSpPr>
            <p:spPr>
              <a:xfrm>
                <a:off x="989933" y="3680698"/>
                <a:ext cx="382880" cy="188465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5069" extrusionOk="0">
                    <a:moveTo>
                      <a:pt x="219" y="0"/>
                    </a:moveTo>
                    <a:cubicBezTo>
                      <a:pt x="87" y="0"/>
                      <a:pt x="0" y="169"/>
                      <a:pt x="105" y="274"/>
                    </a:cubicBezTo>
                    <a:cubicBezTo>
                      <a:pt x="860" y="1054"/>
                      <a:pt x="1742" y="1693"/>
                      <a:pt x="2484" y="2499"/>
                    </a:cubicBezTo>
                    <a:cubicBezTo>
                      <a:pt x="3162" y="3215"/>
                      <a:pt x="3814" y="3790"/>
                      <a:pt x="4722" y="4199"/>
                    </a:cubicBezTo>
                    <a:cubicBezTo>
                      <a:pt x="6051" y="4820"/>
                      <a:pt x="7410" y="5068"/>
                      <a:pt x="8823" y="5068"/>
                    </a:cubicBezTo>
                    <a:cubicBezTo>
                      <a:pt x="9245" y="5068"/>
                      <a:pt x="9673" y="5046"/>
                      <a:pt x="10105" y="5005"/>
                    </a:cubicBezTo>
                    <a:lnTo>
                      <a:pt x="10118" y="4992"/>
                    </a:lnTo>
                    <a:cubicBezTo>
                      <a:pt x="10246" y="4992"/>
                      <a:pt x="10297" y="4813"/>
                      <a:pt x="10182" y="4749"/>
                    </a:cubicBezTo>
                    <a:cubicBezTo>
                      <a:pt x="8558" y="3598"/>
                      <a:pt x="7062" y="2448"/>
                      <a:pt x="5284" y="1552"/>
                    </a:cubicBezTo>
                    <a:cubicBezTo>
                      <a:pt x="4428" y="1130"/>
                      <a:pt x="3443" y="1105"/>
                      <a:pt x="2535" y="811"/>
                    </a:cubicBezTo>
                    <a:cubicBezTo>
                      <a:pt x="1781" y="568"/>
                      <a:pt x="1026" y="248"/>
                      <a:pt x="259" y="5"/>
                    </a:cubicBezTo>
                    <a:cubicBezTo>
                      <a:pt x="245" y="2"/>
                      <a:pt x="232" y="0"/>
                      <a:pt x="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3" name="Google Shape;2003;p11"/>
              <p:cNvSpPr/>
              <p:nvPr/>
            </p:nvSpPr>
            <p:spPr>
              <a:xfrm>
                <a:off x="1053250" y="3000232"/>
                <a:ext cx="672214" cy="963297"/>
              </a:xfrm>
              <a:custGeom>
                <a:avLst/>
                <a:gdLst/>
                <a:ahLst/>
                <a:cxnLst/>
                <a:rect l="l" t="t" r="r" b="b"/>
                <a:pathLst>
                  <a:path w="18080" h="25909" extrusionOk="0">
                    <a:moveTo>
                      <a:pt x="471" y="0"/>
                    </a:moveTo>
                    <a:cubicBezTo>
                      <a:pt x="454" y="0"/>
                      <a:pt x="436" y="13"/>
                      <a:pt x="436" y="34"/>
                    </a:cubicBezTo>
                    <a:cubicBezTo>
                      <a:pt x="1" y="4804"/>
                      <a:pt x="806" y="9599"/>
                      <a:pt x="2788" y="13959"/>
                    </a:cubicBezTo>
                    <a:cubicBezTo>
                      <a:pt x="4106" y="16811"/>
                      <a:pt x="5973" y="19445"/>
                      <a:pt x="8402" y="21453"/>
                    </a:cubicBezTo>
                    <a:cubicBezTo>
                      <a:pt x="9732" y="22578"/>
                      <a:pt x="11203" y="23524"/>
                      <a:pt x="12776" y="24279"/>
                    </a:cubicBezTo>
                    <a:cubicBezTo>
                      <a:pt x="14310" y="25008"/>
                      <a:pt x="16113" y="25839"/>
                      <a:pt x="17827" y="25903"/>
                    </a:cubicBezTo>
                    <a:cubicBezTo>
                      <a:pt x="17842" y="25907"/>
                      <a:pt x="17856" y="25909"/>
                      <a:pt x="17870" y="25909"/>
                    </a:cubicBezTo>
                    <a:cubicBezTo>
                      <a:pt x="18029" y="25909"/>
                      <a:pt x="18080" y="25655"/>
                      <a:pt x="17903" y="25596"/>
                    </a:cubicBezTo>
                    <a:cubicBezTo>
                      <a:pt x="16151" y="24803"/>
                      <a:pt x="14233" y="24458"/>
                      <a:pt x="12481" y="23576"/>
                    </a:cubicBezTo>
                    <a:cubicBezTo>
                      <a:pt x="10973" y="22834"/>
                      <a:pt x="9566" y="21900"/>
                      <a:pt x="8287" y="20801"/>
                    </a:cubicBezTo>
                    <a:cubicBezTo>
                      <a:pt x="6024" y="18806"/>
                      <a:pt x="4208" y="16338"/>
                      <a:pt x="2968" y="13589"/>
                    </a:cubicBezTo>
                    <a:cubicBezTo>
                      <a:pt x="1062" y="9330"/>
                      <a:pt x="218" y="4689"/>
                      <a:pt x="500" y="34"/>
                    </a:cubicBezTo>
                    <a:cubicBezTo>
                      <a:pt x="500" y="10"/>
                      <a:pt x="486" y="0"/>
                      <a:pt x="4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4" name="Google Shape;2004;p11"/>
              <p:cNvSpPr/>
              <p:nvPr/>
            </p:nvSpPr>
            <p:spPr>
              <a:xfrm>
                <a:off x="936319" y="3524468"/>
                <a:ext cx="304616" cy="126040"/>
              </a:xfrm>
              <a:custGeom>
                <a:avLst/>
                <a:gdLst/>
                <a:ahLst/>
                <a:cxnLst/>
                <a:rect l="l" t="t" r="r" b="b"/>
                <a:pathLst>
                  <a:path w="8193" h="3390" extrusionOk="0">
                    <a:moveTo>
                      <a:pt x="51" y="0"/>
                    </a:moveTo>
                    <a:cubicBezTo>
                      <a:pt x="26" y="0"/>
                      <a:pt x="0" y="26"/>
                      <a:pt x="26" y="51"/>
                    </a:cubicBezTo>
                    <a:cubicBezTo>
                      <a:pt x="2417" y="1752"/>
                      <a:pt x="5115" y="2928"/>
                      <a:pt x="8031" y="3389"/>
                    </a:cubicBezTo>
                    <a:cubicBezTo>
                      <a:pt x="8035" y="3389"/>
                      <a:pt x="8038" y="3389"/>
                      <a:pt x="8042" y="3389"/>
                    </a:cubicBezTo>
                    <a:cubicBezTo>
                      <a:pt x="8149" y="3389"/>
                      <a:pt x="8193" y="3222"/>
                      <a:pt x="8082" y="3210"/>
                    </a:cubicBezTo>
                    <a:cubicBezTo>
                      <a:pt x="5141" y="2749"/>
                      <a:pt x="2596" y="1496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5" name="Google Shape;2005;p11"/>
              <p:cNvSpPr/>
              <p:nvPr/>
            </p:nvSpPr>
            <p:spPr>
              <a:xfrm>
                <a:off x="1255807" y="3235543"/>
                <a:ext cx="61161" cy="47516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2780" extrusionOk="0">
                    <a:moveTo>
                      <a:pt x="1625" y="1"/>
                    </a:moveTo>
                    <a:cubicBezTo>
                      <a:pt x="1618" y="1"/>
                      <a:pt x="1612" y="4"/>
                      <a:pt x="1612" y="9"/>
                    </a:cubicBezTo>
                    <a:cubicBezTo>
                      <a:pt x="1023" y="2119"/>
                      <a:pt x="384" y="4255"/>
                      <a:pt x="192" y="6428"/>
                    </a:cubicBezTo>
                    <a:cubicBezTo>
                      <a:pt x="0" y="8615"/>
                      <a:pt x="282" y="10610"/>
                      <a:pt x="793" y="12720"/>
                    </a:cubicBezTo>
                    <a:cubicBezTo>
                      <a:pt x="804" y="12762"/>
                      <a:pt x="833" y="12780"/>
                      <a:pt x="863" y="12780"/>
                    </a:cubicBezTo>
                    <a:cubicBezTo>
                      <a:pt x="906" y="12780"/>
                      <a:pt x="949" y="12742"/>
                      <a:pt x="934" y="12681"/>
                    </a:cubicBezTo>
                    <a:cubicBezTo>
                      <a:pt x="486" y="10597"/>
                      <a:pt x="154" y="8564"/>
                      <a:pt x="397" y="6428"/>
                    </a:cubicBezTo>
                    <a:cubicBezTo>
                      <a:pt x="640" y="4267"/>
                      <a:pt x="1151" y="2145"/>
                      <a:pt x="1637" y="22"/>
                    </a:cubicBezTo>
                    <a:cubicBezTo>
                      <a:pt x="1645" y="7"/>
                      <a:pt x="1635" y="1"/>
                      <a:pt x="16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6" name="Google Shape;2006;p11"/>
              <p:cNvSpPr/>
              <p:nvPr/>
            </p:nvSpPr>
            <p:spPr>
              <a:xfrm>
                <a:off x="1415086" y="3473383"/>
                <a:ext cx="128717" cy="427719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1504" extrusionOk="0">
                    <a:moveTo>
                      <a:pt x="656" y="0"/>
                    </a:moveTo>
                    <a:cubicBezTo>
                      <a:pt x="654" y="0"/>
                      <a:pt x="652" y="2"/>
                      <a:pt x="652" y="6"/>
                    </a:cubicBezTo>
                    <a:cubicBezTo>
                      <a:pt x="371" y="2001"/>
                      <a:pt x="0" y="4059"/>
                      <a:pt x="384" y="6067"/>
                    </a:cubicBezTo>
                    <a:cubicBezTo>
                      <a:pt x="780" y="8164"/>
                      <a:pt x="1893" y="9763"/>
                      <a:pt x="3159" y="11451"/>
                    </a:cubicBezTo>
                    <a:cubicBezTo>
                      <a:pt x="3189" y="11488"/>
                      <a:pt x="3230" y="11504"/>
                      <a:pt x="3270" y="11504"/>
                    </a:cubicBezTo>
                    <a:cubicBezTo>
                      <a:pt x="3367" y="11504"/>
                      <a:pt x="3461" y="11413"/>
                      <a:pt x="3389" y="11323"/>
                    </a:cubicBezTo>
                    <a:cubicBezTo>
                      <a:pt x="2187" y="9686"/>
                      <a:pt x="959" y="8049"/>
                      <a:pt x="639" y="5990"/>
                    </a:cubicBezTo>
                    <a:cubicBezTo>
                      <a:pt x="345" y="4008"/>
                      <a:pt x="512" y="2001"/>
                      <a:pt x="665" y="6"/>
                    </a:cubicBezTo>
                    <a:cubicBezTo>
                      <a:pt x="665" y="6"/>
                      <a:pt x="659" y="0"/>
                      <a:pt x="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7" name="Google Shape;2007;p11"/>
              <p:cNvSpPr/>
              <p:nvPr/>
            </p:nvSpPr>
            <p:spPr>
              <a:xfrm>
                <a:off x="1180331" y="3785285"/>
                <a:ext cx="337000" cy="101167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721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2614" y="1536"/>
                      <a:pt x="5576" y="2721"/>
                      <a:pt x="8619" y="2721"/>
                    </a:cubicBezTo>
                    <a:cubicBezTo>
                      <a:pt x="8729" y="2721"/>
                      <a:pt x="8839" y="2719"/>
                      <a:pt x="8948" y="2716"/>
                    </a:cubicBezTo>
                    <a:cubicBezTo>
                      <a:pt x="9063" y="2716"/>
                      <a:pt x="9063" y="2537"/>
                      <a:pt x="8948" y="2537"/>
                    </a:cubicBezTo>
                    <a:cubicBezTo>
                      <a:pt x="5777" y="2499"/>
                      <a:pt x="2836" y="1386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8" name="Google Shape;2008;p11"/>
              <p:cNvSpPr/>
              <p:nvPr/>
            </p:nvSpPr>
            <p:spPr>
              <a:xfrm>
                <a:off x="1514914" y="3762568"/>
                <a:ext cx="100646" cy="154892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4166" extrusionOk="0">
                    <a:moveTo>
                      <a:pt x="19" y="1"/>
                    </a:moveTo>
                    <a:cubicBezTo>
                      <a:pt x="9" y="1"/>
                      <a:pt x="0" y="8"/>
                      <a:pt x="0" y="15"/>
                    </a:cubicBezTo>
                    <a:cubicBezTo>
                      <a:pt x="563" y="1588"/>
                      <a:pt x="1305" y="3110"/>
                      <a:pt x="2635" y="4159"/>
                    </a:cubicBezTo>
                    <a:cubicBezTo>
                      <a:pt x="2642" y="4163"/>
                      <a:pt x="2649" y="4165"/>
                      <a:pt x="2656" y="4165"/>
                    </a:cubicBezTo>
                    <a:cubicBezTo>
                      <a:pt x="2685" y="4165"/>
                      <a:pt x="2707" y="4128"/>
                      <a:pt x="2686" y="4107"/>
                    </a:cubicBezTo>
                    <a:cubicBezTo>
                      <a:pt x="1471" y="3008"/>
                      <a:pt x="627" y="1524"/>
                      <a:pt x="39" y="15"/>
                    </a:cubicBezTo>
                    <a:cubicBezTo>
                      <a:pt x="33" y="5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9" name="Google Shape;2009;p11"/>
              <p:cNvSpPr/>
              <p:nvPr/>
            </p:nvSpPr>
            <p:spPr>
              <a:xfrm>
                <a:off x="957437" y="3331095"/>
                <a:ext cx="223192" cy="219213"/>
              </a:xfrm>
              <a:custGeom>
                <a:avLst/>
                <a:gdLst/>
                <a:ahLst/>
                <a:cxnLst/>
                <a:rect l="l" t="t" r="r" b="b"/>
                <a:pathLst>
                  <a:path w="6003" h="5896" extrusionOk="0">
                    <a:moveTo>
                      <a:pt x="40" y="1"/>
                    </a:moveTo>
                    <a:cubicBezTo>
                      <a:pt x="19" y="1"/>
                      <a:pt x="1" y="28"/>
                      <a:pt x="20" y="48"/>
                    </a:cubicBezTo>
                    <a:cubicBezTo>
                      <a:pt x="1798" y="2158"/>
                      <a:pt x="3754" y="4114"/>
                      <a:pt x="5877" y="5879"/>
                    </a:cubicBezTo>
                    <a:cubicBezTo>
                      <a:pt x="5889" y="5891"/>
                      <a:pt x="5903" y="5896"/>
                      <a:pt x="5916" y="5896"/>
                    </a:cubicBezTo>
                    <a:cubicBezTo>
                      <a:pt x="5961" y="5896"/>
                      <a:pt x="6003" y="5841"/>
                      <a:pt x="5954" y="5802"/>
                    </a:cubicBezTo>
                    <a:cubicBezTo>
                      <a:pt x="3959" y="3871"/>
                      <a:pt x="1862" y="2107"/>
                      <a:pt x="46" y="9"/>
                    </a:cubicBezTo>
                    <a:lnTo>
                      <a:pt x="59" y="9"/>
                    </a:lnTo>
                    <a:cubicBezTo>
                      <a:pt x="53" y="3"/>
                      <a:pt x="4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010" name="Google Shape;2010;p11"/>
          <p:cNvGrpSpPr/>
          <p:nvPr/>
        </p:nvGrpSpPr>
        <p:grpSpPr>
          <a:xfrm flipH="1">
            <a:off x="9300863" y="1357665"/>
            <a:ext cx="1937684" cy="4142676"/>
            <a:chOff x="389550" y="862500"/>
            <a:chExt cx="1340525" cy="2865978"/>
          </a:xfrm>
        </p:grpSpPr>
        <p:sp>
          <p:nvSpPr>
            <p:cNvPr id="2011" name="Google Shape;2011;p11"/>
            <p:cNvSpPr/>
            <p:nvPr/>
          </p:nvSpPr>
          <p:spPr>
            <a:xfrm>
              <a:off x="913974" y="989432"/>
              <a:ext cx="608116" cy="794202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2" name="Google Shape;2012;p11"/>
            <p:cNvSpPr/>
            <p:nvPr/>
          </p:nvSpPr>
          <p:spPr>
            <a:xfrm>
              <a:off x="1033656" y="1259470"/>
              <a:ext cx="386672" cy="122843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3" name="Google Shape;2013;p11"/>
            <p:cNvSpPr/>
            <p:nvPr/>
          </p:nvSpPr>
          <p:spPr>
            <a:xfrm>
              <a:off x="1160403" y="1014008"/>
              <a:ext cx="117675" cy="214380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4" name="Google Shape;2014;p11"/>
            <p:cNvSpPr/>
            <p:nvPr/>
          </p:nvSpPr>
          <p:spPr>
            <a:xfrm>
              <a:off x="964353" y="1215374"/>
              <a:ext cx="50416" cy="300861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5" name="Google Shape;2015;p11"/>
            <p:cNvSpPr/>
            <p:nvPr/>
          </p:nvSpPr>
          <p:spPr>
            <a:xfrm>
              <a:off x="1211117" y="1217605"/>
              <a:ext cx="380872" cy="90868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6" name="Google Shape;2016;p11"/>
            <p:cNvSpPr/>
            <p:nvPr/>
          </p:nvSpPr>
          <p:spPr>
            <a:xfrm>
              <a:off x="1303732" y="862500"/>
              <a:ext cx="426343" cy="248176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7" name="Google Shape;2017;p11"/>
            <p:cNvSpPr/>
            <p:nvPr/>
          </p:nvSpPr>
          <p:spPr>
            <a:xfrm>
              <a:off x="1195873" y="915407"/>
              <a:ext cx="203263" cy="222745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8" name="Google Shape;2018;p11"/>
            <p:cNvSpPr/>
            <p:nvPr/>
          </p:nvSpPr>
          <p:spPr>
            <a:xfrm>
              <a:off x="937249" y="1087587"/>
              <a:ext cx="154185" cy="334471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9" name="Google Shape;2019;p11"/>
            <p:cNvSpPr/>
            <p:nvPr/>
          </p:nvSpPr>
          <p:spPr>
            <a:xfrm>
              <a:off x="772430" y="2455992"/>
              <a:ext cx="248400" cy="229698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0" name="Google Shape;2020;p11"/>
            <p:cNvSpPr/>
            <p:nvPr/>
          </p:nvSpPr>
          <p:spPr>
            <a:xfrm>
              <a:off x="664347" y="1844123"/>
              <a:ext cx="111280" cy="266618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1" name="Google Shape;2021;p11"/>
            <p:cNvSpPr/>
            <p:nvPr/>
          </p:nvSpPr>
          <p:spPr>
            <a:xfrm>
              <a:off x="746999" y="2100590"/>
              <a:ext cx="152587" cy="134406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2" name="Google Shape;2022;p11"/>
            <p:cNvSpPr/>
            <p:nvPr/>
          </p:nvSpPr>
          <p:spPr>
            <a:xfrm>
              <a:off x="728223" y="2329544"/>
              <a:ext cx="252341" cy="82949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3" name="Google Shape;2023;p11"/>
            <p:cNvSpPr/>
            <p:nvPr/>
          </p:nvSpPr>
          <p:spPr>
            <a:xfrm>
              <a:off x="738038" y="2443240"/>
              <a:ext cx="188540" cy="110462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4" name="Google Shape;2024;p11"/>
            <p:cNvSpPr/>
            <p:nvPr/>
          </p:nvSpPr>
          <p:spPr>
            <a:xfrm>
              <a:off x="493208" y="2254886"/>
              <a:ext cx="223675" cy="202594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5" name="Google Shape;2025;p11"/>
            <p:cNvSpPr/>
            <p:nvPr/>
          </p:nvSpPr>
          <p:spPr>
            <a:xfrm>
              <a:off x="672415" y="2108546"/>
              <a:ext cx="83246" cy="130836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6" name="Google Shape;2026;p11"/>
            <p:cNvSpPr/>
            <p:nvPr/>
          </p:nvSpPr>
          <p:spPr>
            <a:xfrm>
              <a:off x="463836" y="2066236"/>
              <a:ext cx="172961" cy="74732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7" name="Google Shape;2027;p11"/>
            <p:cNvSpPr/>
            <p:nvPr/>
          </p:nvSpPr>
          <p:spPr>
            <a:xfrm>
              <a:off x="526298" y="2466589"/>
              <a:ext cx="215421" cy="179170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8" name="Google Shape;2028;p11"/>
            <p:cNvSpPr/>
            <p:nvPr/>
          </p:nvSpPr>
          <p:spPr>
            <a:xfrm>
              <a:off x="568683" y="2689631"/>
              <a:ext cx="221853" cy="107896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9" name="Google Shape;2029;p11"/>
            <p:cNvSpPr/>
            <p:nvPr/>
          </p:nvSpPr>
          <p:spPr>
            <a:xfrm>
              <a:off x="818867" y="2666133"/>
              <a:ext cx="153293" cy="151062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0" name="Google Shape;2030;p11"/>
            <p:cNvSpPr/>
            <p:nvPr/>
          </p:nvSpPr>
          <p:spPr>
            <a:xfrm>
              <a:off x="770385" y="1627773"/>
              <a:ext cx="106521" cy="312238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1" name="Google Shape;2031;p11"/>
            <p:cNvSpPr/>
            <p:nvPr/>
          </p:nvSpPr>
          <p:spPr>
            <a:xfrm>
              <a:off x="855415" y="1610782"/>
              <a:ext cx="196942" cy="306252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2" name="Google Shape;2032;p11"/>
            <p:cNvSpPr/>
            <p:nvPr/>
          </p:nvSpPr>
          <p:spPr>
            <a:xfrm>
              <a:off x="880884" y="1661867"/>
              <a:ext cx="267213" cy="24289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3" name="Google Shape;2033;p11"/>
            <p:cNvSpPr/>
            <p:nvPr/>
          </p:nvSpPr>
          <p:spPr>
            <a:xfrm>
              <a:off x="874972" y="1833899"/>
              <a:ext cx="304318" cy="95478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4" name="Google Shape;2034;p11"/>
            <p:cNvSpPr/>
            <p:nvPr/>
          </p:nvSpPr>
          <p:spPr>
            <a:xfrm>
              <a:off x="851660" y="1926105"/>
              <a:ext cx="283906" cy="12436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5" name="Google Shape;2035;p11"/>
            <p:cNvSpPr/>
            <p:nvPr/>
          </p:nvSpPr>
          <p:spPr>
            <a:xfrm>
              <a:off x="901965" y="2224845"/>
              <a:ext cx="156082" cy="112841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6" name="Google Shape;2036;p11"/>
            <p:cNvSpPr/>
            <p:nvPr/>
          </p:nvSpPr>
          <p:spPr>
            <a:xfrm>
              <a:off x="922042" y="2215216"/>
              <a:ext cx="196868" cy="50230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7" name="Google Shape;2037;p11"/>
            <p:cNvSpPr/>
            <p:nvPr/>
          </p:nvSpPr>
          <p:spPr>
            <a:xfrm>
              <a:off x="935018" y="2156137"/>
              <a:ext cx="194749" cy="67556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8" name="Google Shape;2038;p11"/>
            <p:cNvSpPr/>
            <p:nvPr/>
          </p:nvSpPr>
          <p:spPr>
            <a:xfrm>
              <a:off x="924310" y="2088432"/>
              <a:ext cx="130688" cy="129275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9" name="Google Shape;2039;p11"/>
            <p:cNvSpPr/>
            <p:nvPr/>
          </p:nvSpPr>
          <p:spPr>
            <a:xfrm>
              <a:off x="900663" y="2059729"/>
              <a:ext cx="57443" cy="163704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0" name="Google Shape;2040;p11"/>
            <p:cNvSpPr/>
            <p:nvPr/>
          </p:nvSpPr>
          <p:spPr>
            <a:xfrm>
              <a:off x="560169" y="1819361"/>
              <a:ext cx="94697" cy="170470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1" name="Google Shape;2041;p11"/>
            <p:cNvSpPr/>
            <p:nvPr/>
          </p:nvSpPr>
          <p:spPr>
            <a:xfrm>
              <a:off x="495104" y="1779914"/>
              <a:ext cx="84659" cy="192964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2" name="Google Shape;2042;p11"/>
            <p:cNvSpPr/>
            <p:nvPr/>
          </p:nvSpPr>
          <p:spPr>
            <a:xfrm>
              <a:off x="442903" y="1787907"/>
              <a:ext cx="108491" cy="174449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3" name="Google Shape;2043;p11"/>
            <p:cNvSpPr/>
            <p:nvPr/>
          </p:nvSpPr>
          <p:spPr>
            <a:xfrm>
              <a:off x="394941" y="1876990"/>
              <a:ext cx="156528" cy="96742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4" name="Google Shape;2044;p11"/>
            <p:cNvSpPr/>
            <p:nvPr/>
          </p:nvSpPr>
          <p:spPr>
            <a:xfrm>
              <a:off x="389550" y="1970609"/>
              <a:ext cx="170731" cy="46921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5" name="Google Shape;2045;p11"/>
            <p:cNvSpPr/>
            <p:nvPr/>
          </p:nvSpPr>
          <p:spPr>
            <a:xfrm>
              <a:off x="663864" y="1967151"/>
              <a:ext cx="195381" cy="952031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6" name="Google Shape;2046;p11"/>
            <p:cNvSpPr/>
            <p:nvPr/>
          </p:nvSpPr>
          <p:spPr>
            <a:xfrm>
              <a:off x="560057" y="1994181"/>
              <a:ext cx="178687" cy="529778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7" name="Google Shape;2047;p11"/>
            <p:cNvSpPr/>
            <p:nvPr/>
          </p:nvSpPr>
          <p:spPr>
            <a:xfrm>
              <a:off x="720787" y="2230682"/>
              <a:ext cx="182219" cy="144296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048" name="Google Shape;2048;p11"/>
            <p:cNvGrpSpPr/>
            <p:nvPr/>
          </p:nvGrpSpPr>
          <p:grpSpPr>
            <a:xfrm>
              <a:off x="519149" y="2584450"/>
              <a:ext cx="1026503" cy="1144028"/>
              <a:chOff x="698962" y="2819500"/>
              <a:chExt cx="1026503" cy="1144028"/>
            </a:xfrm>
          </p:grpSpPr>
          <p:sp>
            <p:nvSpPr>
              <p:cNvPr id="2049" name="Google Shape;2049;p11"/>
              <p:cNvSpPr/>
              <p:nvPr/>
            </p:nvSpPr>
            <p:spPr>
              <a:xfrm>
                <a:off x="698962" y="3325741"/>
                <a:ext cx="480812" cy="322462"/>
              </a:xfrm>
              <a:custGeom>
                <a:avLst/>
                <a:gdLst/>
                <a:ahLst/>
                <a:cxnLst/>
                <a:rect l="l" t="t" r="r" b="b"/>
                <a:pathLst>
                  <a:path w="12932" h="8673" extrusionOk="0">
                    <a:moveTo>
                      <a:pt x="221" y="1"/>
                    </a:moveTo>
                    <a:cubicBezTo>
                      <a:pt x="105" y="1"/>
                      <a:pt x="0" y="134"/>
                      <a:pt x="67" y="268"/>
                    </a:cubicBezTo>
                    <a:cubicBezTo>
                      <a:pt x="642" y="1483"/>
                      <a:pt x="1371" y="2621"/>
                      <a:pt x="2241" y="3644"/>
                    </a:cubicBezTo>
                    <a:cubicBezTo>
                      <a:pt x="3136" y="4744"/>
                      <a:pt x="4095" y="5946"/>
                      <a:pt x="5335" y="6675"/>
                    </a:cubicBezTo>
                    <a:cubicBezTo>
                      <a:pt x="7079" y="7704"/>
                      <a:pt x="8958" y="8672"/>
                      <a:pt x="10955" y="8672"/>
                    </a:cubicBezTo>
                    <a:cubicBezTo>
                      <a:pt x="11565" y="8672"/>
                      <a:pt x="12185" y="8582"/>
                      <a:pt x="12816" y="8376"/>
                    </a:cubicBezTo>
                    <a:cubicBezTo>
                      <a:pt x="12880" y="8363"/>
                      <a:pt x="12931" y="8261"/>
                      <a:pt x="12867" y="8209"/>
                    </a:cubicBezTo>
                    <a:cubicBezTo>
                      <a:pt x="11959" y="7493"/>
                      <a:pt x="11115" y="6688"/>
                      <a:pt x="10348" y="5818"/>
                    </a:cubicBezTo>
                    <a:cubicBezTo>
                      <a:pt x="9568" y="4949"/>
                      <a:pt x="8098" y="4284"/>
                      <a:pt x="7062" y="3734"/>
                    </a:cubicBezTo>
                    <a:cubicBezTo>
                      <a:pt x="5937" y="3133"/>
                      <a:pt x="4722" y="2698"/>
                      <a:pt x="3532" y="2225"/>
                    </a:cubicBezTo>
                    <a:cubicBezTo>
                      <a:pt x="2254" y="1701"/>
                      <a:pt x="1346" y="972"/>
                      <a:pt x="336" y="51"/>
                    </a:cubicBezTo>
                    <a:cubicBezTo>
                      <a:pt x="300" y="16"/>
                      <a:pt x="260" y="1"/>
                      <a:pt x="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0" name="Google Shape;2050;p11"/>
              <p:cNvSpPr/>
              <p:nvPr/>
            </p:nvSpPr>
            <p:spPr>
              <a:xfrm>
                <a:off x="981009" y="2819500"/>
                <a:ext cx="167384" cy="598301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6092" extrusionOk="0">
                    <a:moveTo>
                      <a:pt x="2362" y="1"/>
                    </a:moveTo>
                    <a:cubicBezTo>
                      <a:pt x="2313" y="1"/>
                      <a:pt x="2263" y="23"/>
                      <a:pt x="2238" y="74"/>
                    </a:cubicBezTo>
                    <a:cubicBezTo>
                      <a:pt x="1586" y="1442"/>
                      <a:pt x="1023" y="2836"/>
                      <a:pt x="537" y="4268"/>
                    </a:cubicBezTo>
                    <a:cubicBezTo>
                      <a:pt x="26" y="5726"/>
                      <a:pt x="0" y="6954"/>
                      <a:pt x="243" y="8463"/>
                    </a:cubicBezTo>
                    <a:cubicBezTo>
                      <a:pt x="460" y="9895"/>
                      <a:pt x="831" y="11289"/>
                      <a:pt x="1356" y="12618"/>
                    </a:cubicBezTo>
                    <a:cubicBezTo>
                      <a:pt x="1905" y="13974"/>
                      <a:pt x="2852" y="14844"/>
                      <a:pt x="3645" y="16033"/>
                    </a:cubicBezTo>
                    <a:lnTo>
                      <a:pt x="3657" y="16033"/>
                    </a:lnTo>
                    <a:cubicBezTo>
                      <a:pt x="3682" y="16073"/>
                      <a:pt x="3723" y="16091"/>
                      <a:pt x="3763" y="16091"/>
                    </a:cubicBezTo>
                    <a:cubicBezTo>
                      <a:pt x="3826" y="16091"/>
                      <a:pt x="3888" y="16047"/>
                      <a:pt x="3888" y="15969"/>
                    </a:cubicBezTo>
                    <a:cubicBezTo>
                      <a:pt x="3900" y="14524"/>
                      <a:pt x="4501" y="13245"/>
                      <a:pt x="4361" y="11775"/>
                    </a:cubicBezTo>
                    <a:cubicBezTo>
                      <a:pt x="4220" y="10483"/>
                      <a:pt x="3939" y="9230"/>
                      <a:pt x="3734" y="7951"/>
                    </a:cubicBezTo>
                    <a:cubicBezTo>
                      <a:pt x="3529" y="6698"/>
                      <a:pt x="3210" y="5458"/>
                      <a:pt x="2775" y="4268"/>
                    </a:cubicBezTo>
                    <a:cubicBezTo>
                      <a:pt x="2263" y="2874"/>
                      <a:pt x="2340" y="1583"/>
                      <a:pt x="2506" y="138"/>
                    </a:cubicBezTo>
                    <a:cubicBezTo>
                      <a:pt x="2514" y="53"/>
                      <a:pt x="2438" y="1"/>
                      <a:pt x="2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1" name="Google Shape;2051;p11"/>
              <p:cNvSpPr/>
              <p:nvPr/>
            </p:nvSpPr>
            <p:spPr>
              <a:xfrm>
                <a:off x="1226323" y="3062248"/>
                <a:ext cx="139388" cy="476313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2811" extrusionOk="0">
                    <a:moveTo>
                      <a:pt x="3516" y="0"/>
                    </a:moveTo>
                    <a:cubicBezTo>
                      <a:pt x="3482" y="0"/>
                      <a:pt x="3448" y="9"/>
                      <a:pt x="3415" y="28"/>
                    </a:cubicBezTo>
                    <a:cubicBezTo>
                      <a:pt x="1688" y="1154"/>
                      <a:pt x="435" y="3826"/>
                      <a:pt x="218" y="5821"/>
                    </a:cubicBezTo>
                    <a:cubicBezTo>
                      <a:pt x="77" y="7151"/>
                      <a:pt x="0" y="8302"/>
                      <a:pt x="320" y="9606"/>
                    </a:cubicBezTo>
                    <a:cubicBezTo>
                      <a:pt x="576" y="10655"/>
                      <a:pt x="768" y="11690"/>
                      <a:pt x="960" y="12752"/>
                    </a:cubicBezTo>
                    <a:lnTo>
                      <a:pt x="960" y="12739"/>
                    </a:lnTo>
                    <a:cubicBezTo>
                      <a:pt x="966" y="12788"/>
                      <a:pt x="1005" y="12811"/>
                      <a:pt x="1046" y="12811"/>
                    </a:cubicBezTo>
                    <a:cubicBezTo>
                      <a:pt x="1091" y="12811"/>
                      <a:pt x="1138" y="12785"/>
                      <a:pt x="1151" y="12739"/>
                    </a:cubicBezTo>
                    <a:cubicBezTo>
                      <a:pt x="1471" y="11614"/>
                      <a:pt x="1944" y="10527"/>
                      <a:pt x="2571" y="9529"/>
                    </a:cubicBezTo>
                    <a:cubicBezTo>
                      <a:pt x="3095" y="8647"/>
                      <a:pt x="3261" y="7675"/>
                      <a:pt x="3402" y="6678"/>
                    </a:cubicBezTo>
                    <a:cubicBezTo>
                      <a:pt x="3581" y="5437"/>
                      <a:pt x="3440" y="4325"/>
                      <a:pt x="3300" y="3097"/>
                    </a:cubicBezTo>
                    <a:cubicBezTo>
                      <a:pt x="3185" y="2023"/>
                      <a:pt x="3389" y="1243"/>
                      <a:pt x="3709" y="246"/>
                    </a:cubicBezTo>
                    <a:cubicBezTo>
                      <a:pt x="3749" y="115"/>
                      <a:pt x="3639" y="0"/>
                      <a:pt x="3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2" name="Google Shape;2052;p11"/>
              <p:cNvSpPr/>
              <p:nvPr/>
            </p:nvSpPr>
            <p:spPr>
              <a:xfrm>
                <a:off x="1363257" y="3314030"/>
                <a:ext cx="99865" cy="456124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2268" extrusionOk="0">
                    <a:moveTo>
                      <a:pt x="2024" y="1"/>
                    </a:moveTo>
                    <a:cubicBezTo>
                      <a:pt x="1984" y="1"/>
                      <a:pt x="1943" y="19"/>
                      <a:pt x="1918" y="59"/>
                    </a:cubicBezTo>
                    <a:cubicBezTo>
                      <a:pt x="857" y="2156"/>
                      <a:pt x="0" y="3998"/>
                      <a:pt x="243" y="6389"/>
                    </a:cubicBezTo>
                    <a:cubicBezTo>
                      <a:pt x="448" y="8448"/>
                      <a:pt x="1138" y="10609"/>
                      <a:pt x="2468" y="12233"/>
                    </a:cubicBezTo>
                    <a:cubicBezTo>
                      <a:pt x="2485" y="12257"/>
                      <a:pt x="2506" y="12267"/>
                      <a:pt x="2528" y="12267"/>
                    </a:cubicBezTo>
                    <a:cubicBezTo>
                      <a:pt x="2574" y="12267"/>
                      <a:pt x="2622" y="12221"/>
                      <a:pt x="2622" y="12169"/>
                    </a:cubicBezTo>
                    <a:cubicBezTo>
                      <a:pt x="2686" y="10136"/>
                      <a:pt x="2494" y="8026"/>
                      <a:pt x="2404" y="5980"/>
                    </a:cubicBezTo>
                    <a:cubicBezTo>
                      <a:pt x="2353" y="4995"/>
                      <a:pt x="2430" y="4010"/>
                      <a:pt x="2276" y="3026"/>
                    </a:cubicBezTo>
                    <a:cubicBezTo>
                      <a:pt x="2123" y="2067"/>
                      <a:pt x="2072" y="1095"/>
                      <a:pt x="2149" y="123"/>
                    </a:cubicBezTo>
                    <a:cubicBezTo>
                      <a:pt x="2149" y="45"/>
                      <a:pt x="2087" y="1"/>
                      <a:pt x="2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3" name="Google Shape;2053;p11"/>
              <p:cNvSpPr/>
              <p:nvPr/>
            </p:nvSpPr>
            <p:spPr>
              <a:xfrm>
                <a:off x="989933" y="3680698"/>
                <a:ext cx="382880" cy="188465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5069" extrusionOk="0">
                    <a:moveTo>
                      <a:pt x="219" y="0"/>
                    </a:moveTo>
                    <a:cubicBezTo>
                      <a:pt x="87" y="0"/>
                      <a:pt x="0" y="169"/>
                      <a:pt x="105" y="274"/>
                    </a:cubicBezTo>
                    <a:cubicBezTo>
                      <a:pt x="860" y="1054"/>
                      <a:pt x="1742" y="1693"/>
                      <a:pt x="2484" y="2499"/>
                    </a:cubicBezTo>
                    <a:cubicBezTo>
                      <a:pt x="3162" y="3215"/>
                      <a:pt x="3814" y="3790"/>
                      <a:pt x="4722" y="4199"/>
                    </a:cubicBezTo>
                    <a:cubicBezTo>
                      <a:pt x="6051" y="4820"/>
                      <a:pt x="7410" y="5068"/>
                      <a:pt x="8823" y="5068"/>
                    </a:cubicBezTo>
                    <a:cubicBezTo>
                      <a:pt x="9245" y="5068"/>
                      <a:pt x="9673" y="5046"/>
                      <a:pt x="10105" y="5005"/>
                    </a:cubicBezTo>
                    <a:lnTo>
                      <a:pt x="10118" y="4992"/>
                    </a:lnTo>
                    <a:cubicBezTo>
                      <a:pt x="10246" y="4992"/>
                      <a:pt x="10297" y="4813"/>
                      <a:pt x="10182" y="4749"/>
                    </a:cubicBezTo>
                    <a:cubicBezTo>
                      <a:pt x="8558" y="3598"/>
                      <a:pt x="7062" y="2448"/>
                      <a:pt x="5284" y="1552"/>
                    </a:cubicBezTo>
                    <a:cubicBezTo>
                      <a:pt x="4428" y="1130"/>
                      <a:pt x="3443" y="1105"/>
                      <a:pt x="2535" y="811"/>
                    </a:cubicBezTo>
                    <a:cubicBezTo>
                      <a:pt x="1781" y="568"/>
                      <a:pt x="1026" y="248"/>
                      <a:pt x="259" y="5"/>
                    </a:cubicBezTo>
                    <a:cubicBezTo>
                      <a:pt x="245" y="2"/>
                      <a:pt x="232" y="0"/>
                      <a:pt x="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4" name="Google Shape;2054;p11"/>
              <p:cNvSpPr/>
              <p:nvPr/>
            </p:nvSpPr>
            <p:spPr>
              <a:xfrm>
                <a:off x="1053250" y="3000232"/>
                <a:ext cx="672214" cy="963297"/>
              </a:xfrm>
              <a:custGeom>
                <a:avLst/>
                <a:gdLst/>
                <a:ahLst/>
                <a:cxnLst/>
                <a:rect l="l" t="t" r="r" b="b"/>
                <a:pathLst>
                  <a:path w="18080" h="25909" extrusionOk="0">
                    <a:moveTo>
                      <a:pt x="471" y="0"/>
                    </a:moveTo>
                    <a:cubicBezTo>
                      <a:pt x="454" y="0"/>
                      <a:pt x="436" y="13"/>
                      <a:pt x="436" y="34"/>
                    </a:cubicBezTo>
                    <a:cubicBezTo>
                      <a:pt x="1" y="4804"/>
                      <a:pt x="806" y="9599"/>
                      <a:pt x="2788" y="13959"/>
                    </a:cubicBezTo>
                    <a:cubicBezTo>
                      <a:pt x="4106" y="16811"/>
                      <a:pt x="5973" y="19445"/>
                      <a:pt x="8402" y="21453"/>
                    </a:cubicBezTo>
                    <a:cubicBezTo>
                      <a:pt x="9732" y="22578"/>
                      <a:pt x="11203" y="23524"/>
                      <a:pt x="12776" y="24279"/>
                    </a:cubicBezTo>
                    <a:cubicBezTo>
                      <a:pt x="14310" y="25008"/>
                      <a:pt x="16113" y="25839"/>
                      <a:pt x="17827" y="25903"/>
                    </a:cubicBezTo>
                    <a:cubicBezTo>
                      <a:pt x="17842" y="25907"/>
                      <a:pt x="17856" y="25909"/>
                      <a:pt x="17870" y="25909"/>
                    </a:cubicBezTo>
                    <a:cubicBezTo>
                      <a:pt x="18029" y="25909"/>
                      <a:pt x="18080" y="25655"/>
                      <a:pt x="17903" y="25596"/>
                    </a:cubicBezTo>
                    <a:cubicBezTo>
                      <a:pt x="16151" y="24803"/>
                      <a:pt x="14233" y="24458"/>
                      <a:pt x="12481" y="23576"/>
                    </a:cubicBezTo>
                    <a:cubicBezTo>
                      <a:pt x="10973" y="22834"/>
                      <a:pt x="9566" y="21900"/>
                      <a:pt x="8287" y="20801"/>
                    </a:cubicBezTo>
                    <a:cubicBezTo>
                      <a:pt x="6024" y="18806"/>
                      <a:pt x="4208" y="16338"/>
                      <a:pt x="2968" y="13589"/>
                    </a:cubicBezTo>
                    <a:cubicBezTo>
                      <a:pt x="1062" y="9330"/>
                      <a:pt x="218" y="4689"/>
                      <a:pt x="500" y="34"/>
                    </a:cubicBezTo>
                    <a:cubicBezTo>
                      <a:pt x="500" y="10"/>
                      <a:pt x="486" y="0"/>
                      <a:pt x="4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5" name="Google Shape;2055;p11"/>
              <p:cNvSpPr/>
              <p:nvPr/>
            </p:nvSpPr>
            <p:spPr>
              <a:xfrm>
                <a:off x="936319" y="3524468"/>
                <a:ext cx="304616" cy="126040"/>
              </a:xfrm>
              <a:custGeom>
                <a:avLst/>
                <a:gdLst/>
                <a:ahLst/>
                <a:cxnLst/>
                <a:rect l="l" t="t" r="r" b="b"/>
                <a:pathLst>
                  <a:path w="8193" h="3390" extrusionOk="0">
                    <a:moveTo>
                      <a:pt x="51" y="0"/>
                    </a:moveTo>
                    <a:cubicBezTo>
                      <a:pt x="26" y="0"/>
                      <a:pt x="0" y="26"/>
                      <a:pt x="26" y="51"/>
                    </a:cubicBezTo>
                    <a:cubicBezTo>
                      <a:pt x="2417" y="1752"/>
                      <a:pt x="5115" y="2928"/>
                      <a:pt x="8031" y="3389"/>
                    </a:cubicBezTo>
                    <a:cubicBezTo>
                      <a:pt x="8035" y="3389"/>
                      <a:pt x="8038" y="3389"/>
                      <a:pt x="8042" y="3389"/>
                    </a:cubicBezTo>
                    <a:cubicBezTo>
                      <a:pt x="8149" y="3389"/>
                      <a:pt x="8193" y="3222"/>
                      <a:pt x="8082" y="3210"/>
                    </a:cubicBezTo>
                    <a:cubicBezTo>
                      <a:pt x="5141" y="2749"/>
                      <a:pt x="2596" y="1496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6" name="Google Shape;2056;p11"/>
              <p:cNvSpPr/>
              <p:nvPr/>
            </p:nvSpPr>
            <p:spPr>
              <a:xfrm>
                <a:off x="1255807" y="3235543"/>
                <a:ext cx="61161" cy="47516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2780" extrusionOk="0">
                    <a:moveTo>
                      <a:pt x="1625" y="1"/>
                    </a:moveTo>
                    <a:cubicBezTo>
                      <a:pt x="1618" y="1"/>
                      <a:pt x="1612" y="4"/>
                      <a:pt x="1612" y="9"/>
                    </a:cubicBezTo>
                    <a:cubicBezTo>
                      <a:pt x="1023" y="2119"/>
                      <a:pt x="384" y="4255"/>
                      <a:pt x="192" y="6428"/>
                    </a:cubicBezTo>
                    <a:cubicBezTo>
                      <a:pt x="0" y="8615"/>
                      <a:pt x="282" y="10610"/>
                      <a:pt x="793" y="12720"/>
                    </a:cubicBezTo>
                    <a:cubicBezTo>
                      <a:pt x="804" y="12762"/>
                      <a:pt x="833" y="12780"/>
                      <a:pt x="863" y="12780"/>
                    </a:cubicBezTo>
                    <a:cubicBezTo>
                      <a:pt x="906" y="12780"/>
                      <a:pt x="949" y="12742"/>
                      <a:pt x="934" y="12681"/>
                    </a:cubicBezTo>
                    <a:cubicBezTo>
                      <a:pt x="486" y="10597"/>
                      <a:pt x="154" y="8564"/>
                      <a:pt x="397" y="6428"/>
                    </a:cubicBezTo>
                    <a:cubicBezTo>
                      <a:pt x="640" y="4267"/>
                      <a:pt x="1151" y="2145"/>
                      <a:pt x="1637" y="22"/>
                    </a:cubicBezTo>
                    <a:cubicBezTo>
                      <a:pt x="1645" y="7"/>
                      <a:pt x="1635" y="1"/>
                      <a:pt x="16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7" name="Google Shape;2057;p11"/>
              <p:cNvSpPr/>
              <p:nvPr/>
            </p:nvSpPr>
            <p:spPr>
              <a:xfrm>
                <a:off x="1415086" y="3473383"/>
                <a:ext cx="128717" cy="427719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1504" extrusionOk="0">
                    <a:moveTo>
                      <a:pt x="656" y="0"/>
                    </a:moveTo>
                    <a:cubicBezTo>
                      <a:pt x="654" y="0"/>
                      <a:pt x="652" y="2"/>
                      <a:pt x="652" y="6"/>
                    </a:cubicBezTo>
                    <a:cubicBezTo>
                      <a:pt x="371" y="2001"/>
                      <a:pt x="0" y="4059"/>
                      <a:pt x="384" y="6067"/>
                    </a:cubicBezTo>
                    <a:cubicBezTo>
                      <a:pt x="780" y="8164"/>
                      <a:pt x="1893" y="9763"/>
                      <a:pt x="3159" y="11451"/>
                    </a:cubicBezTo>
                    <a:cubicBezTo>
                      <a:pt x="3189" y="11488"/>
                      <a:pt x="3230" y="11504"/>
                      <a:pt x="3270" y="11504"/>
                    </a:cubicBezTo>
                    <a:cubicBezTo>
                      <a:pt x="3367" y="11504"/>
                      <a:pt x="3461" y="11413"/>
                      <a:pt x="3389" y="11323"/>
                    </a:cubicBezTo>
                    <a:cubicBezTo>
                      <a:pt x="2187" y="9686"/>
                      <a:pt x="959" y="8049"/>
                      <a:pt x="639" y="5990"/>
                    </a:cubicBezTo>
                    <a:cubicBezTo>
                      <a:pt x="345" y="4008"/>
                      <a:pt x="512" y="2001"/>
                      <a:pt x="665" y="6"/>
                    </a:cubicBezTo>
                    <a:cubicBezTo>
                      <a:pt x="665" y="6"/>
                      <a:pt x="659" y="0"/>
                      <a:pt x="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8" name="Google Shape;2058;p11"/>
              <p:cNvSpPr/>
              <p:nvPr/>
            </p:nvSpPr>
            <p:spPr>
              <a:xfrm>
                <a:off x="1180331" y="3785285"/>
                <a:ext cx="337000" cy="101167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721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2614" y="1536"/>
                      <a:pt x="5576" y="2721"/>
                      <a:pt x="8619" y="2721"/>
                    </a:cubicBezTo>
                    <a:cubicBezTo>
                      <a:pt x="8729" y="2721"/>
                      <a:pt x="8839" y="2719"/>
                      <a:pt x="8948" y="2716"/>
                    </a:cubicBezTo>
                    <a:cubicBezTo>
                      <a:pt x="9063" y="2716"/>
                      <a:pt x="9063" y="2537"/>
                      <a:pt x="8948" y="2537"/>
                    </a:cubicBezTo>
                    <a:cubicBezTo>
                      <a:pt x="5777" y="2499"/>
                      <a:pt x="2836" y="1386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9" name="Google Shape;2059;p11"/>
              <p:cNvSpPr/>
              <p:nvPr/>
            </p:nvSpPr>
            <p:spPr>
              <a:xfrm>
                <a:off x="1514914" y="3762568"/>
                <a:ext cx="100646" cy="154892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4166" extrusionOk="0">
                    <a:moveTo>
                      <a:pt x="19" y="1"/>
                    </a:moveTo>
                    <a:cubicBezTo>
                      <a:pt x="9" y="1"/>
                      <a:pt x="0" y="8"/>
                      <a:pt x="0" y="15"/>
                    </a:cubicBezTo>
                    <a:cubicBezTo>
                      <a:pt x="563" y="1588"/>
                      <a:pt x="1305" y="3110"/>
                      <a:pt x="2635" y="4159"/>
                    </a:cubicBezTo>
                    <a:cubicBezTo>
                      <a:pt x="2642" y="4163"/>
                      <a:pt x="2649" y="4165"/>
                      <a:pt x="2656" y="4165"/>
                    </a:cubicBezTo>
                    <a:cubicBezTo>
                      <a:pt x="2685" y="4165"/>
                      <a:pt x="2707" y="4128"/>
                      <a:pt x="2686" y="4107"/>
                    </a:cubicBezTo>
                    <a:cubicBezTo>
                      <a:pt x="1471" y="3008"/>
                      <a:pt x="627" y="1524"/>
                      <a:pt x="39" y="15"/>
                    </a:cubicBezTo>
                    <a:cubicBezTo>
                      <a:pt x="33" y="5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60" name="Google Shape;2060;p11"/>
              <p:cNvSpPr/>
              <p:nvPr/>
            </p:nvSpPr>
            <p:spPr>
              <a:xfrm>
                <a:off x="957437" y="3331095"/>
                <a:ext cx="223192" cy="219213"/>
              </a:xfrm>
              <a:custGeom>
                <a:avLst/>
                <a:gdLst/>
                <a:ahLst/>
                <a:cxnLst/>
                <a:rect l="l" t="t" r="r" b="b"/>
                <a:pathLst>
                  <a:path w="6003" h="5896" extrusionOk="0">
                    <a:moveTo>
                      <a:pt x="40" y="1"/>
                    </a:moveTo>
                    <a:cubicBezTo>
                      <a:pt x="19" y="1"/>
                      <a:pt x="1" y="28"/>
                      <a:pt x="20" y="48"/>
                    </a:cubicBezTo>
                    <a:cubicBezTo>
                      <a:pt x="1798" y="2158"/>
                      <a:pt x="3754" y="4114"/>
                      <a:pt x="5877" y="5879"/>
                    </a:cubicBezTo>
                    <a:cubicBezTo>
                      <a:pt x="5889" y="5891"/>
                      <a:pt x="5903" y="5896"/>
                      <a:pt x="5916" y="5896"/>
                    </a:cubicBezTo>
                    <a:cubicBezTo>
                      <a:pt x="5961" y="5896"/>
                      <a:pt x="6003" y="5841"/>
                      <a:pt x="5954" y="5802"/>
                    </a:cubicBezTo>
                    <a:cubicBezTo>
                      <a:pt x="3959" y="3871"/>
                      <a:pt x="1862" y="2107"/>
                      <a:pt x="46" y="9"/>
                    </a:cubicBezTo>
                    <a:lnTo>
                      <a:pt x="59" y="9"/>
                    </a:lnTo>
                    <a:cubicBezTo>
                      <a:pt x="53" y="3"/>
                      <a:pt x="4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486;p4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487" name="Google Shape;487;p4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488" name="Google Shape;488;p4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" name="Google Shape;489;p4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" name="Google Shape;490;p4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" name="Google Shape;491;p4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" name="Google Shape;492;p4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0" name="Google Shape;500;p4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1" name="Google Shape;501;p4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" name="Google Shape;502;p4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" name="Google Shape;503;p4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" name="Google Shape;504;p4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5" name="Google Shape;505;p4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" name="Google Shape;506;p4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" name="Google Shape;507;p4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" name="Google Shape;508;p4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" name="Google Shape;509;p4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" name="Google Shape;510;p4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" name="Google Shape;511;p4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" name="Google Shape;512;p4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" name="Google Shape;513;p4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" name="Google Shape;514;p4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" name="Google Shape;515;p4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" name="Google Shape;516;p4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" name="Google Shape;517;p4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" name="Google Shape;518;p4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" name="Google Shape;519;p4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" name="Google Shape;520;p4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" name="Google Shape;521;p4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" name="Google Shape;522;p4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" name="Google Shape;523;p4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" name="Google Shape;524;p4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" name="Google Shape;525;p4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" name="Google Shape;526;p4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7" name="Google Shape;527;p4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" name="Google Shape;528;p4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" name="Google Shape;529;p4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0" name="Google Shape;530;p4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" name="Google Shape;531;p4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" name="Google Shape;532;p4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3" name="Google Shape;533;p4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4" name="Google Shape;534;p4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5" name="Google Shape;535;p4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6" name="Google Shape;536;p4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" name="Google Shape;537;p4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" name="Google Shape;538;p4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" name="Google Shape;539;p4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" name="Google Shape;540;p4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" name="Google Shape;541;p4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" name="Google Shape;542;p4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" name="Google Shape;543;p4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" name="Google Shape;544;p4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" name="Google Shape;545;p4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" name="Google Shape;546;p4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" name="Google Shape;547;p4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" name="Google Shape;548;p4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4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" name="Google Shape;550;p4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" name="Google Shape;551;p4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" name="Google Shape;552;p4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" name="Google Shape;553;p4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" name="Google Shape;554;p4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" name="Google Shape;555;p4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56" name="Google Shape;556;p4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557" name="Google Shape;557;p4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" name="Google Shape;558;p4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" name="Google Shape;559;p4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" name="Google Shape;560;p4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" name="Google Shape;561;p4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2" name="Google Shape;562;p4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3" name="Google Shape;563;p4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4" name="Google Shape;564;p4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" name="Google Shape;565;p4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" name="Google Shape;566;p4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7" name="Google Shape;567;p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" name="Google Shape;568;p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" name="Google Shape;569;p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" name="Google Shape;570;p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" name="Google Shape;571;p4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" name="Google Shape;572;p4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3" name="Google Shape;573;p4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" name="Google Shape;574;p4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" name="Google Shape;575;p4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" name="Google Shape;576;p4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77" name="Google Shape;577;p4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578" name="Google Shape;578;p4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9" name="Google Shape;579;p4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0" name="Google Shape;580;p4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1" name="Google Shape;581;p4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2" name="Google Shape;582;p4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3" name="Google Shape;583;p4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4" name="Google Shape;584;p4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5" name="Google Shape;585;p4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6" name="Google Shape;586;p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7" name="Google Shape;587;p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8" name="Google Shape;588;p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" name="Google Shape;589;p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" name="Google Shape;590;p4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" name="Google Shape;591;p4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2" name="Google Shape;592;p4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" name="Google Shape;593;p4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" name="Google Shape;594;p4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" name="Google Shape;595;p4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96" name="Google Shape;596;p4"/>
          <p:cNvGrpSpPr/>
          <p:nvPr/>
        </p:nvGrpSpPr>
        <p:grpSpPr>
          <a:xfrm rot="-9877623">
            <a:off x="10815624" y="135711"/>
            <a:ext cx="1216252" cy="1519589"/>
            <a:chOff x="5445825" y="2825825"/>
            <a:chExt cx="660175" cy="824825"/>
          </a:xfrm>
        </p:grpSpPr>
        <p:sp>
          <p:nvSpPr>
            <p:cNvPr id="597" name="Google Shape;597;p4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06" name="Google Shape;606;p4"/>
          <p:cNvGrpSpPr/>
          <p:nvPr/>
        </p:nvGrpSpPr>
        <p:grpSpPr>
          <a:xfrm rot="1300404">
            <a:off x="10845980" y="4243143"/>
            <a:ext cx="1647747" cy="3562824"/>
            <a:chOff x="5218725" y="1196400"/>
            <a:chExt cx="1135050" cy="2454250"/>
          </a:xfrm>
        </p:grpSpPr>
        <p:grpSp>
          <p:nvGrpSpPr>
            <p:cNvPr id="607" name="Google Shape;607;p4"/>
            <p:cNvGrpSpPr/>
            <p:nvPr/>
          </p:nvGrpSpPr>
          <p:grpSpPr>
            <a:xfrm>
              <a:off x="5218725" y="1196400"/>
              <a:ext cx="271175" cy="291125"/>
              <a:chOff x="5218725" y="1196400"/>
              <a:chExt cx="271175" cy="291125"/>
            </a:xfrm>
          </p:grpSpPr>
          <p:sp>
            <p:nvSpPr>
              <p:cNvPr id="608" name="Google Shape;608;p4"/>
              <p:cNvSpPr/>
              <p:nvPr/>
            </p:nvSpPr>
            <p:spPr>
              <a:xfrm>
                <a:off x="5402975" y="1196400"/>
                <a:ext cx="86925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8867" extrusionOk="0">
                    <a:moveTo>
                      <a:pt x="1545" y="0"/>
                    </a:moveTo>
                    <a:cubicBezTo>
                      <a:pt x="1164" y="0"/>
                      <a:pt x="854" y="225"/>
                      <a:pt x="655" y="560"/>
                    </a:cubicBezTo>
                    <a:cubicBezTo>
                      <a:pt x="0" y="1680"/>
                      <a:pt x="857" y="3596"/>
                      <a:pt x="1036" y="4775"/>
                    </a:cubicBezTo>
                    <a:cubicBezTo>
                      <a:pt x="1262" y="6168"/>
                      <a:pt x="1715" y="7526"/>
                      <a:pt x="2381" y="8776"/>
                    </a:cubicBezTo>
                    <a:cubicBezTo>
                      <a:pt x="2413" y="8839"/>
                      <a:pt x="2473" y="8867"/>
                      <a:pt x="2536" y="8867"/>
                    </a:cubicBezTo>
                    <a:cubicBezTo>
                      <a:pt x="2637" y="8867"/>
                      <a:pt x="2748" y="8795"/>
                      <a:pt x="2762" y="8692"/>
                    </a:cubicBezTo>
                    <a:lnTo>
                      <a:pt x="2774" y="8692"/>
                    </a:lnTo>
                    <a:cubicBezTo>
                      <a:pt x="2941" y="7478"/>
                      <a:pt x="3477" y="6240"/>
                      <a:pt x="3477" y="5013"/>
                    </a:cubicBezTo>
                    <a:cubicBezTo>
                      <a:pt x="3453" y="3608"/>
                      <a:pt x="3262" y="2215"/>
                      <a:pt x="2881" y="870"/>
                    </a:cubicBezTo>
                    <a:cubicBezTo>
                      <a:pt x="2762" y="441"/>
                      <a:pt x="2322" y="120"/>
                      <a:pt x="1905" y="48"/>
                    </a:cubicBezTo>
                    <a:lnTo>
                      <a:pt x="1703" y="13"/>
                    </a:lnTo>
                    <a:cubicBezTo>
                      <a:pt x="1649" y="4"/>
                      <a:pt x="1596" y="0"/>
                      <a:pt x="15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" name="Google Shape;609;p4"/>
              <p:cNvSpPr/>
              <p:nvPr/>
            </p:nvSpPr>
            <p:spPr>
              <a:xfrm>
                <a:off x="5306550" y="1210575"/>
                <a:ext cx="159725" cy="203400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8136" extrusionOk="0">
                    <a:moveTo>
                      <a:pt x="2121" y="0"/>
                    </a:moveTo>
                    <a:cubicBezTo>
                      <a:pt x="1031" y="0"/>
                      <a:pt x="0" y="1158"/>
                      <a:pt x="833" y="2291"/>
                    </a:cubicBezTo>
                    <a:cubicBezTo>
                      <a:pt x="1595" y="3327"/>
                      <a:pt x="2202" y="4482"/>
                      <a:pt x="3095" y="5411"/>
                    </a:cubicBezTo>
                    <a:cubicBezTo>
                      <a:pt x="4012" y="6387"/>
                      <a:pt x="5024" y="7280"/>
                      <a:pt x="6096" y="8090"/>
                    </a:cubicBezTo>
                    <a:cubicBezTo>
                      <a:pt x="6128" y="8122"/>
                      <a:pt x="6165" y="8136"/>
                      <a:pt x="6202" y="8136"/>
                    </a:cubicBezTo>
                    <a:cubicBezTo>
                      <a:pt x="6300" y="8136"/>
                      <a:pt x="6389" y="8036"/>
                      <a:pt x="6346" y="7923"/>
                    </a:cubicBezTo>
                    <a:lnTo>
                      <a:pt x="6346" y="7923"/>
                    </a:lnTo>
                    <a:lnTo>
                      <a:pt x="6346" y="7935"/>
                    </a:lnTo>
                    <a:cubicBezTo>
                      <a:pt x="5453" y="5530"/>
                      <a:pt x="4953" y="2625"/>
                      <a:pt x="3309" y="589"/>
                    </a:cubicBezTo>
                    <a:cubicBezTo>
                      <a:pt x="2974" y="174"/>
                      <a:pt x="2543" y="0"/>
                      <a:pt x="2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4"/>
              <p:cNvSpPr/>
              <p:nvPr/>
            </p:nvSpPr>
            <p:spPr>
              <a:xfrm>
                <a:off x="5259500" y="1289175"/>
                <a:ext cx="200950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5125" extrusionOk="0">
                    <a:moveTo>
                      <a:pt x="1367" y="0"/>
                    </a:moveTo>
                    <a:cubicBezTo>
                      <a:pt x="1100" y="0"/>
                      <a:pt x="838" y="52"/>
                      <a:pt x="584" y="171"/>
                    </a:cubicBezTo>
                    <a:cubicBezTo>
                      <a:pt x="227" y="314"/>
                      <a:pt x="0" y="659"/>
                      <a:pt x="36" y="1052"/>
                    </a:cubicBezTo>
                    <a:cubicBezTo>
                      <a:pt x="119" y="2719"/>
                      <a:pt x="2251" y="3398"/>
                      <a:pt x="3536" y="4088"/>
                    </a:cubicBezTo>
                    <a:cubicBezTo>
                      <a:pt x="4835" y="4790"/>
                      <a:pt x="6433" y="5125"/>
                      <a:pt x="7900" y="5125"/>
                    </a:cubicBezTo>
                    <a:cubicBezTo>
                      <a:pt x="7926" y="5125"/>
                      <a:pt x="7952" y="5124"/>
                      <a:pt x="7978" y="5124"/>
                    </a:cubicBezTo>
                    <a:cubicBezTo>
                      <a:pt x="8013" y="5124"/>
                      <a:pt x="8037" y="5089"/>
                      <a:pt x="8037" y="5065"/>
                    </a:cubicBezTo>
                    <a:lnTo>
                      <a:pt x="8037" y="5053"/>
                    </a:lnTo>
                    <a:cubicBezTo>
                      <a:pt x="7787" y="3886"/>
                      <a:pt x="6644" y="2791"/>
                      <a:pt x="5620" y="2231"/>
                    </a:cubicBezTo>
                    <a:cubicBezTo>
                      <a:pt x="4431" y="1576"/>
                      <a:pt x="2833" y="0"/>
                      <a:pt x="13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4"/>
              <p:cNvSpPr/>
              <p:nvPr/>
            </p:nvSpPr>
            <p:spPr>
              <a:xfrm>
                <a:off x="5218725" y="1370200"/>
                <a:ext cx="236050" cy="727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2910" extrusionOk="0">
                    <a:moveTo>
                      <a:pt x="2019" y="0"/>
                    </a:moveTo>
                    <a:cubicBezTo>
                      <a:pt x="1743" y="0"/>
                      <a:pt x="1457" y="35"/>
                      <a:pt x="1155" y="121"/>
                    </a:cubicBezTo>
                    <a:cubicBezTo>
                      <a:pt x="119" y="407"/>
                      <a:pt x="0" y="2109"/>
                      <a:pt x="1048" y="2479"/>
                    </a:cubicBezTo>
                    <a:cubicBezTo>
                      <a:pt x="1905" y="2783"/>
                      <a:pt x="2851" y="2909"/>
                      <a:pt x="3824" y="2909"/>
                    </a:cubicBezTo>
                    <a:cubicBezTo>
                      <a:pt x="5701" y="2909"/>
                      <a:pt x="7675" y="2440"/>
                      <a:pt x="9299" y="1883"/>
                    </a:cubicBezTo>
                    <a:cubicBezTo>
                      <a:pt x="9442" y="1824"/>
                      <a:pt x="9430" y="1597"/>
                      <a:pt x="9263" y="1562"/>
                    </a:cubicBezTo>
                    <a:lnTo>
                      <a:pt x="9263" y="1574"/>
                    </a:lnTo>
                    <a:cubicBezTo>
                      <a:pt x="7763" y="1359"/>
                      <a:pt x="6299" y="919"/>
                      <a:pt x="4822" y="621"/>
                    </a:cubicBezTo>
                    <a:cubicBezTo>
                      <a:pt x="3807" y="418"/>
                      <a:pt x="2970" y="0"/>
                      <a:pt x="20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4"/>
              <p:cNvSpPr/>
              <p:nvPr/>
            </p:nvSpPr>
            <p:spPr>
              <a:xfrm>
                <a:off x="5253850" y="1410700"/>
                <a:ext cx="20532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3073" extrusionOk="0">
                    <a:moveTo>
                      <a:pt x="8053" y="0"/>
                    </a:moveTo>
                    <a:cubicBezTo>
                      <a:pt x="8048" y="0"/>
                      <a:pt x="8042" y="1"/>
                      <a:pt x="8037" y="1"/>
                    </a:cubicBezTo>
                    <a:cubicBezTo>
                      <a:pt x="5798" y="418"/>
                      <a:pt x="3512" y="728"/>
                      <a:pt x="1250" y="1025"/>
                    </a:cubicBezTo>
                    <a:cubicBezTo>
                      <a:pt x="155" y="1180"/>
                      <a:pt x="0" y="2883"/>
                      <a:pt x="1179" y="3025"/>
                    </a:cubicBezTo>
                    <a:cubicBezTo>
                      <a:pt x="1438" y="3056"/>
                      <a:pt x="1720" y="3072"/>
                      <a:pt x="2016" y="3072"/>
                    </a:cubicBezTo>
                    <a:cubicBezTo>
                      <a:pt x="4225" y="3072"/>
                      <a:pt x="7265" y="2195"/>
                      <a:pt x="8168" y="180"/>
                    </a:cubicBezTo>
                    <a:cubicBezTo>
                      <a:pt x="8213" y="101"/>
                      <a:pt x="8151" y="0"/>
                      <a:pt x="8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13" name="Google Shape;613;p4"/>
            <p:cNvSpPr/>
            <p:nvPr/>
          </p:nvSpPr>
          <p:spPr>
            <a:xfrm>
              <a:off x="5665200" y="1442500"/>
              <a:ext cx="87175" cy="226400"/>
            </a:xfrm>
            <a:custGeom>
              <a:avLst/>
              <a:gdLst/>
              <a:ahLst/>
              <a:cxnLst/>
              <a:rect l="l" t="t" r="r" b="b"/>
              <a:pathLst>
                <a:path w="3487" h="9056" extrusionOk="0">
                  <a:moveTo>
                    <a:pt x="3454" y="0"/>
                  </a:moveTo>
                  <a:cubicBezTo>
                    <a:pt x="3450" y="0"/>
                    <a:pt x="3446" y="1"/>
                    <a:pt x="3441" y="3"/>
                  </a:cubicBezTo>
                  <a:lnTo>
                    <a:pt x="3453" y="3"/>
                  </a:lnTo>
                  <a:cubicBezTo>
                    <a:pt x="2394" y="765"/>
                    <a:pt x="703" y="1658"/>
                    <a:pt x="417" y="3051"/>
                  </a:cubicBezTo>
                  <a:cubicBezTo>
                    <a:pt x="1" y="5123"/>
                    <a:pt x="1786" y="6933"/>
                    <a:pt x="870" y="8957"/>
                  </a:cubicBezTo>
                  <a:cubicBezTo>
                    <a:pt x="851" y="9003"/>
                    <a:pt x="890" y="9056"/>
                    <a:pt x="935" y="9056"/>
                  </a:cubicBezTo>
                  <a:cubicBezTo>
                    <a:pt x="949" y="9056"/>
                    <a:pt x="963" y="9051"/>
                    <a:pt x="977" y="9040"/>
                  </a:cubicBezTo>
                  <a:cubicBezTo>
                    <a:pt x="2013" y="8207"/>
                    <a:pt x="2572" y="7147"/>
                    <a:pt x="2953" y="5897"/>
                  </a:cubicBezTo>
                  <a:cubicBezTo>
                    <a:pt x="3168" y="5230"/>
                    <a:pt x="3084" y="4301"/>
                    <a:pt x="3060" y="3611"/>
                  </a:cubicBezTo>
                  <a:cubicBezTo>
                    <a:pt x="3025" y="3206"/>
                    <a:pt x="2941" y="2813"/>
                    <a:pt x="2822" y="2420"/>
                  </a:cubicBezTo>
                  <a:cubicBezTo>
                    <a:pt x="2632" y="1742"/>
                    <a:pt x="3251" y="694"/>
                    <a:pt x="3477" y="39"/>
                  </a:cubicBezTo>
                  <a:cubicBezTo>
                    <a:pt x="3487" y="20"/>
                    <a:pt x="3473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5594650" y="1325250"/>
              <a:ext cx="88125" cy="233250"/>
            </a:xfrm>
            <a:custGeom>
              <a:avLst/>
              <a:gdLst/>
              <a:ahLst/>
              <a:cxnLst/>
              <a:rect l="l" t="t" r="r" b="b"/>
              <a:pathLst>
                <a:path w="3525" h="9330" extrusionOk="0">
                  <a:moveTo>
                    <a:pt x="847" y="1"/>
                  </a:moveTo>
                  <a:cubicBezTo>
                    <a:pt x="811" y="1"/>
                    <a:pt x="774" y="21"/>
                    <a:pt x="763" y="62"/>
                  </a:cubicBezTo>
                  <a:cubicBezTo>
                    <a:pt x="382" y="1538"/>
                    <a:pt x="1" y="3038"/>
                    <a:pt x="156" y="4562"/>
                  </a:cubicBezTo>
                  <a:cubicBezTo>
                    <a:pt x="310" y="6241"/>
                    <a:pt x="1572" y="7408"/>
                    <a:pt x="1441" y="9110"/>
                  </a:cubicBezTo>
                  <a:cubicBezTo>
                    <a:pt x="1419" y="9242"/>
                    <a:pt x="1524" y="9329"/>
                    <a:pt x="1630" y="9329"/>
                  </a:cubicBezTo>
                  <a:cubicBezTo>
                    <a:pt x="1695" y="9329"/>
                    <a:pt x="1762" y="9295"/>
                    <a:pt x="1799" y="9218"/>
                  </a:cubicBezTo>
                  <a:cubicBezTo>
                    <a:pt x="3525" y="6289"/>
                    <a:pt x="1501" y="3074"/>
                    <a:pt x="929" y="74"/>
                  </a:cubicBezTo>
                  <a:cubicBezTo>
                    <a:pt x="923" y="24"/>
                    <a:pt x="885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5501800" y="1270750"/>
              <a:ext cx="87225" cy="206825"/>
            </a:xfrm>
            <a:custGeom>
              <a:avLst/>
              <a:gdLst/>
              <a:ahLst/>
              <a:cxnLst/>
              <a:rect l="l" t="t" r="r" b="b"/>
              <a:pathLst>
                <a:path w="3489" h="8273" extrusionOk="0">
                  <a:moveTo>
                    <a:pt x="1197" y="0"/>
                  </a:moveTo>
                  <a:cubicBezTo>
                    <a:pt x="1176" y="0"/>
                    <a:pt x="1155" y="9"/>
                    <a:pt x="1143" y="27"/>
                  </a:cubicBezTo>
                  <a:cubicBezTo>
                    <a:pt x="0" y="2694"/>
                    <a:pt x="726" y="6123"/>
                    <a:pt x="2655" y="8231"/>
                  </a:cubicBezTo>
                  <a:cubicBezTo>
                    <a:pt x="2693" y="8258"/>
                    <a:pt x="2739" y="8273"/>
                    <a:pt x="2784" y="8273"/>
                  </a:cubicBezTo>
                  <a:cubicBezTo>
                    <a:pt x="2838" y="8273"/>
                    <a:pt x="2890" y="8252"/>
                    <a:pt x="2929" y="8207"/>
                  </a:cubicBezTo>
                  <a:cubicBezTo>
                    <a:pt x="3489" y="7350"/>
                    <a:pt x="3262" y="5921"/>
                    <a:pt x="3036" y="4968"/>
                  </a:cubicBezTo>
                  <a:cubicBezTo>
                    <a:pt x="2619" y="3266"/>
                    <a:pt x="1810" y="1694"/>
                    <a:pt x="1250" y="27"/>
                  </a:cubicBezTo>
                  <a:cubicBezTo>
                    <a:pt x="1238" y="9"/>
                    <a:pt x="1217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5360400" y="1480075"/>
              <a:ext cx="213150" cy="69625"/>
            </a:xfrm>
            <a:custGeom>
              <a:avLst/>
              <a:gdLst/>
              <a:ahLst/>
              <a:cxnLst/>
              <a:rect l="l" t="t" r="r" b="b"/>
              <a:pathLst>
                <a:path w="8526" h="2785" extrusionOk="0">
                  <a:moveTo>
                    <a:pt x="203" y="0"/>
                  </a:moveTo>
                  <a:cubicBezTo>
                    <a:pt x="84" y="0"/>
                    <a:pt x="1" y="120"/>
                    <a:pt x="60" y="227"/>
                  </a:cubicBezTo>
                  <a:cubicBezTo>
                    <a:pt x="1060" y="1346"/>
                    <a:pt x="2096" y="2394"/>
                    <a:pt x="3608" y="2727"/>
                  </a:cubicBezTo>
                  <a:cubicBezTo>
                    <a:pt x="3794" y="2767"/>
                    <a:pt x="3978" y="2785"/>
                    <a:pt x="4160" y="2785"/>
                  </a:cubicBezTo>
                  <a:cubicBezTo>
                    <a:pt x="5671" y="2785"/>
                    <a:pt x="7061" y="1532"/>
                    <a:pt x="8347" y="905"/>
                  </a:cubicBezTo>
                  <a:cubicBezTo>
                    <a:pt x="8478" y="834"/>
                    <a:pt x="8525" y="620"/>
                    <a:pt x="8359" y="560"/>
                  </a:cubicBezTo>
                  <a:cubicBezTo>
                    <a:pt x="7728" y="310"/>
                    <a:pt x="7065" y="228"/>
                    <a:pt x="6395" y="228"/>
                  </a:cubicBezTo>
                  <a:cubicBezTo>
                    <a:pt x="5787" y="228"/>
                    <a:pt x="5173" y="296"/>
                    <a:pt x="4573" y="370"/>
                  </a:cubicBezTo>
                  <a:cubicBezTo>
                    <a:pt x="4134" y="427"/>
                    <a:pt x="3693" y="455"/>
                    <a:pt x="3252" y="455"/>
                  </a:cubicBezTo>
                  <a:cubicBezTo>
                    <a:pt x="2223" y="455"/>
                    <a:pt x="1195" y="301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5448500" y="1567300"/>
              <a:ext cx="216425" cy="74725"/>
            </a:xfrm>
            <a:custGeom>
              <a:avLst/>
              <a:gdLst/>
              <a:ahLst/>
              <a:cxnLst/>
              <a:rect l="l" t="t" r="r" b="b"/>
              <a:pathLst>
                <a:path w="8657" h="2989" extrusionOk="0">
                  <a:moveTo>
                    <a:pt x="4748" y="0"/>
                  </a:moveTo>
                  <a:cubicBezTo>
                    <a:pt x="4675" y="0"/>
                    <a:pt x="4601" y="4"/>
                    <a:pt x="4525" y="12"/>
                  </a:cubicBezTo>
                  <a:cubicBezTo>
                    <a:pt x="3037" y="167"/>
                    <a:pt x="1537" y="643"/>
                    <a:pt x="120" y="1131"/>
                  </a:cubicBezTo>
                  <a:cubicBezTo>
                    <a:pt x="1" y="1167"/>
                    <a:pt x="13" y="1369"/>
                    <a:pt x="144" y="1381"/>
                  </a:cubicBezTo>
                  <a:lnTo>
                    <a:pt x="144" y="1369"/>
                  </a:lnTo>
                  <a:cubicBezTo>
                    <a:pt x="799" y="1405"/>
                    <a:pt x="1465" y="1464"/>
                    <a:pt x="2120" y="1548"/>
                  </a:cubicBezTo>
                  <a:cubicBezTo>
                    <a:pt x="2918" y="1643"/>
                    <a:pt x="3418" y="2131"/>
                    <a:pt x="4097" y="2465"/>
                  </a:cubicBezTo>
                  <a:cubicBezTo>
                    <a:pt x="4889" y="2867"/>
                    <a:pt x="5513" y="2989"/>
                    <a:pt x="6146" y="2989"/>
                  </a:cubicBezTo>
                  <a:cubicBezTo>
                    <a:pt x="6824" y="2989"/>
                    <a:pt x="7512" y="2848"/>
                    <a:pt x="8430" y="2762"/>
                  </a:cubicBezTo>
                  <a:cubicBezTo>
                    <a:pt x="8621" y="2738"/>
                    <a:pt x="8657" y="2500"/>
                    <a:pt x="8490" y="2417"/>
                  </a:cubicBezTo>
                  <a:cubicBezTo>
                    <a:pt x="7192" y="1813"/>
                    <a:pt x="6351" y="0"/>
                    <a:pt x="4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5432425" y="1401700"/>
              <a:ext cx="267925" cy="319050"/>
            </a:xfrm>
            <a:custGeom>
              <a:avLst/>
              <a:gdLst/>
              <a:ahLst/>
              <a:cxnLst/>
              <a:rect l="l" t="t" r="r" b="b"/>
              <a:pathLst>
                <a:path w="10717" h="12762" extrusionOk="0">
                  <a:moveTo>
                    <a:pt x="539" y="1"/>
                  </a:moveTo>
                  <a:cubicBezTo>
                    <a:pt x="159" y="1"/>
                    <a:pt x="1" y="638"/>
                    <a:pt x="406" y="802"/>
                  </a:cubicBezTo>
                  <a:cubicBezTo>
                    <a:pt x="5775" y="3016"/>
                    <a:pt x="8776" y="7398"/>
                    <a:pt x="10633" y="12732"/>
                  </a:cubicBezTo>
                  <a:cubicBezTo>
                    <a:pt x="10638" y="12752"/>
                    <a:pt x="10653" y="12761"/>
                    <a:pt x="10670" y="12761"/>
                  </a:cubicBezTo>
                  <a:cubicBezTo>
                    <a:pt x="10692" y="12761"/>
                    <a:pt x="10716" y="12743"/>
                    <a:pt x="10716" y="12708"/>
                  </a:cubicBezTo>
                  <a:cubicBezTo>
                    <a:pt x="10300" y="7529"/>
                    <a:pt x="5716" y="1409"/>
                    <a:pt x="644" y="16"/>
                  </a:cubicBezTo>
                  <a:cubicBezTo>
                    <a:pt x="607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6140850" y="2107900"/>
              <a:ext cx="58675" cy="165725"/>
            </a:xfrm>
            <a:custGeom>
              <a:avLst/>
              <a:gdLst/>
              <a:ahLst/>
              <a:cxnLst/>
              <a:rect l="l" t="t" r="r" b="b"/>
              <a:pathLst>
                <a:path w="2347" h="6629" extrusionOk="0">
                  <a:moveTo>
                    <a:pt x="1300" y="1"/>
                  </a:moveTo>
                  <a:cubicBezTo>
                    <a:pt x="817" y="1"/>
                    <a:pt x="399" y="363"/>
                    <a:pt x="322" y="855"/>
                  </a:cubicBezTo>
                  <a:cubicBezTo>
                    <a:pt x="84" y="1950"/>
                    <a:pt x="1" y="3069"/>
                    <a:pt x="72" y="4189"/>
                  </a:cubicBezTo>
                  <a:cubicBezTo>
                    <a:pt x="120" y="4915"/>
                    <a:pt x="48" y="5951"/>
                    <a:pt x="572" y="6522"/>
                  </a:cubicBezTo>
                  <a:cubicBezTo>
                    <a:pt x="629" y="6595"/>
                    <a:pt x="708" y="6629"/>
                    <a:pt x="788" y="6629"/>
                  </a:cubicBezTo>
                  <a:cubicBezTo>
                    <a:pt x="891" y="6629"/>
                    <a:pt x="995" y="6571"/>
                    <a:pt x="1048" y="6463"/>
                  </a:cubicBezTo>
                  <a:cubicBezTo>
                    <a:pt x="1299" y="5725"/>
                    <a:pt x="1477" y="4939"/>
                    <a:pt x="1668" y="4189"/>
                  </a:cubicBezTo>
                  <a:cubicBezTo>
                    <a:pt x="1930" y="3200"/>
                    <a:pt x="2227" y="2105"/>
                    <a:pt x="2299" y="1105"/>
                  </a:cubicBezTo>
                  <a:cubicBezTo>
                    <a:pt x="2346" y="557"/>
                    <a:pt x="1965" y="81"/>
                    <a:pt x="1429" y="10"/>
                  </a:cubicBezTo>
                  <a:cubicBezTo>
                    <a:pt x="1386" y="4"/>
                    <a:pt x="1343" y="1"/>
                    <a:pt x="13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20" name="Google Shape;620;p4"/>
            <p:cNvGrpSpPr/>
            <p:nvPr/>
          </p:nvGrpSpPr>
          <p:grpSpPr>
            <a:xfrm>
              <a:off x="6154550" y="2106625"/>
              <a:ext cx="199225" cy="208850"/>
              <a:chOff x="6154550" y="2106625"/>
              <a:chExt cx="199225" cy="208850"/>
            </a:xfrm>
          </p:grpSpPr>
          <p:sp>
            <p:nvSpPr>
              <p:cNvPr id="621" name="Google Shape;621;p4"/>
              <p:cNvSpPr/>
              <p:nvPr/>
            </p:nvSpPr>
            <p:spPr>
              <a:xfrm>
                <a:off x="6154850" y="2106625"/>
                <a:ext cx="113625" cy="162375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6495" extrusionOk="0">
                    <a:moveTo>
                      <a:pt x="3303" y="1"/>
                    </a:moveTo>
                    <a:cubicBezTo>
                      <a:pt x="3202" y="1"/>
                      <a:pt x="3100" y="16"/>
                      <a:pt x="3001" y="49"/>
                    </a:cubicBezTo>
                    <a:cubicBezTo>
                      <a:pt x="1917" y="430"/>
                      <a:pt x="1501" y="1847"/>
                      <a:pt x="1143" y="2823"/>
                    </a:cubicBezTo>
                    <a:cubicBezTo>
                      <a:pt x="739" y="3906"/>
                      <a:pt x="0" y="5299"/>
                      <a:pt x="322" y="6466"/>
                    </a:cubicBezTo>
                    <a:cubicBezTo>
                      <a:pt x="331" y="6484"/>
                      <a:pt x="352" y="6495"/>
                      <a:pt x="372" y="6495"/>
                    </a:cubicBezTo>
                    <a:cubicBezTo>
                      <a:pt x="380" y="6495"/>
                      <a:pt x="387" y="6493"/>
                      <a:pt x="393" y="6490"/>
                    </a:cubicBezTo>
                    <a:cubicBezTo>
                      <a:pt x="1286" y="6014"/>
                      <a:pt x="2060" y="4954"/>
                      <a:pt x="2548" y="4097"/>
                    </a:cubicBezTo>
                    <a:cubicBezTo>
                      <a:pt x="3096" y="3168"/>
                      <a:pt x="3751" y="2239"/>
                      <a:pt x="4215" y="1287"/>
                    </a:cubicBezTo>
                    <a:cubicBezTo>
                      <a:pt x="4544" y="608"/>
                      <a:pt x="3941" y="1"/>
                      <a:pt x="3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" name="Google Shape;622;p4"/>
              <p:cNvSpPr/>
              <p:nvPr/>
            </p:nvSpPr>
            <p:spPr>
              <a:xfrm>
                <a:off x="6158425" y="2140825"/>
                <a:ext cx="169075" cy="127175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5087" extrusionOk="0">
                    <a:moveTo>
                      <a:pt x="5671" y="1"/>
                    </a:moveTo>
                    <a:cubicBezTo>
                      <a:pt x="4555" y="1"/>
                      <a:pt x="3614" y="1133"/>
                      <a:pt x="2751" y="1824"/>
                    </a:cubicBezTo>
                    <a:cubicBezTo>
                      <a:pt x="1739" y="2622"/>
                      <a:pt x="798" y="3824"/>
                      <a:pt x="60" y="4872"/>
                    </a:cubicBezTo>
                    <a:cubicBezTo>
                      <a:pt x="0" y="4943"/>
                      <a:pt x="48" y="5051"/>
                      <a:pt x="131" y="5062"/>
                    </a:cubicBezTo>
                    <a:cubicBezTo>
                      <a:pt x="238" y="5079"/>
                      <a:pt x="342" y="5086"/>
                      <a:pt x="445" y="5086"/>
                    </a:cubicBezTo>
                    <a:cubicBezTo>
                      <a:pt x="1484" y="5086"/>
                      <a:pt x="2358" y="4316"/>
                      <a:pt x="3203" y="3753"/>
                    </a:cubicBezTo>
                    <a:cubicBezTo>
                      <a:pt x="4239" y="3038"/>
                      <a:pt x="6180" y="2229"/>
                      <a:pt x="6620" y="1002"/>
                    </a:cubicBezTo>
                    <a:cubicBezTo>
                      <a:pt x="6763" y="657"/>
                      <a:pt x="6608" y="264"/>
                      <a:pt x="6263" y="109"/>
                    </a:cubicBezTo>
                    <a:cubicBezTo>
                      <a:pt x="6060" y="34"/>
                      <a:pt x="5863" y="1"/>
                      <a:pt x="5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" name="Google Shape;623;p4"/>
              <p:cNvSpPr/>
              <p:nvPr/>
            </p:nvSpPr>
            <p:spPr>
              <a:xfrm>
                <a:off x="6156025" y="2199175"/>
                <a:ext cx="197750" cy="76950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078" extrusionOk="0">
                    <a:moveTo>
                      <a:pt x="6406" y="0"/>
                    </a:moveTo>
                    <a:cubicBezTo>
                      <a:pt x="6386" y="0"/>
                      <a:pt x="6367" y="1"/>
                      <a:pt x="6347" y="2"/>
                    </a:cubicBezTo>
                    <a:cubicBezTo>
                      <a:pt x="5180" y="73"/>
                      <a:pt x="4049" y="573"/>
                      <a:pt x="2954" y="1002"/>
                    </a:cubicBezTo>
                    <a:cubicBezTo>
                      <a:pt x="1977" y="1395"/>
                      <a:pt x="799" y="1871"/>
                      <a:pt x="49" y="2645"/>
                    </a:cubicBezTo>
                    <a:cubicBezTo>
                      <a:pt x="1" y="2693"/>
                      <a:pt x="37" y="2764"/>
                      <a:pt x="84" y="2788"/>
                    </a:cubicBezTo>
                    <a:cubicBezTo>
                      <a:pt x="493" y="3004"/>
                      <a:pt x="956" y="3078"/>
                      <a:pt x="1430" y="3078"/>
                    </a:cubicBezTo>
                    <a:cubicBezTo>
                      <a:pt x="1977" y="3078"/>
                      <a:pt x="2539" y="2979"/>
                      <a:pt x="3049" y="2883"/>
                    </a:cubicBezTo>
                    <a:cubicBezTo>
                      <a:pt x="4323" y="2633"/>
                      <a:pt x="5585" y="2300"/>
                      <a:pt x="6823" y="1883"/>
                    </a:cubicBezTo>
                    <a:cubicBezTo>
                      <a:pt x="7910" y="1509"/>
                      <a:pt x="7426" y="0"/>
                      <a:pt x="6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" name="Google Shape;624;p4"/>
              <p:cNvSpPr/>
              <p:nvPr/>
            </p:nvSpPr>
            <p:spPr>
              <a:xfrm>
                <a:off x="6154550" y="2264425"/>
                <a:ext cx="1884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2042" extrusionOk="0">
                    <a:moveTo>
                      <a:pt x="1085" y="1"/>
                    </a:moveTo>
                    <a:cubicBezTo>
                      <a:pt x="817" y="1"/>
                      <a:pt x="551" y="10"/>
                      <a:pt x="286" y="35"/>
                    </a:cubicBezTo>
                    <a:cubicBezTo>
                      <a:pt x="96" y="59"/>
                      <a:pt x="0" y="285"/>
                      <a:pt x="108" y="452"/>
                    </a:cubicBezTo>
                    <a:cubicBezTo>
                      <a:pt x="679" y="1095"/>
                      <a:pt x="1632" y="1214"/>
                      <a:pt x="2441" y="1380"/>
                    </a:cubicBezTo>
                    <a:cubicBezTo>
                      <a:pt x="3615" y="1615"/>
                      <a:pt x="4789" y="2041"/>
                      <a:pt x="5998" y="2041"/>
                    </a:cubicBezTo>
                    <a:cubicBezTo>
                      <a:pt x="6137" y="2041"/>
                      <a:pt x="6277" y="2036"/>
                      <a:pt x="6418" y="2023"/>
                    </a:cubicBezTo>
                    <a:cubicBezTo>
                      <a:pt x="7537" y="1916"/>
                      <a:pt x="7501" y="273"/>
                      <a:pt x="6442" y="118"/>
                    </a:cubicBezTo>
                    <a:cubicBezTo>
                      <a:pt x="5928" y="37"/>
                      <a:pt x="5389" y="15"/>
                      <a:pt x="4846" y="15"/>
                    </a:cubicBezTo>
                    <a:cubicBezTo>
                      <a:pt x="4194" y="15"/>
                      <a:pt x="3535" y="47"/>
                      <a:pt x="2906" y="47"/>
                    </a:cubicBezTo>
                    <a:cubicBezTo>
                      <a:pt x="2309" y="47"/>
                      <a:pt x="1696" y="1"/>
                      <a:pt x="1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25" name="Google Shape;625;p4"/>
            <p:cNvGrpSpPr/>
            <p:nvPr/>
          </p:nvGrpSpPr>
          <p:grpSpPr>
            <a:xfrm>
              <a:off x="5493875" y="1659575"/>
              <a:ext cx="498900" cy="349950"/>
              <a:chOff x="5493875" y="1659575"/>
              <a:chExt cx="498900" cy="349950"/>
            </a:xfrm>
          </p:grpSpPr>
          <p:sp>
            <p:nvSpPr>
              <p:cNvPr id="626" name="Google Shape;626;p4"/>
              <p:cNvSpPr/>
              <p:nvPr/>
            </p:nvSpPr>
            <p:spPr>
              <a:xfrm>
                <a:off x="5800400" y="1712900"/>
                <a:ext cx="192375" cy="294500"/>
              </a:xfrm>
              <a:custGeom>
                <a:avLst/>
                <a:gdLst/>
                <a:ahLst/>
                <a:cxnLst/>
                <a:rect l="l" t="t" r="r" b="b"/>
                <a:pathLst>
                  <a:path w="7695" h="11780" extrusionOk="0">
                    <a:moveTo>
                      <a:pt x="5940" y="1"/>
                    </a:moveTo>
                    <a:cubicBezTo>
                      <a:pt x="5323" y="1"/>
                      <a:pt x="4694" y="276"/>
                      <a:pt x="4368" y="855"/>
                    </a:cubicBezTo>
                    <a:cubicBezTo>
                      <a:pt x="3534" y="2391"/>
                      <a:pt x="2820" y="3987"/>
                      <a:pt x="2236" y="5642"/>
                    </a:cubicBezTo>
                    <a:cubicBezTo>
                      <a:pt x="1951" y="6439"/>
                      <a:pt x="1570" y="7189"/>
                      <a:pt x="1260" y="7975"/>
                    </a:cubicBezTo>
                    <a:cubicBezTo>
                      <a:pt x="796" y="9142"/>
                      <a:pt x="593" y="10392"/>
                      <a:pt x="58" y="11523"/>
                    </a:cubicBezTo>
                    <a:cubicBezTo>
                      <a:pt x="0" y="11629"/>
                      <a:pt x="89" y="11780"/>
                      <a:pt x="206" y="11780"/>
                    </a:cubicBezTo>
                    <a:cubicBezTo>
                      <a:pt x="235" y="11780"/>
                      <a:pt x="265" y="11771"/>
                      <a:pt x="296" y="11750"/>
                    </a:cubicBezTo>
                    <a:cubicBezTo>
                      <a:pt x="3832" y="9702"/>
                      <a:pt x="7368" y="3665"/>
                      <a:pt x="7582" y="1629"/>
                    </a:cubicBezTo>
                    <a:cubicBezTo>
                      <a:pt x="7695" y="574"/>
                      <a:pt x="6831" y="1"/>
                      <a:pt x="5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" name="Google Shape;627;p4"/>
              <p:cNvSpPr/>
              <p:nvPr/>
            </p:nvSpPr>
            <p:spPr>
              <a:xfrm>
                <a:off x="5765500" y="1659575"/>
                <a:ext cx="124150" cy="347425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13897" extrusionOk="0">
                    <a:moveTo>
                      <a:pt x="2080" y="0"/>
                    </a:moveTo>
                    <a:cubicBezTo>
                      <a:pt x="1265" y="0"/>
                      <a:pt x="495" y="520"/>
                      <a:pt x="322" y="1548"/>
                    </a:cubicBezTo>
                    <a:cubicBezTo>
                      <a:pt x="1" y="3441"/>
                      <a:pt x="811" y="5632"/>
                      <a:pt x="894" y="7560"/>
                    </a:cubicBezTo>
                    <a:cubicBezTo>
                      <a:pt x="989" y="9715"/>
                      <a:pt x="834" y="11716"/>
                      <a:pt x="1418" y="13811"/>
                    </a:cubicBezTo>
                    <a:cubicBezTo>
                      <a:pt x="1434" y="13872"/>
                      <a:pt x="1479" y="13896"/>
                      <a:pt x="1526" y="13896"/>
                    </a:cubicBezTo>
                    <a:cubicBezTo>
                      <a:pt x="1582" y="13896"/>
                      <a:pt x="1642" y="13862"/>
                      <a:pt x="1668" y="13811"/>
                    </a:cubicBezTo>
                    <a:lnTo>
                      <a:pt x="1668" y="13823"/>
                    </a:lnTo>
                    <a:cubicBezTo>
                      <a:pt x="2275" y="12692"/>
                      <a:pt x="2537" y="11418"/>
                      <a:pt x="3085" y="10251"/>
                    </a:cubicBezTo>
                    <a:cubicBezTo>
                      <a:pt x="3597" y="9144"/>
                      <a:pt x="4001" y="8179"/>
                      <a:pt x="4275" y="6989"/>
                    </a:cubicBezTo>
                    <a:cubicBezTo>
                      <a:pt x="4704" y="5096"/>
                      <a:pt x="4966" y="2179"/>
                      <a:pt x="3585" y="679"/>
                    </a:cubicBezTo>
                    <a:cubicBezTo>
                      <a:pt x="3169" y="225"/>
                      <a:pt x="2615" y="0"/>
                      <a:pt x="2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" name="Google Shape;628;p4"/>
              <p:cNvSpPr/>
              <p:nvPr/>
            </p:nvSpPr>
            <p:spPr>
              <a:xfrm>
                <a:off x="5631125" y="1672075"/>
                <a:ext cx="173000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13148" extrusionOk="0">
                    <a:moveTo>
                      <a:pt x="2546" y="0"/>
                    </a:moveTo>
                    <a:cubicBezTo>
                      <a:pt x="1305" y="0"/>
                      <a:pt x="1" y="937"/>
                      <a:pt x="304" y="2381"/>
                    </a:cubicBezTo>
                    <a:cubicBezTo>
                      <a:pt x="792" y="4739"/>
                      <a:pt x="2137" y="6144"/>
                      <a:pt x="3507" y="8025"/>
                    </a:cubicBezTo>
                    <a:cubicBezTo>
                      <a:pt x="4590" y="9537"/>
                      <a:pt x="4947" y="12085"/>
                      <a:pt x="6578" y="13121"/>
                    </a:cubicBezTo>
                    <a:cubicBezTo>
                      <a:pt x="6608" y="13139"/>
                      <a:pt x="6642" y="13148"/>
                      <a:pt x="6676" y="13148"/>
                    </a:cubicBezTo>
                    <a:cubicBezTo>
                      <a:pt x="6796" y="13148"/>
                      <a:pt x="6920" y="13045"/>
                      <a:pt x="6864" y="12906"/>
                    </a:cubicBezTo>
                    <a:cubicBezTo>
                      <a:pt x="6483" y="12073"/>
                      <a:pt x="6638" y="11025"/>
                      <a:pt x="6626" y="10132"/>
                    </a:cubicBezTo>
                    <a:cubicBezTo>
                      <a:pt x="6602" y="9168"/>
                      <a:pt x="6340" y="8203"/>
                      <a:pt x="6078" y="7287"/>
                    </a:cubicBezTo>
                    <a:cubicBezTo>
                      <a:pt x="5519" y="5310"/>
                      <a:pt x="5054" y="3250"/>
                      <a:pt x="4423" y="1298"/>
                    </a:cubicBezTo>
                    <a:cubicBezTo>
                      <a:pt x="4128" y="394"/>
                      <a:pt x="3351" y="0"/>
                      <a:pt x="25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" name="Google Shape;629;p4"/>
              <p:cNvSpPr/>
              <p:nvPr/>
            </p:nvSpPr>
            <p:spPr>
              <a:xfrm>
                <a:off x="5543850" y="1746875"/>
                <a:ext cx="262700" cy="252650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10106" extrusionOk="0">
                    <a:moveTo>
                      <a:pt x="2325" y="1"/>
                    </a:moveTo>
                    <a:cubicBezTo>
                      <a:pt x="1158" y="1"/>
                      <a:pt x="1" y="1430"/>
                      <a:pt x="830" y="2735"/>
                    </a:cubicBezTo>
                    <a:cubicBezTo>
                      <a:pt x="1938" y="4497"/>
                      <a:pt x="3426" y="6009"/>
                      <a:pt x="5176" y="7164"/>
                    </a:cubicBezTo>
                    <a:cubicBezTo>
                      <a:pt x="6783" y="8236"/>
                      <a:pt x="8224" y="10010"/>
                      <a:pt x="10296" y="10105"/>
                    </a:cubicBezTo>
                    <a:cubicBezTo>
                      <a:pt x="10301" y="10105"/>
                      <a:pt x="10306" y="10106"/>
                      <a:pt x="10311" y="10106"/>
                    </a:cubicBezTo>
                    <a:cubicBezTo>
                      <a:pt x="10433" y="10106"/>
                      <a:pt x="10507" y="9970"/>
                      <a:pt x="10439" y="9879"/>
                    </a:cubicBezTo>
                    <a:cubicBezTo>
                      <a:pt x="9343" y="8343"/>
                      <a:pt x="8367" y="6652"/>
                      <a:pt x="7069" y="5295"/>
                    </a:cubicBezTo>
                    <a:cubicBezTo>
                      <a:pt x="5700" y="3830"/>
                      <a:pt x="4676" y="2354"/>
                      <a:pt x="3545" y="699"/>
                    </a:cubicBezTo>
                    <a:cubicBezTo>
                      <a:pt x="3208" y="205"/>
                      <a:pt x="2766" y="1"/>
                      <a:pt x="23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" name="Google Shape;630;p4"/>
              <p:cNvSpPr/>
              <p:nvPr/>
            </p:nvSpPr>
            <p:spPr>
              <a:xfrm>
                <a:off x="5493875" y="1843775"/>
                <a:ext cx="312450" cy="165750"/>
              </a:xfrm>
              <a:custGeom>
                <a:avLst/>
                <a:gdLst/>
                <a:ahLst/>
                <a:cxnLst/>
                <a:rect l="l" t="t" r="r" b="b"/>
                <a:pathLst>
                  <a:path w="12498" h="6630" extrusionOk="0">
                    <a:moveTo>
                      <a:pt x="1951" y="1"/>
                    </a:moveTo>
                    <a:cubicBezTo>
                      <a:pt x="865" y="1"/>
                      <a:pt x="1" y="1561"/>
                      <a:pt x="1067" y="2455"/>
                    </a:cubicBezTo>
                    <a:cubicBezTo>
                      <a:pt x="3445" y="4455"/>
                      <a:pt x="7046" y="6629"/>
                      <a:pt x="10424" y="6629"/>
                    </a:cubicBezTo>
                    <a:cubicBezTo>
                      <a:pt x="11088" y="6629"/>
                      <a:pt x="11743" y="6546"/>
                      <a:pt x="12378" y="6360"/>
                    </a:cubicBezTo>
                    <a:cubicBezTo>
                      <a:pt x="12473" y="6312"/>
                      <a:pt x="12497" y="6181"/>
                      <a:pt x="12414" y="6110"/>
                    </a:cubicBezTo>
                    <a:lnTo>
                      <a:pt x="12426" y="6110"/>
                    </a:lnTo>
                    <a:cubicBezTo>
                      <a:pt x="9342" y="3967"/>
                      <a:pt x="5663" y="2633"/>
                      <a:pt x="2746" y="300"/>
                    </a:cubicBezTo>
                    <a:cubicBezTo>
                      <a:pt x="2484" y="90"/>
                      <a:pt x="2211" y="1"/>
                      <a:pt x="1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31" name="Google Shape;631;p4"/>
            <p:cNvGrpSpPr/>
            <p:nvPr/>
          </p:nvGrpSpPr>
          <p:grpSpPr>
            <a:xfrm>
              <a:off x="5268425" y="2009300"/>
              <a:ext cx="300650" cy="382275"/>
              <a:chOff x="5268425" y="2009300"/>
              <a:chExt cx="300650" cy="382275"/>
            </a:xfrm>
          </p:grpSpPr>
          <p:sp>
            <p:nvSpPr>
              <p:cNvPr id="632" name="Google Shape;632;p4"/>
              <p:cNvSpPr/>
              <p:nvPr/>
            </p:nvSpPr>
            <p:spPr>
              <a:xfrm>
                <a:off x="5499100" y="2016575"/>
                <a:ext cx="69975" cy="2604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0416" extrusionOk="0">
                    <a:moveTo>
                      <a:pt x="1140" y="1"/>
                    </a:moveTo>
                    <a:cubicBezTo>
                      <a:pt x="886" y="1"/>
                      <a:pt x="646" y="139"/>
                      <a:pt x="537" y="472"/>
                    </a:cubicBezTo>
                    <a:cubicBezTo>
                      <a:pt x="1" y="2067"/>
                      <a:pt x="525" y="4044"/>
                      <a:pt x="1168" y="5532"/>
                    </a:cubicBezTo>
                    <a:cubicBezTo>
                      <a:pt x="1799" y="6961"/>
                      <a:pt x="1263" y="9163"/>
                      <a:pt x="2346" y="10354"/>
                    </a:cubicBezTo>
                    <a:cubicBezTo>
                      <a:pt x="2384" y="10396"/>
                      <a:pt x="2440" y="10415"/>
                      <a:pt x="2496" y="10415"/>
                    </a:cubicBezTo>
                    <a:cubicBezTo>
                      <a:pt x="2600" y="10415"/>
                      <a:pt x="2703" y="10347"/>
                      <a:pt x="2680" y="10223"/>
                    </a:cubicBezTo>
                    <a:cubicBezTo>
                      <a:pt x="2370" y="8735"/>
                      <a:pt x="2799" y="7330"/>
                      <a:pt x="2775" y="5830"/>
                    </a:cubicBezTo>
                    <a:cubicBezTo>
                      <a:pt x="2751" y="4151"/>
                      <a:pt x="2334" y="2281"/>
                      <a:pt x="1965" y="650"/>
                    </a:cubicBezTo>
                    <a:cubicBezTo>
                      <a:pt x="1875" y="269"/>
                      <a:pt x="1494" y="1"/>
                      <a:pt x="1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" name="Google Shape;633;p4"/>
              <p:cNvSpPr/>
              <p:nvPr/>
            </p:nvSpPr>
            <p:spPr>
              <a:xfrm>
                <a:off x="5408025" y="2009300"/>
                <a:ext cx="151225" cy="264900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10596" extrusionOk="0">
                    <a:moveTo>
                      <a:pt x="752" y="1"/>
                    </a:moveTo>
                    <a:cubicBezTo>
                      <a:pt x="324" y="1"/>
                      <a:pt x="12" y="387"/>
                      <a:pt x="12" y="846"/>
                    </a:cubicBezTo>
                    <a:cubicBezTo>
                      <a:pt x="1" y="2299"/>
                      <a:pt x="1346" y="3406"/>
                      <a:pt x="2025" y="4656"/>
                    </a:cubicBezTo>
                    <a:cubicBezTo>
                      <a:pt x="2620" y="5775"/>
                      <a:pt x="3120" y="6894"/>
                      <a:pt x="3858" y="7930"/>
                    </a:cubicBezTo>
                    <a:cubicBezTo>
                      <a:pt x="4215" y="8417"/>
                      <a:pt x="4828" y="10596"/>
                      <a:pt x="5732" y="10596"/>
                    </a:cubicBezTo>
                    <a:cubicBezTo>
                      <a:pt x="5823" y="10596"/>
                      <a:pt x="5917" y="10574"/>
                      <a:pt x="6013" y="10526"/>
                    </a:cubicBezTo>
                    <a:cubicBezTo>
                      <a:pt x="6037" y="10526"/>
                      <a:pt x="6049" y="10490"/>
                      <a:pt x="6037" y="10466"/>
                    </a:cubicBezTo>
                    <a:cubicBezTo>
                      <a:pt x="5513" y="8764"/>
                      <a:pt x="5406" y="7287"/>
                      <a:pt x="4525" y="5668"/>
                    </a:cubicBezTo>
                    <a:cubicBezTo>
                      <a:pt x="3584" y="3942"/>
                      <a:pt x="2989" y="798"/>
                      <a:pt x="1048" y="60"/>
                    </a:cubicBezTo>
                    <a:cubicBezTo>
                      <a:pt x="945" y="19"/>
                      <a:pt x="846" y="1"/>
                      <a:pt x="7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" name="Google Shape;634;p4"/>
              <p:cNvSpPr/>
              <p:nvPr/>
            </p:nvSpPr>
            <p:spPr>
              <a:xfrm>
                <a:off x="5309500" y="2045275"/>
                <a:ext cx="25125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9314" extrusionOk="0">
                    <a:moveTo>
                      <a:pt x="2179" y="1"/>
                    </a:moveTo>
                    <a:cubicBezTo>
                      <a:pt x="970" y="1"/>
                      <a:pt x="0" y="1795"/>
                      <a:pt x="1179" y="2860"/>
                    </a:cubicBezTo>
                    <a:cubicBezTo>
                      <a:pt x="2644" y="4193"/>
                      <a:pt x="4311" y="5289"/>
                      <a:pt x="5787" y="6646"/>
                    </a:cubicBezTo>
                    <a:cubicBezTo>
                      <a:pt x="6882" y="7646"/>
                      <a:pt x="8168" y="9313"/>
                      <a:pt x="9776" y="9313"/>
                    </a:cubicBezTo>
                    <a:cubicBezTo>
                      <a:pt x="9895" y="9313"/>
                      <a:pt x="10049" y="9194"/>
                      <a:pt x="9978" y="9063"/>
                    </a:cubicBezTo>
                    <a:cubicBezTo>
                      <a:pt x="9216" y="7682"/>
                      <a:pt x="8311" y="6372"/>
                      <a:pt x="7263" y="5193"/>
                    </a:cubicBezTo>
                    <a:cubicBezTo>
                      <a:pt x="5906" y="3622"/>
                      <a:pt x="4656" y="1741"/>
                      <a:pt x="3108" y="383"/>
                    </a:cubicBezTo>
                    <a:cubicBezTo>
                      <a:pt x="2804" y="115"/>
                      <a:pt x="2484" y="1"/>
                      <a:pt x="2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" name="Google Shape;635;p4"/>
              <p:cNvSpPr/>
              <p:nvPr/>
            </p:nvSpPr>
            <p:spPr>
              <a:xfrm>
                <a:off x="5297900" y="2136825"/>
                <a:ext cx="2562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10248" h="5545" extrusionOk="0">
                    <a:moveTo>
                      <a:pt x="1300" y="1"/>
                    </a:moveTo>
                    <a:cubicBezTo>
                      <a:pt x="1023" y="1"/>
                      <a:pt x="751" y="50"/>
                      <a:pt x="488" y="162"/>
                    </a:cubicBezTo>
                    <a:cubicBezTo>
                      <a:pt x="262" y="258"/>
                      <a:pt x="36" y="496"/>
                      <a:pt x="36" y="746"/>
                    </a:cubicBezTo>
                    <a:cubicBezTo>
                      <a:pt x="0" y="2663"/>
                      <a:pt x="2072" y="3222"/>
                      <a:pt x="3608" y="3746"/>
                    </a:cubicBezTo>
                    <a:cubicBezTo>
                      <a:pt x="5763" y="4484"/>
                      <a:pt x="7680" y="5413"/>
                      <a:pt x="10013" y="5544"/>
                    </a:cubicBezTo>
                    <a:cubicBezTo>
                      <a:pt x="10017" y="5544"/>
                      <a:pt x="10021" y="5544"/>
                      <a:pt x="10024" y="5544"/>
                    </a:cubicBezTo>
                    <a:cubicBezTo>
                      <a:pt x="10139" y="5544"/>
                      <a:pt x="10248" y="5363"/>
                      <a:pt x="10121" y="5282"/>
                    </a:cubicBezTo>
                    <a:lnTo>
                      <a:pt x="10109" y="5282"/>
                    </a:lnTo>
                    <a:cubicBezTo>
                      <a:pt x="8394" y="4187"/>
                      <a:pt x="6953" y="2722"/>
                      <a:pt x="5156" y="1722"/>
                    </a:cubicBezTo>
                    <a:cubicBezTo>
                      <a:pt x="4081" y="1131"/>
                      <a:pt x="2632" y="1"/>
                      <a:pt x="13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" name="Google Shape;636;p4"/>
              <p:cNvSpPr/>
              <p:nvPr/>
            </p:nvSpPr>
            <p:spPr>
              <a:xfrm>
                <a:off x="5268425" y="2233350"/>
                <a:ext cx="288450" cy="81125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3245" extrusionOk="0">
                    <a:moveTo>
                      <a:pt x="1939" y="1"/>
                    </a:moveTo>
                    <a:cubicBezTo>
                      <a:pt x="1832" y="1"/>
                      <a:pt x="1726" y="2"/>
                      <a:pt x="1620" y="4"/>
                    </a:cubicBezTo>
                    <a:cubicBezTo>
                      <a:pt x="167" y="28"/>
                      <a:pt x="1" y="2231"/>
                      <a:pt x="1239" y="2719"/>
                    </a:cubicBezTo>
                    <a:cubicBezTo>
                      <a:pt x="2191" y="3094"/>
                      <a:pt x="3195" y="3244"/>
                      <a:pt x="4220" y="3244"/>
                    </a:cubicBezTo>
                    <a:cubicBezTo>
                      <a:pt x="6604" y="3244"/>
                      <a:pt x="9097" y="2432"/>
                      <a:pt x="11288" y="1766"/>
                    </a:cubicBezTo>
                    <a:cubicBezTo>
                      <a:pt x="11538" y="1695"/>
                      <a:pt x="11466" y="1314"/>
                      <a:pt x="11228" y="1290"/>
                    </a:cubicBezTo>
                    <a:cubicBezTo>
                      <a:pt x="8166" y="979"/>
                      <a:pt x="5037" y="1"/>
                      <a:pt x="1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" name="Google Shape;637;p4"/>
              <p:cNvSpPr/>
              <p:nvPr/>
            </p:nvSpPr>
            <p:spPr>
              <a:xfrm>
                <a:off x="5302050" y="2268600"/>
                <a:ext cx="2545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10180" h="4919" extrusionOk="0">
                    <a:moveTo>
                      <a:pt x="9923" y="0"/>
                    </a:moveTo>
                    <a:cubicBezTo>
                      <a:pt x="9903" y="0"/>
                      <a:pt x="9881" y="4"/>
                      <a:pt x="9859" y="11"/>
                    </a:cubicBezTo>
                    <a:cubicBezTo>
                      <a:pt x="8347" y="428"/>
                      <a:pt x="6776" y="475"/>
                      <a:pt x="5263" y="880"/>
                    </a:cubicBezTo>
                    <a:cubicBezTo>
                      <a:pt x="3823" y="1249"/>
                      <a:pt x="2632" y="2035"/>
                      <a:pt x="1227" y="2499"/>
                    </a:cubicBezTo>
                    <a:cubicBezTo>
                      <a:pt x="1" y="2919"/>
                      <a:pt x="394" y="4918"/>
                      <a:pt x="1542" y="4918"/>
                    </a:cubicBezTo>
                    <a:cubicBezTo>
                      <a:pt x="1631" y="4918"/>
                      <a:pt x="1725" y="4906"/>
                      <a:pt x="1823" y="4881"/>
                    </a:cubicBezTo>
                    <a:cubicBezTo>
                      <a:pt x="3394" y="4464"/>
                      <a:pt x="4775" y="3583"/>
                      <a:pt x="6311" y="3047"/>
                    </a:cubicBezTo>
                    <a:cubicBezTo>
                      <a:pt x="7811" y="2535"/>
                      <a:pt x="9121" y="1583"/>
                      <a:pt x="10086" y="309"/>
                    </a:cubicBezTo>
                    <a:cubicBezTo>
                      <a:pt x="10180" y="173"/>
                      <a:pt x="10072" y="0"/>
                      <a:pt x="99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38" name="Google Shape;638;p4"/>
            <p:cNvSpPr/>
            <p:nvPr/>
          </p:nvSpPr>
          <p:spPr>
            <a:xfrm>
              <a:off x="5888275" y="2424300"/>
              <a:ext cx="267200" cy="310375"/>
            </a:xfrm>
            <a:custGeom>
              <a:avLst/>
              <a:gdLst/>
              <a:ahLst/>
              <a:cxnLst/>
              <a:rect l="l" t="t" r="r" b="b"/>
              <a:pathLst>
                <a:path w="10688" h="12415" extrusionOk="0">
                  <a:moveTo>
                    <a:pt x="10655" y="0"/>
                  </a:moveTo>
                  <a:cubicBezTo>
                    <a:pt x="10649" y="0"/>
                    <a:pt x="10643" y="3"/>
                    <a:pt x="10640" y="10"/>
                  </a:cubicBezTo>
                  <a:cubicBezTo>
                    <a:pt x="9961" y="1141"/>
                    <a:pt x="9294" y="2248"/>
                    <a:pt x="8449" y="3272"/>
                  </a:cubicBezTo>
                  <a:cubicBezTo>
                    <a:pt x="7413" y="4534"/>
                    <a:pt x="5651" y="4677"/>
                    <a:pt x="4377" y="5570"/>
                  </a:cubicBezTo>
                  <a:cubicBezTo>
                    <a:pt x="3448" y="6213"/>
                    <a:pt x="2758" y="6856"/>
                    <a:pt x="2317" y="7904"/>
                  </a:cubicBezTo>
                  <a:cubicBezTo>
                    <a:pt x="1674" y="9368"/>
                    <a:pt x="936" y="10785"/>
                    <a:pt x="79" y="12142"/>
                  </a:cubicBezTo>
                  <a:cubicBezTo>
                    <a:pt x="1" y="12272"/>
                    <a:pt x="105" y="12414"/>
                    <a:pt x="222" y="12414"/>
                  </a:cubicBezTo>
                  <a:cubicBezTo>
                    <a:pt x="267" y="12414"/>
                    <a:pt x="313" y="12394"/>
                    <a:pt x="353" y="12345"/>
                  </a:cubicBezTo>
                  <a:cubicBezTo>
                    <a:pt x="2162" y="10142"/>
                    <a:pt x="4520" y="8523"/>
                    <a:pt x="6830" y="6904"/>
                  </a:cubicBezTo>
                  <a:cubicBezTo>
                    <a:pt x="9151" y="5272"/>
                    <a:pt x="9925" y="2617"/>
                    <a:pt x="10687" y="34"/>
                  </a:cubicBezTo>
                  <a:cubicBezTo>
                    <a:pt x="10687" y="17"/>
                    <a:pt x="1066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5857675" y="2618650"/>
              <a:ext cx="332675" cy="328500"/>
            </a:xfrm>
            <a:custGeom>
              <a:avLst/>
              <a:gdLst/>
              <a:ahLst/>
              <a:cxnLst/>
              <a:rect l="l" t="t" r="r" b="b"/>
              <a:pathLst>
                <a:path w="13307" h="13140" extrusionOk="0">
                  <a:moveTo>
                    <a:pt x="13134" y="0"/>
                  </a:moveTo>
                  <a:cubicBezTo>
                    <a:pt x="13097" y="0"/>
                    <a:pt x="13059" y="14"/>
                    <a:pt x="13030" y="46"/>
                  </a:cubicBezTo>
                  <a:cubicBezTo>
                    <a:pt x="10685" y="2547"/>
                    <a:pt x="8018" y="4523"/>
                    <a:pt x="5125" y="6345"/>
                  </a:cubicBezTo>
                  <a:cubicBezTo>
                    <a:pt x="2708" y="7881"/>
                    <a:pt x="1493" y="10595"/>
                    <a:pt x="53" y="13012"/>
                  </a:cubicBezTo>
                  <a:cubicBezTo>
                    <a:pt x="1" y="13073"/>
                    <a:pt x="56" y="13140"/>
                    <a:pt x="112" y="13140"/>
                  </a:cubicBezTo>
                  <a:cubicBezTo>
                    <a:pt x="134" y="13140"/>
                    <a:pt x="155" y="13130"/>
                    <a:pt x="172" y="13108"/>
                  </a:cubicBezTo>
                  <a:cubicBezTo>
                    <a:pt x="1136" y="12084"/>
                    <a:pt x="2458" y="9726"/>
                    <a:pt x="3982" y="9667"/>
                  </a:cubicBezTo>
                  <a:cubicBezTo>
                    <a:pt x="5339" y="9619"/>
                    <a:pt x="6803" y="8643"/>
                    <a:pt x="7899" y="7916"/>
                  </a:cubicBezTo>
                  <a:cubicBezTo>
                    <a:pt x="10459" y="6214"/>
                    <a:pt x="11780" y="2737"/>
                    <a:pt x="13257" y="177"/>
                  </a:cubicBezTo>
                  <a:cubicBezTo>
                    <a:pt x="13307" y="77"/>
                    <a:pt x="13222" y="0"/>
                    <a:pt x="13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5539900" y="2533050"/>
              <a:ext cx="350325" cy="129750"/>
            </a:xfrm>
            <a:custGeom>
              <a:avLst/>
              <a:gdLst/>
              <a:ahLst/>
              <a:cxnLst/>
              <a:rect l="l" t="t" r="r" b="b"/>
              <a:pathLst>
                <a:path w="14013" h="5190" extrusionOk="0">
                  <a:moveTo>
                    <a:pt x="6067" y="0"/>
                  </a:moveTo>
                  <a:cubicBezTo>
                    <a:pt x="4113" y="0"/>
                    <a:pt x="2055" y="293"/>
                    <a:pt x="155" y="470"/>
                  </a:cubicBezTo>
                  <a:cubicBezTo>
                    <a:pt x="0" y="482"/>
                    <a:pt x="24" y="672"/>
                    <a:pt x="155" y="708"/>
                  </a:cubicBezTo>
                  <a:lnTo>
                    <a:pt x="143" y="708"/>
                  </a:lnTo>
                  <a:cubicBezTo>
                    <a:pt x="2500" y="1315"/>
                    <a:pt x="4905" y="1780"/>
                    <a:pt x="7203" y="2601"/>
                  </a:cubicBezTo>
                  <a:cubicBezTo>
                    <a:pt x="9358" y="3363"/>
                    <a:pt x="11418" y="4590"/>
                    <a:pt x="13645" y="5173"/>
                  </a:cubicBezTo>
                  <a:cubicBezTo>
                    <a:pt x="13674" y="5184"/>
                    <a:pt x="13703" y="5189"/>
                    <a:pt x="13732" y="5189"/>
                  </a:cubicBezTo>
                  <a:cubicBezTo>
                    <a:pt x="13887" y="5189"/>
                    <a:pt x="14013" y="5036"/>
                    <a:pt x="13942" y="4875"/>
                  </a:cubicBezTo>
                  <a:cubicBezTo>
                    <a:pt x="12586" y="897"/>
                    <a:pt x="9488" y="0"/>
                    <a:pt x="6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6030125" y="2343700"/>
              <a:ext cx="275950" cy="65050"/>
            </a:xfrm>
            <a:custGeom>
              <a:avLst/>
              <a:gdLst/>
              <a:ahLst/>
              <a:cxnLst/>
              <a:rect l="l" t="t" r="r" b="b"/>
              <a:pathLst>
                <a:path w="11038" h="2602" extrusionOk="0">
                  <a:moveTo>
                    <a:pt x="7240" y="1"/>
                  </a:moveTo>
                  <a:cubicBezTo>
                    <a:pt x="6718" y="1"/>
                    <a:pt x="6205" y="32"/>
                    <a:pt x="5716" y="91"/>
                  </a:cubicBezTo>
                  <a:cubicBezTo>
                    <a:pt x="4846" y="186"/>
                    <a:pt x="4001" y="448"/>
                    <a:pt x="3180" y="710"/>
                  </a:cubicBezTo>
                  <a:cubicBezTo>
                    <a:pt x="2751" y="853"/>
                    <a:pt x="2322" y="1031"/>
                    <a:pt x="1929" y="1269"/>
                  </a:cubicBezTo>
                  <a:cubicBezTo>
                    <a:pt x="1417" y="1555"/>
                    <a:pt x="655" y="1531"/>
                    <a:pt x="84" y="1781"/>
                  </a:cubicBezTo>
                  <a:cubicBezTo>
                    <a:pt x="1" y="1817"/>
                    <a:pt x="1" y="1936"/>
                    <a:pt x="84" y="1972"/>
                  </a:cubicBezTo>
                  <a:cubicBezTo>
                    <a:pt x="1156" y="2340"/>
                    <a:pt x="2334" y="2601"/>
                    <a:pt x="3492" y="2601"/>
                  </a:cubicBezTo>
                  <a:cubicBezTo>
                    <a:pt x="4019" y="2601"/>
                    <a:pt x="4542" y="2547"/>
                    <a:pt x="5049" y="2424"/>
                  </a:cubicBezTo>
                  <a:cubicBezTo>
                    <a:pt x="7061" y="1948"/>
                    <a:pt x="8859" y="1055"/>
                    <a:pt x="10931" y="745"/>
                  </a:cubicBezTo>
                  <a:cubicBezTo>
                    <a:pt x="11014" y="734"/>
                    <a:pt x="11038" y="615"/>
                    <a:pt x="10954" y="567"/>
                  </a:cubicBezTo>
                  <a:lnTo>
                    <a:pt x="10954" y="567"/>
                  </a:lnTo>
                  <a:lnTo>
                    <a:pt x="10942" y="579"/>
                  </a:lnTo>
                  <a:cubicBezTo>
                    <a:pt x="9820" y="182"/>
                    <a:pt x="8507" y="1"/>
                    <a:pt x="7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5890625" y="2155900"/>
              <a:ext cx="202675" cy="346050"/>
            </a:xfrm>
            <a:custGeom>
              <a:avLst/>
              <a:gdLst/>
              <a:ahLst/>
              <a:cxnLst/>
              <a:rect l="l" t="t" r="r" b="b"/>
              <a:pathLst>
                <a:path w="8107" h="13842" extrusionOk="0">
                  <a:moveTo>
                    <a:pt x="8009" y="1"/>
                  </a:moveTo>
                  <a:cubicBezTo>
                    <a:pt x="7988" y="1"/>
                    <a:pt x="7967" y="10"/>
                    <a:pt x="7950" y="30"/>
                  </a:cubicBezTo>
                  <a:cubicBezTo>
                    <a:pt x="6271" y="2245"/>
                    <a:pt x="4045" y="3995"/>
                    <a:pt x="2485" y="6281"/>
                  </a:cubicBezTo>
                  <a:cubicBezTo>
                    <a:pt x="1818" y="7245"/>
                    <a:pt x="1092" y="8269"/>
                    <a:pt x="937" y="9460"/>
                  </a:cubicBezTo>
                  <a:cubicBezTo>
                    <a:pt x="735" y="10948"/>
                    <a:pt x="318" y="12306"/>
                    <a:pt x="8" y="13758"/>
                  </a:cubicBezTo>
                  <a:cubicBezTo>
                    <a:pt x="1" y="13813"/>
                    <a:pt x="44" y="13842"/>
                    <a:pt x="89" y="13842"/>
                  </a:cubicBezTo>
                  <a:cubicBezTo>
                    <a:pt x="112" y="13842"/>
                    <a:pt x="135" y="13834"/>
                    <a:pt x="151" y="13818"/>
                  </a:cubicBezTo>
                  <a:cubicBezTo>
                    <a:pt x="1163" y="12782"/>
                    <a:pt x="1937" y="11651"/>
                    <a:pt x="3080" y="10722"/>
                  </a:cubicBezTo>
                  <a:cubicBezTo>
                    <a:pt x="4021" y="9960"/>
                    <a:pt x="4569" y="8865"/>
                    <a:pt x="5152" y="7829"/>
                  </a:cubicBezTo>
                  <a:cubicBezTo>
                    <a:pt x="6485" y="5424"/>
                    <a:pt x="7188" y="2697"/>
                    <a:pt x="8081" y="114"/>
                  </a:cubicBezTo>
                  <a:cubicBezTo>
                    <a:pt x="8106" y="54"/>
                    <a:pt x="8059" y="1"/>
                    <a:pt x="8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5602000" y="2000000"/>
              <a:ext cx="262150" cy="247550"/>
            </a:xfrm>
            <a:custGeom>
              <a:avLst/>
              <a:gdLst/>
              <a:ahLst/>
              <a:cxnLst/>
              <a:rect l="l" t="t" r="r" b="b"/>
              <a:pathLst>
                <a:path w="10486" h="9902" extrusionOk="0">
                  <a:moveTo>
                    <a:pt x="108" y="0"/>
                  </a:moveTo>
                  <a:cubicBezTo>
                    <a:pt x="59" y="0"/>
                    <a:pt x="1" y="55"/>
                    <a:pt x="28" y="111"/>
                  </a:cubicBezTo>
                  <a:cubicBezTo>
                    <a:pt x="1076" y="2063"/>
                    <a:pt x="1957" y="4480"/>
                    <a:pt x="3564" y="6040"/>
                  </a:cubicBezTo>
                  <a:cubicBezTo>
                    <a:pt x="5565" y="8005"/>
                    <a:pt x="7648" y="9183"/>
                    <a:pt x="10315" y="9898"/>
                  </a:cubicBezTo>
                  <a:cubicBezTo>
                    <a:pt x="10324" y="9901"/>
                    <a:pt x="10333" y="9902"/>
                    <a:pt x="10342" y="9902"/>
                  </a:cubicBezTo>
                  <a:cubicBezTo>
                    <a:pt x="10409" y="9902"/>
                    <a:pt x="10485" y="9828"/>
                    <a:pt x="10422" y="9755"/>
                  </a:cubicBezTo>
                  <a:cubicBezTo>
                    <a:pt x="9696" y="9005"/>
                    <a:pt x="9279" y="8088"/>
                    <a:pt x="8648" y="7266"/>
                  </a:cubicBezTo>
                  <a:cubicBezTo>
                    <a:pt x="7970" y="6350"/>
                    <a:pt x="7053" y="5552"/>
                    <a:pt x="6184" y="4814"/>
                  </a:cubicBezTo>
                  <a:cubicBezTo>
                    <a:pt x="4207" y="3135"/>
                    <a:pt x="2028" y="1837"/>
                    <a:pt x="147" y="16"/>
                  </a:cubicBezTo>
                  <a:cubicBezTo>
                    <a:pt x="137" y="5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5863075" y="1891025"/>
              <a:ext cx="166775" cy="371650"/>
            </a:xfrm>
            <a:custGeom>
              <a:avLst/>
              <a:gdLst/>
              <a:ahLst/>
              <a:cxnLst/>
              <a:rect l="l" t="t" r="r" b="b"/>
              <a:pathLst>
                <a:path w="6671" h="14866" extrusionOk="0">
                  <a:moveTo>
                    <a:pt x="6406" y="0"/>
                  </a:moveTo>
                  <a:cubicBezTo>
                    <a:pt x="6353" y="0"/>
                    <a:pt x="6300" y="32"/>
                    <a:pt x="6290" y="100"/>
                  </a:cubicBezTo>
                  <a:cubicBezTo>
                    <a:pt x="5611" y="2910"/>
                    <a:pt x="4504" y="5291"/>
                    <a:pt x="2968" y="7744"/>
                  </a:cubicBezTo>
                  <a:cubicBezTo>
                    <a:pt x="2289" y="8768"/>
                    <a:pt x="1694" y="9839"/>
                    <a:pt x="1170" y="10959"/>
                  </a:cubicBezTo>
                  <a:cubicBezTo>
                    <a:pt x="622" y="12161"/>
                    <a:pt x="575" y="13519"/>
                    <a:pt x="27" y="14733"/>
                  </a:cubicBezTo>
                  <a:cubicBezTo>
                    <a:pt x="0" y="14796"/>
                    <a:pt x="54" y="14865"/>
                    <a:pt x="113" y="14865"/>
                  </a:cubicBezTo>
                  <a:cubicBezTo>
                    <a:pt x="132" y="14865"/>
                    <a:pt x="152" y="14858"/>
                    <a:pt x="170" y="14840"/>
                  </a:cubicBezTo>
                  <a:cubicBezTo>
                    <a:pt x="2218" y="13042"/>
                    <a:pt x="4135" y="10840"/>
                    <a:pt x="5397" y="8423"/>
                  </a:cubicBezTo>
                  <a:cubicBezTo>
                    <a:pt x="6671" y="5994"/>
                    <a:pt x="6361" y="2767"/>
                    <a:pt x="6528" y="136"/>
                  </a:cubicBezTo>
                  <a:cubicBezTo>
                    <a:pt x="6541" y="50"/>
                    <a:pt x="6473" y="0"/>
                    <a:pt x="6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5684925" y="2180975"/>
              <a:ext cx="122275" cy="248400"/>
            </a:xfrm>
            <a:custGeom>
              <a:avLst/>
              <a:gdLst/>
              <a:ahLst/>
              <a:cxnLst/>
              <a:rect l="l" t="t" r="r" b="b"/>
              <a:pathLst>
                <a:path w="4891" h="9936" extrusionOk="0">
                  <a:moveTo>
                    <a:pt x="141" y="1"/>
                  </a:moveTo>
                  <a:cubicBezTo>
                    <a:pt x="69" y="1"/>
                    <a:pt x="0" y="49"/>
                    <a:pt x="21" y="146"/>
                  </a:cubicBezTo>
                  <a:cubicBezTo>
                    <a:pt x="724" y="3468"/>
                    <a:pt x="771" y="7243"/>
                    <a:pt x="3069" y="9898"/>
                  </a:cubicBezTo>
                  <a:cubicBezTo>
                    <a:pt x="3090" y="9923"/>
                    <a:pt x="3117" y="9936"/>
                    <a:pt x="3143" y="9936"/>
                  </a:cubicBezTo>
                  <a:cubicBezTo>
                    <a:pt x="3178" y="9936"/>
                    <a:pt x="3210" y="9914"/>
                    <a:pt x="3224" y="9874"/>
                  </a:cubicBezTo>
                  <a:cubicBezTo>
                    <a:pt x="4891" y="6326"/>
                    <a:pt x="1819" y="3016"/>
                    <a:pt x="271" y="75"/>
                  </a:cubicBezTo>
                  <a:cubicBezTo>
                    <a:pt x="246" y="25"/>
                    <a:pt x="19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5447725" y="2404325"/>
              <a:ext cx="300475" cy="89350"/>
            </a:xfrm>
            <a:custGeom>
              <a:avLst/>
              <a:gdLst/>
              <a:ahLst/>
              <a:cxnLst/>
              <a:rect l="l" t="t" r="r" b="b"/>
              <a:pathLst>
                <a:path w="12019" h="3574" extrusionOk="0">
                  <a:moveTo>
                    <a:pt x="7546" y="0"/>
                  </a:moveTo>
                  <a:cubicBezTo>
                    <a:pt x="6931" y="0"/>
                    <a:pt x="6290" y="132"/>
                    <a:pt x="5723" y="202"/>
                  </a:cubicBezTo>
                  <a:cubicBezTo>
                    <a:pt x="3604" y="476"/>
                    <a:pt x="1556" y="1940"/>
                    <a:pt x="56" y="3381"/>
                  </a:cubicBezTo>
                  <a:cubicBezTo>
                    <a:pt x="0" y="3436"/>
                    <a:pt x="17" y="3574"/>
                    <a:pt x="115" y="3574"/>
                  </a:cubicBezTo>
                  <a:cubicBezTo>
                    <a:pt x="123" y="3574"/>
                    <a:pt x="131" y="3573"/>
                    <a:pt x="139" y="3571"/>
                  </a:cubicBezTo>
                  <a:lnTo>
                    <a:pt x="139" y="3559"/>
                  </a:lnTo>
                  <a:cubicBezTo>
                    <a:pt x="2508" y="3012"/>
                    <a:pt x="4878" y="3262"/>
                    <a:pt x="7271" y="3119"/>
                  </a:cubicBezTo>
                  <a:cubicBezTo>
                    <a:pt x="8414" y="3047"/>
                    <a:pt x="8973" y="2476"/>
                    <a:pt x="9878" y="1869"/>
                  </a:cubicBezTo>
                  <a:cubicBezTo>
                    <a:pt x="10605" y="1380"/>
                    <a:pt x="11367" y="1166"/>
                    <a:pt x="11962" y="523"/>
                  </a:cubicBezTo>
                  <a:cubicBezTo>
                    <a:pt x="12018" y="455"/>
                    <a:pt x="11957" y="356"/>
                    <a:pt x="11879" y="356"/>
                  </a:cubicBezTo>
                  <a:cubicBezTo>
                    <a:pt x="11875" y="356"/>
                    <a:pt x="11871" y="356"/>
                    <a:pt x="11867" y="356"/>
                  </a:cubicBezTo>
                  <a:cubicBezTo>
                    <a:pt x="11282" y="430"/>
                    <a:pt x="10682" y="550"/>
                    <a:pt x="10094" y="550"/>
                  </a:cubicBezTo>
                  <a:cubicBezTo>
                    <a:pt x="9641" y="550"/>
                    <a:pt x="9196" y="479"/>
                    <a:pt x="8771" y="261"/>
                  </a:cubicBezTo>
                  <a:cubicBezTo>
                    <a:pt x="8398" y="65"/>
                    <a:pt x="7978" y="0"/>
                    <a:pt x="7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5613375" y="2701825"/>
              <a:ext cx="255000" cy="207150"/>
            </a:xfrm>
            <a:custGeom>
              <a:avLst/>
              <a:gdLst/>
              <a:ahLst/>
              <a:cxnLst/>
              <a:rect l="l" t="t" r="r" b="b"/>
              <a:pathLst>
                <a:path w="10200" h="8286" extrusionOk="0">
                  <a:moveTo>
                    <a:pt x="172" y="0"/>
                  </a:moveTo>
                  <a:cubicBezTo>
                    <a:pt x="78" y="0"/>
                    <a:pt x="1" y="131"/>
                    <a:pt x="97" y="184"/>
                  </a:cubicBezTo>
                  <a:cubicBezTo>
                    <a:pt x="2109" y="1518"/>
                    <a:pt x="3526" y="2970"/>
                    <a:pt x="5062" y="4816"/>
                  </a:cubicBezTo>
                  <a:cubicBezTo>
                    <a:pt x="5717" y="5625"/>
                    <a:pt x="6205" y="6292"/>
                    <a:pt x="7038" y="6935"/>
                  </a:cubicBezTo>
                  <a:cubicBezTo>
                    <a:pt x="7872" y="7566"/>
                    <a:pt x="8991" y="7828"/>
                    <a:pt x="9932" y="8268"/>
                  </a:cubicBezTo>
                  <a:cubicBezTo>
                    <a:pt x="9957" y="8280"/>
                    <a:pt x="9982" y="8286"/>
                    <a:pt x="10005" y="8286"/>
                  </a:cubicBezTo>
                  <a:cubicBezTo>
                    <a:pt x="10122" y="8286"/>
                    <a:pt x="10200" y="8150"/>
                    <a:pt x="10170" y="8030"/>
                  </a:cubicBezTo>
                  <a:cubicBezTo>
                    <a:pt x="9729" y="6292"/>
                    <a:pt x="8241" y="4185"/>
                    <a:pt x="6967" y="2958"/>
                  </a:cubicBezTo>
                  <a:cubicBezTo>
                    <a:pt x="5217" y="1256"/>
                    <a:pt x="2455" y="767"/>
                    <a:pt x="204" y="6"/>
                  </a:cubicBezTo>
                  <a:cubicBezTo>
                    <a:pt x="193" y="2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5793775" y="1993400"/>
              <a:ext cx="107500" cy="964125"/>
            </a:xfrm>
            <a:custGeom>
              <a:avLst/>
              <a:gdLst/>
              <a:ahLst/>
              <a:cxnLst/>
              <a:rect l="l" t="t" r="r" b="b"/>
              <a:pathLst>
                <a:path w="4300" h="38565" extrusionOk="0">
                  <a:moveTo>
                    <a:pt x="471" y="0"/>
                  </a:moveTo>
                  <a:cubicBezTo>
                    <a:pt x="248" y="0"/>
                    <a:pt x="1" y="216"/>
                    <a:pt x="84" y="506"/>
                  </a:cubicBezTo>
                  <a:cubicBezTo>
                    <a:pt x="2466" y="8507"/>
                    <a:pt x="3668" y="16817"/>
                    <a:pt x="3644" y="25175"/>
                  </a:cubicBezTo>
                  <a:cubicBezTo>
                    <a:pt x="3632" y="29450"/>
                    <a:pt x="3573" y="34272"/>
                    <a:pt x="2275" y="38415"/>
                  </a:cubicBezTo>
                  <a:cubicBezTo>
                    <a:pt x="2244" y="38500"/>
                    <a:pt x="2313" y="38564"/>
                    <a:pt x="2378" y="38564"/>
                  </a:cubicBezTo>
                  <a:cubicBezTo>
                    <a:pt x="2414" y="38564"/>
                    <a:pt x="2449" y="38545"/>
                    <a:pt x="2466" y="38499"/>
                  </a:cubicBezTo>
                  <a:cubicBezTo>
                    <a:pt x="3942" y="34319"/>
                    <a:pt x="4085" y="29521"/>
                    <a:pt x="4156" y="25164"/>
                  </a:cubicBezTo>
                  <a:cubicBezTo>
                    <a:pt x="4299" y="16722"/>
                    <a:pt x="3073" y="8304"/>
                    <a:pt x="763" y="232"/>
                  </a:cubicBezTo>
                  <a:cubicBezTo>
                    <a:pt x="716" y="69"/>
                    <a:pt x="597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5884975" y="2262025"/>
              <a:ext cx="292400" cy="419450"/>
            </a:xfrm>
            <a:custGeom>
              <a:avLst/>
              <a:gdLst/>
              <a:ahLst/>
              <a:cxnLst/>
              <a:rect l="l" t="t" r="r" b="b"/>
              <a:pathLst>
                <a:path w="11696" h="16778" extrusionOk="0">
                  <a:moveTo>
                    <a:pt x="11364" y="1"/>
                  </a:moveTo>
                  <a:cubicBezTo>
                    <a:pt x="11326" y="1"/>
                    <a:pt x="11286" y="11"/>
                    <a:pt x="11248" y="36"/>
                  </a:cubicBezTo>
                  <a:cubicBezTo>
                    <a:pt x="5592" y="3417"/>
                    <a:pt x="1294" y="10275"/>
                    <a:pt x="20" y="16681"/>
                  </a:cubicBezTo>
                  <a:cubicBezTo>
                    <a:pt x="1" y="16745"/>
                    <a:pt x="44" y="16778"/>
                    <a:pt x="93" y="16778"/>
                  </a:cubicBezTo>
                  <a:cubicBezTo>
                    <a:pt x="136" y="16778"/>
                    <a:pt x="182" y="16754"/>
                    <a:pt x="199" y="16705"/>
                  </a:cubicBezTo>
                  <a:cubicBezTo>
                    <a:pt x="1711" y="10430"/>
                    <a:pt x="5938" y="3762"/>
                    <a:pt x="11498" y="369"/>
                  </a:cubicBezTo>
                  <a:cubicBezTo>
                    <a:pt x="11695" y="251"/>
                    <a:pt x="11549" y="1"/>
                    <a:pt x="1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5546950" y="2267250"/>
              <a:ext cx="343300" cy="317775"/>
            </a:xfrm>
            <a:custGeom>
              <a:avLst/>
              <a:gdLst/>
              <a:ahLst/>
              <a:cxnLst/>
              <a:rect l="l" t="t" r="r" b="b"/>
              <a:pathLst>
                <a:path w="13732" h="12711" extrusionOk="0">
                  <a:moveTo>
                    <a:pt x="394" y="1"/>
                  </a:moveTo>
                  <a:cubicBezTo>
                    <a:pt x="178" y="1"/>
                    <a:pt x="0" y="297"/>
                    <a:pt x="218" y="446"/>
                  </a:cubicBezTo>
                  <a:cubicBezTo>
                    <a:pt x="3230" y="2351"/>
                    <a:pt x="6088" y="4518"/>
                    <a:pt x="8731" y="6911"/>
                  </a:cubicBezTo>
                  <a:cubicBezTo>
                    <a:pt x="10517" y="8530"/>
                    <a:pt x="12636" y="10459"/>
                    <a:pt x="13684" y="12697"/>
                  </a:cubicBezTo>
                  <a:cubicBezTo>
                    <a:pt x="13689" y="12707"/>
                    <a:pt x="13697" y="12710"/>
                    <a:pt x="13705" y="12710"/>
                  </a:cubicBezTo>
                  <a:cubicBezTo>
                    <a:pt x="13718" y="12710"/>
                    <a:pt x="13732" y="12700"/>
                    <a:pt x="13732" y="12686"/>
                  </a:cubicBezTo>
                  <a:cubicBezTo>
                    <a:pt x="12993" y="10614"/>
                    <a:pt x="11255" y="8971"/>
                    <a:pt x="9755" y="7459"/>
                  </a:cubicBezTo>
                  <a:cubicBezTo>
                    <a:pt x="6981" y="4649"/>
                    <a:pt x="3826" y="2208"/>
                    <a:pt x="528" y="41"/>
                  </a:cubicBezTo>
                  <a:cubicBezTo>
                    <a:pt x="483" y="13"/>
                    <a:pt x="438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60" name="Google Shape;660;p4"/>
          <p:cNvSpPr txBox="1"/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1" name="Google Shape;661;p4"/>
          <p:cNvSpPr txBox="1"/>
          <p:nvPr>
            <p:ph type="body" idx="1"/>
          </p:nvPr>
        </p:nvSpPr>
        <p:spPr>
          <a:xfrm>
            <a:off x="960000" y="1444333"/>
            <a:ext cx="10137600" cy="47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06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65">
                <a:solidFill>
                  <a:srgbClr val="434343"/>
                </a:solidFill>
              </a:defRPr>
            </a:lvl1pPr>
            <a:lvl2pPr marL="1219200" lvl="1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800" lvl="2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400" lvl="3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8000" lvl="4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600" lvl="5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200" lvl="6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800" lvl="7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400" lvl="8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2800" name="Shape 2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1" name="Google Shape;2801;p17"/>
          <p:cNvGrpSpPr/>
          <p:nvPr/>
        </p:nvGrpSpPr>
        <p:grpSpPr>
          <a:xfrm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2802" name="Google Shape;2802;p17"/>
            <p:cNvSpPr/>
            <p:nvPr/>
          </p:nvSpPr>
          <p:spPr>
            <a:xfrm flipH="1">
              <a:off x="6440237" y="953686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3" name="Google Shape;2803;p17"/>
            <p:cNvSpPr/>
            <p:nvPr/>
          </p:nvSpPr>
          <p:spPr>
            <a:xfrm flipH="1">
              <a:off x="6737608" y="1181280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4" name="Google Shape;2804;p17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5" name="Google Shape;2805;p17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6" name="Google Shape;2806;p17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7" name="Google Shape;2807;p17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8" name="Google Shape;2808;p17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9" name="Google Shape;2809;p17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0" name="Google Shape;2810;p17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1" name="Google Shape;2811;p17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2" name="Google Shape;2812;p17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3" name="Google Shape;2813;p17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4" name="Google Shape;2814;p17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5" name="Google Shape;2815;p17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6" name="Google Shape;2816;p17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7" name="Google Shape;2817;p17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8" name="Google Shape;2818;p17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9" name="Google Shape;2819;p17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0" name="Google Shape;2820;p17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1" name="Google Shape;2821;p17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2" name="Google Shape;2822;p17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3" name="Google Shape;2823;p17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4" name="Google Shape;2824;p17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5" name="Google Shape;2825;p17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6" name="Google Shape;2826;p17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7" name="Google Shape;2827;p17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8" name="Google Shape;2828;p17"/>
            <p:cNvSpPr/>
            <p:nvPr/>
          </p:nvSpPr>
          <p:spPr>
            <a:xfrm rot="10800000" flipH="1">
              <a:off x="4951667" y="51853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9" name="Google Shape;2829;p17"/>
            <p:cNvSpPr/>
            <p:nvPr/>
          </p:nvSpPr>
          <p:spPr>
            <a:xfrm rot="10800000" flipH="1">
              <a:off x="4770235" y="760913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0" name="Google Shape;2830;p17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1" name="Google Shape;2831;p17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2" name="Google Shape;2832;p17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3" name="Google Shape;2833;p17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834" name="Google Shape;2834;p17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2835" name="Google Shape;2835;p17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6" name="Google Shape;2836;p17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7" name="Google Shape;2837;p17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8" name="Google Shape;2838;p17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9" name="Google Shape;2839;p17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0" name="Google Shape;2840;p17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1" name="Google Shape;2841;p17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2" name="Google Shape;2842;p17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3" name="Google Shape;2843;p17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4" name="Google Shape;2844;p17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5" name="Google Shape;2845;p17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6" name="Google Shape;2846;p17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7" name="Google Shape;2847;p17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8" name="Google Shape;2848;p17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9" name="Google Shape;2849;p17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0" name="Google Shape;2850;p17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1" name="Google Shape;2851;p17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2" name="Google Shape;2852;p17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853" name="Google Shape;2853;p17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4" name="Google Shape;2854;p17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5" name="Google Shape;2855;p17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6" name="Google Shape;2856;p17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7" name="Google Shape;2857;p17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8" name="Google Shape;2858;p17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9" name="Google Shape;2859;p17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0" name="Google Shape;2860;p17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1" name="Google Shape;2861;p17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2" name="Google Shape;2862;p17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3" name="Google Shape;2863;p17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4" name="Google Shape;2864;p17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5" name="Google Shape;2865;p17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6" name="Google Shape;2866;p17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7" name="Google Shape;2867;p17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8" name="Google Shape;2868;p17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9" name="Google Shape;2869;p17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0" name="Google Shape;2870;p17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1" name="Google Shape;2871;p17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2" name="Google Shape;2872;p17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3" name="Google Shape;2873;p17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4" name="Google Shape;2874;p17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5" name="Google Shape;2875;p17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6" name="Google Shape;2876;p17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7" name="Google Shape;2877;p17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8" name="Google Shape;2878;p17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9" name="Google Shape;2879;p17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0" name="Google Shape;2880;p17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1" name="Google Shape;2881;p17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2" name="Google Shape;2882;p17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3" name="Google Shape;2883;p17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4" name="Google Shape;2884;p17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5" name="Google Shape;2885;p17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6" name="Google Shape;2886;p17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7" name="Google Shape;2887;p17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8" name="Google Shape;2888;p17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9" name="Google Shape;2889;p17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0" name="Google Shape;2890;p17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1" name="Google Shape;2891;p17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2" name="Google Shape;2892;p17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3" name="Google Shape;2893;p17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4" name="Google Shape;2894;p17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5" name="Google Shape;2895;p17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6" name="Google Shape;2896;p17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7" name="Google Shape;2897;p17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8" name="Google Shape;2898;p17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9" name="Google Shape;2899;p17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0" name="Google Shape;2900;p17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1" name="Google Shape;2901;p17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902" name="Google Shape;2902;p17"/>
          <p:cNvSpPr txBox="1"/>
          <p:nvPr>
            <p:ph type="subTitle" idx="1"/>
          </p:nvPr>
        </p:nvSpPr>
        <p:spPr>
          <a:xfrm>
            <a:off x="5592533" y="2904833"/>
            <a:ext cx="5646000" cy="32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ct val="26700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2903" name="Google Shape;2903;p17"/>
          <p:cNvSpPr txBox="1"/>
          <p:nvPr>
            <p:ph type="title"/>
          </p:nvPr>
        </p:nvSpPr>
        <p:spPr>
          <a:xfrm>
            <a:off x="5586000" y="2000333"/>
            <a:ext cx="5646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904" name="Google Shape;2904;p17"/>
          <p:cNvGrpSpPr/>
          <p:nvPr/>
        </p:nvGrpSpPr>
        <p:grpSpPr>
          <a:xfrm rot="9593644">
            <a:off x="10270521" y="-868405"/>
            <a:ext cx="1630209" cy="2700863"/>
            <a:chOff x="751200" y="1390859"/>
            <a:chExt cx="958706" cy="1588344"/>
          </a:xfrm>
        </p:grpSpPr>
        <p:sp>
          <p:nvSpPr>
            <p:cNvPr id="2905" name="Google Shape;2905;p17"/>
            <p:cNvSpPr/>
            <p:nvPr/>
          </p:nvSpPr>
          <p:spPr>
            <a:xfrm>
              <a:off x="1215995" y="2416910"/>
              <a:ext cx="301547" cy="278844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6" name="Google Shape;2906;p17"/>
            <p:cNvSpPr/>
            <p:nvPr/>
          </p:nvSpPr>
          <p:spPr>
            <a:xfrm>
              <a:off x="1084789" y="1674126"/>
              <a:ext cx="135089" cy="323663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7" name="Google Shape;2907;p17"/>
            <p:cNvSpPr/>
            <p:nvPr/>
          </p:nvSpPr>
          <p:spPr>
            <a:xfrm>
              <a:off x="1185123" y="1985466"/>
              <a:ext cx="185234" cy="163163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8" name="Google Shape;2908;p17"/>
            <p:cNvSpPr/>
            <p:nvPr/>
          </p:nvSpPr>
          <p:spPr>
            <a:xfrm>
              <a:off x="1162330" y="2263406"/>
              <a:ext cx="306331" cy="100696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9" name="Google Shape;2909;p17"/>
            <p:cNvSpPr/>
            <p:nvPr/>
          </p:nvSpPr>
          <p:spPr>
            <a:xfrm>
              <a:off x="1174246" y="2401429"/>
              <a:ext cx="228880" cy="134096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0" name="Google Shape;2910;p17"/>
            <p:cNvSpPr/>
            <p:nvPr/>
          </p:nvSpPr>
          <p:spPr>
            <a:xfrm>
              <a:off x="877035" y="2172775"/>
              <a:ext cx="271532" cy="245941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1" name="Google Shape;2911;p17"/>
            <p:cNvSpPr/>
            <p:nvPr/>
          </p:nvSpPr>
          <p:spPr>
            <a:xfrm>
              <a:off x="1094583" y="1995125"/>
              <a:ext cx="101057" cy="158830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2" name="Google Shape;2912;p17"/>
            <p:cNvSpPr/>
            <p:nvPr/>
          </p:nvSpPr>
          <p:spPr>
            <a:xfrm>
              <a:off x="841379" y="1943761"/>
              <a:ext cx="209968" cy="90721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3" name="Google Shape;2913;p17"/>
            <p:cNvSpPr/>
            <p:nvPr/>
          </p:nvSpPr>
          <p:spPr>
            <a:xfrm>
              <a:off x="917205" y="2429773"/>
              <a:ext cx="261512" cy="217506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4" name="Google Shape;2914;p17"/>
            <p:cNvSpPr/>
            <p:nvPr/>
          </p:nvSpPr>
          <p:spPr>
            <a:xfrm>
              <a:off x="968658" y="2700537"/>
              <a:ext cx="269321" cy="130982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5" name="Google Shape;2915;p17"/>
            <p:cNvSpPr/>
            <p:nvPr/>
          </p:nvSpPr>
          <p:spPr>
            <a:xfrm>
              <a:off x="1272368" y="2672012"/>
              <a:ext cx="186092" cy="183384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6" name="Google Shape;2916;p17"/>
            <p:cNvSpPr/>
            <p:nvPr/>
          </p:nvSpPr>
          <p:spPr>
            <a:xfrm>
              <a:off x="1213513" y="1411486"/>
              <a:ext cx="129312" cy="379044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7" name="Google Shape;2917;p17"/>
            <p:cNvSpPr/>
            <p:nvPr/>
          </p:nvSpPr>
          <p:spPr>
            <a:xfrm>
              <a:off x="1316735" y="1390859"/>
              <a:ext cx="239080" cy="371777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8" name="Google Shape;2918;p17"/>
            <p:cNvSpPr/>
            <p:nvPr/>
          </p:nvSpPr>
          <p:spPr>
            <a:xfrm>
              <a:off x="1347653" y="1452874"/>
              <a:ext cx="324385" cy="29486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9" name="Google Shape;2919;p17"/>
            <p:cNvSpPr/>
            <p:nvPr/>
          </p:nvSpPr>
          <p:spPr>
            <a:xfrm>
              <a:off x="1340476" y="1661713"/>
              <a:ext cx="369430" cy="115907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0" name="Google Shape;2920;p17"/>
            <p:cNvSpPr/>
            <p:nvPr/>
          </p:nvSpPr>
          <p:spPr>
            <a:xfrm>
              <a:off x="1312177" y="1773648"/>
              <a:ext cx="344651" cy="15097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1" name="Google Shape;2921;p17"/>
            <p:cNvSpPr/>
            <p:nvPr/>
          </p:nvSpPr>
          <p:spPr>
            <a:xfrm>
              <a:off x="1373244" y="2136307"/>
              <a:ext cx="189477" cy="136985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2" name="Google Shape;2922;p17"/>
            <p:cNvSpPr/>
            <p:nvPr/>
          </p:nvSpPr>
          <p:spPr>
            <a:xfrm>
              <a:off x="1397617" y="2124617"/>
              <a:ext cx="238990" cy="60977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3" name="Google Shape;2923;p17"/>
            <p:cNvSpPr/>
            <p:nvPr/>
          </p:nvSpPr>
          <p:spPr>
            <a:xfrm>
              <a:off x="1413368" y="2052897"/>
              <a:ext cx="236417" cy="82010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4" name="Google Shape;2924;p17"/>
            <p:cNvSpPr/>
            <p:nvPr/>
          </p:nvSpPr>
          <p:spPr>
            <a:xfrm>
              <a:off x="1400370" y="1970707"/>
              <a:ext cx="158650" cy="156934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5" name="Google Shape;2925;p17"/>
            <p:cNvSpPr/>
            <p:nvPr/>
          </p:nvSpPr>
          <p:spPr>
            <a:xfrm>
              <a:off x="1371664" y="1935863"/>
              <a:ext cx="69734" cy="198729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6" name="Google Shape;2926;p17"/>
            <p:cNvSpPr/>
            <p:nvPr/>
          </p:nvSpPr>
          <p:spPr>
            <a:xfrm>
              <a:off x="958322" y="1644066"/>
              <a:ext cx="114959" cy="206944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7" name="Google Shape;2927;p17"/>
            <p:cNvSpPr/>
            <p:nvPr/>
          </p:nvSpPr>
          <p:spPr>
            <a:xfrm>
              <a:off x="879337" y="1596178"/>
              <a:ext cx="102772" cy="234251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8" name="Google Shape;2928;p17"/>
            <p:cNvSpPr/>
            <p:nvPr/>
          </p:nvSpPr>
          <p:spPr>
            <a:xfrm>
              <a:off x="815968" y="1605882"/>
              <a:ext cx="131704" cy="211773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9" name="Google Shape;2929;p17"/>
            <p:cNvSpPr/>
            <p:nvPr/>
          </p:nvSpPr>
          <p:spPr>
            <a:xfrm>
              <a:off x="757745" y="1714025"/>
              <a:ext cx="190018" cy="117441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0" name="Google Shape;2930;p17"/>
            <p:cNvSpPr/>
            <p:nvPr/>
          </p:nvSpPr>
          <p:spPr>
            <a:xfrm>
              <a:off x="751200" y="1827674"/>
              <a:ext cx="207260" cy="56960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1" name="Google Shape;2931;p17"/>
            <p:cNvSpPr/>
            <p:nvPr/>
          </p:nvSpPr>
          <p:spPr>
            <a:xfrm>
              <a:off x="1084202" y="1823477"/>
              <a:ext cx="237184" cy="1155727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2" name="Google Shape;2932;p17"/>
            <p:cNvSpPr/>
            <p:nvPr/>
          </p:nvSpPr>
          <p:spPr>
            <a:xfrm>
              <a:off x="958187" y="1856290"/>
              <a:ext cx="216919" cy="643129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3" name="Google Shape;2933;p17"/>
            <p:cNvSpPr/>
            <p:nvPr/>
          </p:nvSpPr>
          <p:spPr>
            <a:xfrm>
              <a:off x="1153303" y="2143393"/>
              <a:ext cx="221207" cy="175169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  <a:endParaRPr lang="en-US" noProof="0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14504" y="-116239"/>
            <a:ext cx="13220944" cy="7186976"/>
            <a:chOff x="-385878" y="-87179"/>
            <a:chExt cx="9915708" cy="5390232"/>
          </a:xfrm>
        </p:grpSpPr>
        <p:grpSp>
          <p:nvGrpSpPr>
            <p:cNvPr id="10" name="Google Shape;10;p2"/>
            <p:cNvGrpSpPr/>
            <p:nvPr/>
          </p:nvGrpSpPr>
          <p:grpSpPr>
            <a:xfrm rot="10800000" flipH="1">
              <a:off x="213838" y="3776396"/>
              <a:ext cx="8716305" cy="1526657"/>
              <a:chOff x="86988" y="3260559"/>
              <a:chExt cx="8716305" cy="1526657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9" name="Google Shape;79;p2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80" name="Google Shape;80;p2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8" name="Google Shape;148;p2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149" name="Google Shape;149;p2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5" name="Google Shape;175;p2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176" name="Google Shape;176;p2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02" name="Google Shape;202;p2"/>
            <p:cNvGrpSpPr/>
            <p:nvPr/>
          </p:nvGrpSpPr>
          <p:grpSpPr>
            <a:xfrm rot="-5400000" flipH="1">
              <a:off x="278408" y="2653407"/>
              <a:ext cx="168878" cy="178865"/>
              <a:chOff x="4280539" y="1733539"/>
              <a:chExt cx="168878" cy="178865"/>
            </a:xfrm>
          </p:grpSpPr>
          <p:sp>
            <p:nvSpPr>
              <p:cNvPr id="203" name="Google Shape;203;p2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07" name="Google Shape;207;p2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208" name="Google Shape;208;p2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12" name="Google Shape;212;p2"/>
          <p:cNvSpPr txBox="1">
            <a:spLocks noGrp="1"/>
          </p:cNvSpPr>
          <p:nvPr>
            <p:ph type="ctrTitle"/>
          </p:nvPr>
        </p:nvSpPr>
        <p:spPr>
          <a:xfrm>
            <a:off x="2258367" y="2058967"/>
            <a:ext cx="7675200" cy="22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5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5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5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5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5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5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5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5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13" name="Google Shape;213;p2"/>
          <p:cNvSpPr txBox="1">
            <a:spLocks noGrp="1"/>
          </p:cNvSpPr>
          <p:nvPr>
            <p:ph type="subTitle" idx="1"/>
          </p:nvPr>
        </p:nvSpPr>
        <p:spPr>
          <a:xfrm>
            <a:off x="3189967" y="4166700"/>
            <a:ext cx="5812000" cy="5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/>
        </p:txBody>
      </p:sp>
      <p:grpSp>
        <p:nvGrpSpPr>
          <p:cNvPr id="214" name="Google Shape;214;p2"/>
          <p:cNvGrpSpPr/>
          <p:nvPr/>
        </p:nvGrpSpPr>
        <p:grpSpPr>
          <a:xfrm>
            <a:off x="525763" y="1357666"/>
            <a:ext cx="1937684" cy="4142676"/>
            <a:chOff x="389550" y="862500"/>
            <a:chExt cx="1340525" cy="2865978"/>
          </a:xfrm>
        </p:grpSpPr>
        <p:sp>
          <p:nvSpPr>
            <p:cNvPr id="215" name="Google Shape;215;p2"/>
            <p:cNvSpPr/>
            <p:nvPr/>
          </p:nvSpPr>
          <p:spPr>
            <a:xfrm>
              <a:off x="913974" y="989432"/>
              <a:ext cx="608116" cy="794202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033656" y="1259470"/>
              <a:ext cx="386672" cy="122843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160403" y="1014008"/>
              <a:ext cx="117675" cy="214380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964353" y="1215374"/>
              <a:ext cx="50416" cy="300861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211117" y="1217605"/>
              <a:ext cx="380872" cy="90868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303732" y="862500"/>
              <a:ext cx="426343" cy="248176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195873" y="915407"/>
              <a:ext cx="203263" cy="222745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937249" y="1087587"/>
              <a:ext cx="154185" cy="334471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772430" y="2455992"/>
              <a:ext cx="248400" cy="229698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64347" y="1844123"/>
              <a:ext cx="111280" cy="266618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746999" y="2100590"/>
              <a:ext cx="152587" cy="134406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728223" y="2329544"/>
              <a:ext cx="252341" cy="82949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738038" y="2443240"/>
              <a:ext cx="188540" cy="110462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93208" y="2254886"/>
              <a:ext cx="223675" cy="202594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2415" y="2108546"/>
              <a:ext cx="83246" cy="130836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63836" y="2066236"/>
              <a:ext cx="172961" cy="74732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526298" y="2466589"/>
              <a:ext cx="215421" cy="179170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68683" y="2689631"/>
              <a:ext cx="221853" cy="107896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818867" y="2666133"/>
              <a:ext cx="153293" cy="151062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70385" y="1627773"/>
              <a:ext cx="106521" cy="312238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855415" y="1610782"/>
              <a:ext cx="196942" cy="306252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880884" y="1661867"/>
              <a:ext cx="267213" cy="24289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874972" y="1833899"/>
              <a:ext cx="304318" cy="95478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851660" y="1926105"/>
              <a:ext cx="283906" cy="12436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901965" y="2224845"/>
              <a:ext cx="156082" cy="112841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922042" y="2215216"/>
              <a:ext cx="196868" cy="50230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935018" y="2156137"/>
              <a:ext cx="194749" cy="67556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924310" y="2088432"/>
              <a:ext cx="130688" cy="129275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900663" y="2059729"/>
              <a:ext cx="57443" cy="163704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60169" y="1819361"/>
              <a:ext cx="94697" cy="170470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495104" y="1779914"/>
              <a:ext cx="84659" cy="192964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42903" y="1787907"/>
              <a:ext cx="108491" cy="174449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94941" y="1876990"/>
              <a:ext cx="156528" cy="96742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89550" y="1970609"/>
              <a:ext cx="170731" cy="46921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63864" y="1967151"/>
              <a:ext cx="195381" cy="952031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60057" y="1994181"/>
              <a:ext cx="178687" cy="529778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720787" y="2230682"/>
              <a:ext cx="182219" cy="144296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52" name="Google Shape;252;p2"/>
            <p:cNvGrpSpPr/>
            <p:nvPr/>
          </p:nvGrpSpPr>
          <p:grpSpPr>
            <a:xfrm>
              <a:off x="519149" y="2584450"/>
              <a:ext cx="1026503" cy="1144028"/>
              <a:chOff x="698962" y="2819500"/>
              <a:chExt cx="1026503" cy="1144028"/>
            </a:xfrm>
          </p:grpSpPr>
          <p:sp>
            <p:nvSpPr>
              <p:cNvPr id="253" name="Google Shape;253;p2"/>
              <p:cNvSpPr/>
              <p:nvPr/>
            </p:nvSpPr>
            <p:spPr>
              <a:xfrm>
                <a:off x="698962" y="3325741"/>
                <a:ext cx="480812" cy="322462"/>
              </a:xfrm>
              <a:custGeom>
                <a:avLst/>
                <a:gdLst/>
                <a:ahLst/>
                <a:cxnLst/>
                <a:rect l="l" t="t" r="r" b="b"/>
                <a:pathLst>
                  <a:path w="12932" h="8673" extrusionOk="0">
                    <a:moveTo>
                      <a:pt x="221" y="1"/>
                    </a:moveTo>
                    <a:cubicBezTo>
                      <a:pt x="105" y="1"/>
                      <a:pt x="0" y="134"/>
                      <a:pt x="67" y="268"/>
                    </a:cubicBezTo>
                    <a:cubicBezTo>
                      <a:pt x="642" y="1483"/>
                      <a:pt x="1371" y="2621"/>
                      <a:pt x="2241" y="3644"/>
                    </a:cubicBezTo>
                    <a:cubicBezTo>
                      <a:pt x="3136" y="4744"/>
                      <a:pt x="4095" y="5946"/>
                      <a:pt x="5335" y="6675"/>
                    </a:cubicBezTo>
                    <a:cubicBezTo>
                      <a:pt x="7079" y="7704"/>
                      <a:pt x="8958" y="8672"/>
                      <a:pt x="10955" y="8672"/>
                    </a:cubicBezTo>
                    <a:cubicBezTo>
                      <a:pt x="11565" y="8672"/>
                      <a:pt x="12185" y="8582"/>
                      <a:pt x="12816" y="8376"/>
                    </a:cubicBezTo>
                    <a:cubicBezTo>
                      <a:pt x="12880" y="8363"/>
                      <a:pt x="12931" y="8261"/>
                      <a:pt x="12867" y="8209"/>
                    </a:cubicBezTo>
                    <a:cubicBezTo>
                      <a:pt x="11959" y="7493"/>
                      <a:pt x="11115" y="6688"/>
                      <a:pt x="10348" y="5818"/>
                    </a:cubicBezTo>
                    <a:cubicBezTo>
                      <a:pt x="9568" y="4949"/>
                      <a:pt x="8098" y="4284"/>
                      <a:pt x="7062" y="3734"/>
                    </a:cubicBezTo>
                    <a:cubicBezTo>
                      <a:pt x="5937" y="3133"/>
                      <a:pt x="4722" y="2698"/>
                      <a:pt x="3532" y="2225"/>
                    </a:cubicBezTo>
                    <a:cubicBezTo>
                      <a:pt x="2254" y="1701"/>
                      <a:pt x="1346" y="972"/>
                      <a:pt x="336" y="51"/>
                    </a:cubicBezTo>
                    <a:cubicBezTo>
                      <a:pt x="300" y="16"/>
                      <a:pt x="260" y="1"/>
                      <a:pt x="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981009" y="2819500"/>
                <a:ext cx="167384" cy="598301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6092" extrusionOk="0">
                    <a:moveTo>
                      <a:pt x="2362" y="1"/>
                    </a:moveTo>
                    <a:cubicBezTo>
                      <a:pt x="2313" y="1"/>
                      <a:pt x="2263" y="23"/>
                      <a:pt x="2238" y="74"/>
                    </a:cubicBezTo>
                    <a:cubicBezTo>
                      <a:pt x="1586" y="1442"/>
                      <a:pt x="1023" y="2836"/>
                      <a:pt x="537" y="4268"/>
                    </a:cubicBezTo>
                    <a:cubicBezTo>
                      <a:pt x="26" y="5726"/>
                      <a:pt x="0" y="6954"/>
                      <a:pt x="243" y="8463"/>
                    </a:cubicBezTo>
                    <a:cubicBezTo>
                      <a:pt x="460" y="9895"/>
                      <a:pt x="831" y="11289"/>
                      <a:pt x="1356" y="12618"/>
                    </a:cubicBezTo>
                    <a:cubicBezTo>
                      <a:pt x="1905" y="13974"/>
                      <a:pt x="2852" y="14844"/>
                      <a:pt x="3645" y="16033"/>
                    </a:cubicBezTo>
                    <a:lnTo>
                      <a:pt x="3657" y="16033"/>
                    </a:lnTo>
                    <a:cubicBezTo>
                      <a:pt x="3682" y="16073"/>
                      <a:pt x="3723" y="16091"/>
                      <a:pt x="3763" y="16091"/>
                    </a:cubicBezTo>
                    <a:cubicBezTo>
                      <a:pt x="3826" y="16091"/>
                      <a:pt x="3888" y="16047"/>
                      <a:pt x="3888" y="15969"/>
                    </a:cubicBezTo>
                    <a:cubicBezTo>
                      <a:pt x="3900" y="14524"/>
                      <a:pt x="4501" y="13245"/>
                      <a:pt x="4361" y="11775"/>
                    </a:cubicBezTo>
                    <a:cubicBezTo>
                      <a:pt x="4220" y="10483"/>
                      <a:pt x="3939" y="9230"/>
                      <a:pt x="3734" y="7951"/>
                    </a:cubicBezTo>
                    <a:cubicBezTo>
                      <a:pt x="3529" y="6698"/>
                      <a:pt x="3210" y="5458"/>
                      <a:pt x="2775" y="4268"/>
                    </a:cubicBezTo>
                    <a:cubicBezTo>
                      <a:pt x="2263" y="2874"/>
                      <a:pt x="2340" y="1583"/>
                      <a:pt x="2506" y="138"/>
                    </a:cubicBezTo>
                    <a:cubicBezTo>
                      <a:pt x="2514" y="53"/>
                      <a:pt x="2438" y="1"/>
                      <a:pt x="2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1226323" y="3062248"/>
                <a:ext cx="139388" cy="476313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2811" extrusionOk="0">
                    <a:moveTo>
                      <a:pt x="3516" y="0"/>
                    </a:moveTo>
                    <a:cubicBezTo>
                      <a:pt x="3482" y="0"/>
                      <a:pt x="3448" y="9"/>
                      <a:pt x="3415" y="28"/>
                    </a:cubicBezTo>
                    <a:cubicBezTo>
                      <a:pt x="1688" y="1154"/>
                      <a:pt x="435" y="3826"/>
                      <a:pt x="218" y="5821"/>
                    </a:cubicBezTo>
                    <a:cubicBezTo>
                      <a:pt x="77" y="7151"/>
                      <a:pt x="0" y="8302"/>
                      <a:pt x="320" y="9606"/>
                    </a:cubicBezTo>
                    <a:cubicBezTo>
                      <a:pt x="576" y="10655"/>
                      <a:pt x="768" y="11690"/>
                      <a:pt x="960" y="12752"/>
                    </a:cubicBezTo>
                    <a:lnTo>
                      <a:pt x="960" y="12739"/>
                    </a:lnTo>
                    <a:cubicBezTo>
                      <a:pt x="966" y="12788"/>
                      <a:pt x="1005" y="12811"/>
                      <a:pt x="1046" y="12811"/>
                    </a:cubicBezTo>
                    <a:cubicBezTo>
                      <a:pt x="1091" y="12811"/>
                      <a:pt x="1138" y="12785"/>
                      <a:pt x="1151" y="12739"/>
                    </a:cubicBezTo>
                    <a:cubicBezTo>
                      <a:pt x="1471" y="11614"/>
                      <a:pt x="1944" y="10527"/>
                      <a:pt x="2571" y="9529"/>
                    </a:cubicBezTo>
                    <a:cubicBezTo>
                      <a:pt x="3095" y="8647"/>
                      <a:pt x="3261" y="7675"/>
                      <a:pt x="3402" y="6678"/>
                    </a:cubicBezTo>
                    <a:cubicBezTo>
                      <a:pt x="3581" y="5437"/>
                      <a:pt x="3440" y="4325"/>
                      <a:pt x="3300" y="3097"/>
                    </a:cubicBezTo>
                    <a:cubicBezTo>
                      <a:pt x="3185" y="2023"/>
                      <a:pt x="3389" y="1243"/>
                      <a:pt x="3709" y="246"/>
                    </a:cubicBezTo>
                    <a:cubicBezTo>
                      <a:pt x="3749" y="115"/>
                      <a:pt x="3639" y="0"/>
                      <a:pt x="3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1363257" y="3314030"/>
                <a:ext cx="99865" cy="456124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2268" extrusionOk="0">
                    <a:moveTo>
                      <a:pt x="2024" y="1"/>
                    </a:moveTo>
                    <a:cubicBezTo>
                      <a:pt x="1984" y="1"/>
                      <a:pt x="1943" y="19"/>
                      <a:pt x="1918" y="59"/>
                    </a:cubicBezTo>
                    <a:cubicBezTo>
                      <a:pt x="857" y="2156"/>
                      <a:pt x="0" y="3998"/>
                      <a:pt x="243" y="6389"/>
                    </a:cubicBezTo>
                    <a:cubicBezTo>
                      <a:pt x="448" y="8448"/>
                      <a:pt x="1138" y="10609"/>
                      <a:pt x="2468" y="12233"/>
                    </a:cubicBezTo>
                    <a:cubicBezTo>
                      <a:pt x="2485" y="12257"/>
                      <a:pt x="2506" y="12267"/>
                      <a:pt x="2528" y="12267"/>
                    </a:cubicBezTo>
                    <a:cubicBezTo>
                      <a:pt x="2574" y="12267"/>
                      <a:pt x="2622" y="12221"/>
                      <a:pt x="2622" y="12169"/>
                    </a:cubicBezTo>
                    <a:cubicBezTo>
                      <a:pt x="2686" y="10136"/>
                      <a:pt x="2494" y="8026"/>
                      <a:pt x="2404" y="5980"/>
                    </a:cubicBezTo>
                    <a:cubicBezTo>
                      <a:pt x="2353" y="4995"/>
                      <a:pt x="2430" y="4010"/>
                      <a:pt x="2276" y="3026"/>
                    </a:cubicBezTo>
                    <a:cubicBezTo>
                      <a:pt x="2123" y="2067"/>
                      <a:pt x="2072" y="1095"/>
                      <a:pt x="2149" y="123"/>
                    </a:cubicBezTo>
                    <a:cubicBezTo>
                      <a:pt x="2149" y="45"/>
                      <a:pt x="2087" y="1"/>
                      <a:pt x="2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989933" y="3680698"/>
                <a:ext cx="382880" cy="188465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5069" extrusionOk="0">
                    <a:moveTo>
                      <a:pt x="219" y="0"/>
                    </a:moveTo>
                    <a:cubicBezTo>
                      <a:pt x="87" y="0"/>
                      <a:pt x="0" y="169"/>
                      <a:pt x="105" y="274"/>
                    </a:cubicBezTo>
                    <a:cubicBezTo>
                      <a:pt x="860" y="1054"/>
                      <a:pt x="1742" y="1693"/>
                      <a:pt x="2484" y="2499"/>
                    </a:cubicBezTo>
                    <a:cubicBezTo>
                      <a:pt x="3162" y="3215"/>
                      <a:pt x="3814" y="3790"/>
                      <a:pt x="4722" y="4199"/>
                    </a:cubicBezTo>
                    <a:cubicBezTo>
                      <a:pt x="6051" y="4820"/>
                      <a:pt x="7410" y="5068"/>
                      <a:pt x="8823" y="5068"/>
                    </a:cubicBezTo>
                    <a:cubicBezTo>
                      <a:pt x="9245" y="5068"/>
                      <a:pt x="9673" y="5046"/>
                      <a:pt x="10105" y="5005"/>
                    </a:cubicBezTo>
                    <a:lnTo>
                      <a:pt x="10118" y="4992"/>
                    </a:lnTo>
                    <a:cubicBezTo>
                      <a:pt x="10246" y="4992"/>
                      <a:pt x="10297" y="4813"/>
                      <a:pt x="10182" y="4749"/>
                    </a:cubicBezTo>
                    <a:cubicBezTo>
                      <a:pt x="8558" y="3598"/>
                      <a:pt x="7062" y="2448"/>
                      <a:pt x="5284" y="1552"/>
                    </a:cubicBezTo>
                    <a:cubicBezTo>
                      <a:pt x="4428" y="1130"/>
                      <a:pt x="3443" y="1105"/>
                      <a:pt x="2535" y="811"/>
                    </a:cubicBezTo>
                    <a:cubicBezTo>
                      <a:pt x="1781" y="568"/>
                      <a:pt x="1026" y="248"/>
                      <a:pt x="259" y="5"/>
                    </a:cubicBezTo>
                    <a:cubicBezTo>
                      <a:pt x="245" y="2"/>
                      <a:pt x="232" y="0"/>
                      <a:pt x="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1053250" y="3000232"/>
                <a:ext cx="672214" cy="963297"/>
              </a:xfrm>
              <a:custGeom>
                <a:avLst/>
                <a:gdLst/>
                <a:ahLst/>
                <a:cxnLst/>
                <a:rect l="l" t="t" r="r" b="b"/>
                <a:pathLst>
                  <a:path w="18080" h="25909" extrusionOk="0">
                    <a:moveTo>
                      <a:pt x="471" y="0"/>
                    </a:moveTo>
                    <a:cubicBezTo>
                      <a:pt x="454" y="0"/>
                      <a:pt x="436" y="13"/>
                      <a:pt x="436" y="34"/>
                    </a:cubicBezTo>
                    <a:cubicBezTo>
                      <a:pt x="1" y="4804"/>
                      <a:pt x="806" y="9599"/>
                      <a:pt x="2788" y="13959"/>
                    </a:cubicBezTo>
                    <a:cubicBezTo>
                      <a:pt x="4106" y="16811"/>
                      <a:pt x="5973" y="19445"/>
                      <a:pt x="8402" y="21453"/>
                    </a:cubicBezTo>
                    <a:cubicBezTo>
                      <a:pt x="9732" y="22578"/>
                      <a:pt x="11203" y="23524"/>
                      <a:pt x="12776" y="24279"/>
                    </a:cubicBezTo>
                    <a:cubicBezTo>
                      <a:pt x="14310" y="25008"/>
                      <a:pt x="16113" y="25839"/>
                      <a:pt x="17827" y="25903"/>
                    </a:cubicBezTo>
                    <a:cubicBezTo>
                      <a:pt x="17842" y="25907"/>
                      <a:pt x="17856" y="25909"/>
                      <a:pt x="17870" y="25909"/>
                    </a:cubicBezTo>
                    <a:cubicBezTo>
                      <a:pt x="18029" y="25909"/>
                      <a:pt x="18080" y="25655"/>
                      <a:pt x="17903" y="25596"/>
                    </a:cubicBezTo>
                    <a:cubicBezTo>
                      <a:pt x="16151" y="24803"/>
                      <a:pt x="14233" y="24458"/>
                      <a:pt x="12481" y="23576"/>
                    </a:cubicBezTo>
                    <a:cubicBezTo>
                      <a:pt x="10973" y="22834"/>
                      <a:pt x="9566" y="21900"/>
                      <a:pt x="8287" y="20801"/>
                    </a:cubicBezTo>
                    <a:cubicBezTo>
                      <a:pt x="6024" y="18806"/>
                      <a:pt x="4208" y="16338"/>
                      <a:pt x="2968" y="13589"/>
                    </a:cubicBezTo>
                    <a:cubicBezTo>
                      <a:pt x="1062" y="9330"/>
                      <a:pt x="218" y="4689"/>
                      <a:pt x="500" y="34"/>
                    </a:cubicBezTo>
                    <a:cubicBezTo>
                      <a:pt x="500" y="10"/>
                      <a:pt x="486" y="0"/>
                      <a:pt x="4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936319" y="3524468"/>
                <a:ext cx="304616" cy="126040"/>
              </a:xfrm>
              <a:custGeom>
                <a:avLst/>
                <a:gdLst/>
                <a:ahLst/>
                <a:cxnLst/>
                <a:rect l="l" t="t" r="r" b="b"/>
                <a:pathLst>
                  <a:path w="8193" h="3390" extrusionOk="0">
                    <a:moveTo>
                      <a:pt x="51" y="0"/>
                    </a:moveTo>
                    <a:cubicBezTo>
                      <a:pt x="26" y="0"/>
                      <a:pt x="0" y="26"/>
                      <a:pt x="26" y="51"/>
                    </a:cubicBezTo>
                    <a:cubicBezTo>
                      <a:pt x="2417" y="1752"/>
                      <a:pt x="5115" y="2928"/>
                      <a:pt x="8031" y="3389"/>
                    </a:cubicBezTo>
                    <a:cubicBezTo>
                      <a:pt x="8035" y="3389"/>
                      <a:pt x="8038" y="3389"/>
                      <a:pt x="8042" y="3389"/>
                    </a:cubicBezTo>
                    <a:cubicBezTo>
                      <a:pt x="8149" y="3389"/>
                      <a:pt x="8193" y="3222"/>
                      <a:pt x="8082" y="3210"/>
                    </a:cubicBezTo>
                    <a:cubicBezTo>
                      <a:pt x="5141" y="2749"/>
                      <a:pt x="2596" y="1496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1255807" y="3235543"/>
                <a:ext cx="61161" cy="47516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2780" extrusionOk="0">
                    <a:moveTo>
                      <a:pt x="1625" y="1"/>
                    </a:moveTo>
                    <a:cubicBezTo>
                      <a:pt x="1618" y="1"/>
                      <a:pt x="1612" y="4"/>
                      <a:pt x="1612" y="9"/>
                    </a:cubicBezTo>
                    <a:cubicBezTo>
                      <a:pt x="1023" y="2119"/>
                      <a:pt x="384" y="4255"/>
                      <a:pt x="192" y="6428"/>
                    </a:cubicBezTo>
                    <a:cubicBezTo>
                      <a:pt x="0" y="8615"/>
                      <a:pt x="282" y="10610"/>
                      <a:pt x="793" y="12720"/>
                    </a:cubicBezTo>
                    <a:cubicBezTo>
                      <a:pt x="804" y="12762"/>
                      <a:pt x="833" y="12780"/>
                      <a:pt x="863" y="12780"/>
                    </a:cubicBezTo>
                    <a:cubicBezTo>
                      <a:pt x="906" y="12780"/>
                      <a:pt x="949" y="12742"/>
                      <a:pt x="934" y="12681"/>
                    </a:cubicBezTo>
                    <a:cubicBezTo>
                      <a:pt x="486" y="10597"/>
                      <a:pt x="154" y="8564"/>
                      <a:pt x="397" y="6428"/>
                    </a:cubicBezTo>
                    <a:cubicBezTo>
                      <a:pt x="640" y="4267"/>
                      <a:pt x="1151" y="2145"/>
                      <a:pt x="1637" y="22"/>
                    </a:cubicBezTo>
                    <a:cubicBezTo>
                      <a:pt x="1645" y="7"/>
                      <a:pt x="1635" y="1"/>
                      <a:pt x="16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1415086" y="3473383"/>
                <a:ext cx="128717" cy="427719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1504" extrusionOk="0">
                    <a:moveTo>
                      <a:pt x="656" y="0"/>
                    </a:moveTo>
                    <a:cubicBezTo>
                      <a:pt x="654" y="0"/>
                      <a:pt x="652" y="2"/>
                      <a:pt x="652" y="6"/>
                    </a:cubicBezTo>
                    <a:cubicBezTo>
                      <a:pt x="371" y="2001"/>
                      <a:pt x="0" y="4059"/>
                      <a:pt x="384" y="6067"/>
                    </a:cubicBezTo>
                    <a:cubicBezTo>
                      <a:pt x="780" y="8164"/>
                      <a:pt x="1893" y="9763"/>
                      <a:pt x="3159" y="11451"/>
                    </a:cubicBezTo>
                    <a:cubicBezTo>
                      <a:pt x="3189" y="11488"/>
                      <a:pt x="3230" y="11504"/>
                      <a:pt x="3270" y="11504"/>
                    </a:cubicBezTo>
                    <a:cubicBezTo>
                      <a:pt x="3367" y="11504"/>
                      <a:pt x="3461" y="11413"/>
                      <a:pt x="3389" y="11323"/>
                    </a:cubicBezTo>
                    <a:cubicBezTo>
                      <a:pt x="2187" y="9686"/>
                      <a:pt x="959" y="8049"/>
                      <a:pt x="639" y="5990"/>
                    </a:cubicBezTo>
                    <a:cubicBezTo>
                      <a:pt x="345" y="4008"/>
                      <a:pt x="512" y="2001"/>
                      <a:pt x="665" y="6"/>
                    </a:cubicBezTo>
                    <a:cubicBezTo>
                      <a:pt x="665" y="6"/>
                      <a:pt x="659" y="0"/>
                      <a:pt x="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1180331" y="3785285"/>
                <a:ext cx="337000" cy="101167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721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2614" y="1536"/>
                      <a:pt x="5576" y="2721"/>
                      <a:pt x="8619" y="2721"/>
                    </a:cubicBezTo>
                    <a:cubicBezTo>
                      <a:pt x="8729" y="2721"/>
                      <a:pt x="8839" y="2719"/>
                      <a:pt x="8948" y="2716"/>
                    </a:cubicBezTo>
                    <a:cubicBezTo>
                      <a:pt x="9063" y="2716"/>
                      <a:pt x="9063" y="2537"/>
                      <a:pt x="8948" y="2537"/>
                    </a:cubicBezTo>
                    <a:cubicBezTo>
                      <a:pt x="5777" y="2499"/>
                      <a:pt x="2836" y="1386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1514914" y="3762568"/>
                <a:ext cx="100646" cy="154892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4166" extrusionOk="0">
                    <a:moveTo>
                      <a:pt x="19" y="1"/>
                    </a:moveTo>
                    <a:cubicBezTo>
                      <a:pt x="9" y="1"/>
                      <a:pt x="0" y="8"/>
                      <a:pt x="0" y="15"/>
                    </a:cubicBezTo>
                    <a:cubicBezTo>
                      <a:pt x="563" y="1588"/>
                      <a:pt x="1305" y="3110"/>
                      <a:pt x="2635" y="4159"/>
                    </a:cubicBezTo>
                    <a:cubicBezTo>
                      <a:pt x="2642" y="4163"/>
                      <a:pt x="2649" y="4165"/>
                      <a:pt x="2656" y="4165"/>
                    </a:cubicBezTo>
                    <a:cubicBezTo>
                      <a:pt x="2685" y="4165"/>
                      <a:pt x="2707" y="4128"/>
                      <a:pt x="2686" y="4107"/>
                    </a:cubicBezTo>
                    <a:cubicBezTo>
                      <a:pt x="1471" y="3008"/>
                      <a:pt x="627" y="1524"/>
                      <a:pt x="39" y="15"/>
                    </a:cubicBezTo>
                    <a:cubicBezTo>
                      <a:pt x="33" y="5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957437" y="3331095"/>
                <a:ext cx="223192" cy="219213"/>
              </a:xfrm>
              <a:custGeom>
                <a:avLst/>
                <a:gdLst/>
                <a:ahLst/>
                <a:cxnLst/>
                <a:rect l="l" t="t" r="r" b="b"/>
                <a:pathLst>
                  <a:path w="6003" h="5896" extrusionOk="0">
                    <a:moveTo>
                      <a:pt x="40" y="1"/>
                    </a:moveTo>
                    <a:cubicBezTo>
                      <a:pt x="19" y="1"/>
                      <a:pt x="1" y="28"/>
                      <a:pt x="20" y="48"/>
                    </a:cubicBezTo>
                    <a:cubicBezTo>
                      <a:pt x="1798" y="2158"/>
                      <a:pt x="3754" y="4114"/>
                      <a:pt x="5877" y="5879"/>
                    </a:cubicBezTo>
                    <a:cubicBezTo>
                      <a:pt x="5889" y="5891"/>
                      <a:pt x="5903" y="5896"/>
                      <a:pt x="5916" y="5896"/>
                    </a:cubicBezTo>
                    <a:cubicBezTo>
                      <a:pt x="5961" y="5896"/>
                      <a:pt x="6003" y="5841"/>
                      <a:pt x="5954" y="5802"/>
                    </a:cubicBezTo>
                    <a:cubicBezTo>
                      <a:pt x="3959" y="3871"/>
                      <a:pt x="1862" y="2107"/>
                      <a:pt x="46" y="9"/>
                    </a:cubicBezTo>
                    <a:lnTo>
                      <a:pt x="59" y="9"/>
                    </a:lnTo>
                    <a:cubicBezTo>
                      <a:pt x="53" y="3"/>
                      <a:pt x="4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65" name="Google Shape;265;p2"/>
          <p:cNvGrpSpPr/>
          <p:nvPr/>
        </p:nvGrpSpPr>
        <p:grpSpPr>
          <a:xfrm rot="10800000">
            <a:off x="9926908" y="1357535"/>
            <a:ext cx="946448" cy="1372071"/>
            <a:chOff x="936319" y="2819500"/>
            <a:chExt cx="789146" cy="1144028"/>
          </a:xfrm>
        </p:grpSpPr>
        <p:sp>
          <p:nvSpPr>
            <p:cNvPr id="266" name="Google Shape;266;p2"/>
            <p:cNvSpPr/>
            <p:nvPr/>
          </p:nvSpPr>
          <p:spPr>
            <a:xfrm>
              <a:off x="981009" y="2819500"/>
              <a:ext cx="167384" cy="598301"/>
            </a:xfrm>
            <a:custGeom>
              <a:avLst/>
              <a:gdLst/>
              <a:ahLst/>
              <a:cxnLst/>
              <a:rect l="l" t="t" r="r" b="b"/>
              <a:pathLst>
                <a:path w="4502" h="16092" extrusionOk="0">
                  <a:moveTo>
                    <a:pt x="2362" y="1"/>
                  </a:moveTo>
                  <a:cubicBezTo>
                    <a:pt x="2313" y="1"/>
                    <a:pt x="2263" y="23"/>
                    <a:pt x="2238" y="74"/>
                  </a:cubicBezTo>
                  <a:cubicBezTo>
                    <a:pt x="1586" y="1442"/>
                    <a:pt x="1023" y="2836"/>
                    <a:pt x="537" y="4268"/>
                  </a:cubicBezTo>
                  <a:cubicBezTo>
                    <a:pt x="26" y="5726"/>
                    <a:pt x="0" y="6954"/>
                    <a:pt x="243" y="8463"/>
                  </a:cubicBezTo>
                  <a:cubicBezTo>
                    <a:pt x="460" y="9895"/>
                    <a:pt x="831" y="11289"/>
                    <a:pt x="1356" y="12618"/>
                  </a:cubicBezTo>
                  <a:cubicBezTo>
                    <a:pt x="1905" y="13974"/>
                    <a:pt x="2852" y="14844"/>
                    <a:pt x="3645" y="16033"/>
                  </a:cubicBezTo>
                  <a:lnTo>
                    <a:pt x="3657" y="16033"/>
                  </a:lnTo>
                  <a:cubicBezTo>
                    <a:pt x="3682" y="16073"/>
                    <a:pt x="3723" y="16091"/>
                    <a:pt x="3763" y="16091"/>
                  </a:cubicBezTo>
                  <a:cubicBezTo>
                    <a:pt x="3826" y="16091"/>
                    <a:pt x="3888" y="16047"/>
                    <a:pt x="3888" y="15969"/>
                  </a:cubicBezTo>
                  <a:cubicBezTo>
                    <a:pt x="3900" y="14524"/>
                    <a:pt x="4501" y="13245"/>
                    <a:pt x="4361" y="11775"/>
                  </a:cubicBezTo>
                  <a:cubicBezTo>
                    <a:pt x="4220" y="10483"/>
                    <a:pt x="3939" y="9230"/>
                    <a:pt x="3734" y="7951"/>
                  </a:cubicBezTo>
                  <a:cubicBezTo>
                    <a:pt x="3529" y="6698"/>
                    <a:pt x="3210" y="5458"/>
                    <a:pt x="2775" y="4268"/>
                  </a:cubicBezTo>
                  <a:cubicBezTo>
                    <a:pt x="2263" y="2874"/>
                    <a:pt x="2340" y="1583"/>
                    <a:pt x="2506" y="138"/>
                  </a:cubicBezTo>
                  <a:cubicBezTo>
                    <a:pt x="2514" y="53"/>
                    <a:pt x="2438" y="1"/>
                    <a:pt x="23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1226323" y="3062248"/>
              <a:ext cx="139388" cy="476313"/>
            </a:xfrm>
            <a:custGeom>
              <a:avLst/>
              <a:gdLst/>
              <a:ahLst/>
              <a:cxnLst/>
              <a:rect l="l" t="t" r="r" b="b"/>
              <a:pathLst>
                <a:path w="3749" h="12811" extrusionOk="0">
                  <a:moveTo>
                    <a:pt x="3516" y="0"/>
                  </a:moveTo>
                  <a:cubicBezTo>
                    <a:pt x="3482" y="0"/>
                    <a:pt x="3448" y="9"/>
                    <a:pt x="3415" y="28"/>
                  </a:cubicBezTo>
                  <a:cubicBezTo>
                    <a:pt x="1688" y="1154"/>
                    <a:pt x="435" y="3826"/>
                    <a:pt x="218" y="5821"/>
                  </a:cubicBezTo>
                  <a:cubicBezTo>
                    <a:pt x="77" y="7151"/>
                    <a:pt x="0" y="8302"/>
                    <a:pt x="320" y="9606"/>
                  </a:cubicBezTo>
                  <a:cubicBezTo>
                    <a:pt x="576" y="10655"/>
                    <a:pt x="768" y="11690"/>
                    <a:pt x="960" y="12752"/>
                  </a:cubicBezTo>
                  <a:lnTo>
                    <a:pt x="960" y="12739"/>
                  </a:lnTo>
                  <a:cubicBezTo>
                    <a:pt x="966" y="12788"/>
                    <a:pt x="1005" y="12811"/>
                    <a:pt x="1046" y="12811"/>
                  </a:cubicBezTo>
                  <a:cubicBezTo>
                    <a:pt x="1091" y="12811"/>
                    <a:pt x="1138" y="12785"/>
                    <a:pt x="1151" y="12739"/>
                  </a:cubicBezTo>
                  <a:cubicBezTo>
                    <a:pt x="1471" y="11614"/>
                    <a:pt x="1944" y="10527"/>
                    <a:pt x="2571" y="9529"/>
                  </a:cubicBezTo>
                  <a:cubicBezTo>
                    <a:pt x="3095" y="8647"/>
                    <a:pt x="3261" y="7675"/>
                    <a:pt x="3402" y="6678"/>
                  </a:cubicBezTo>
                  <a:cubicBezTo>
                    <a:pt x="3581" y="5437"/>
                    <a:pt x="3440" y="4325"/>
                    <a:pt x="3300" y="3097"/>
                  </a:cubicBezTo>
                  <a:cubicBezTo>
                    <a:pt x="3185" y="2023"/>
                    <a:pt x="3389" y="1243"/>
                    <a:pt x="3709" y="246"/>
                  </a:cubicBezTo>
                  <a:cubicBezTo>
                    <a:pt x="3749" y="115"/>
                    <a:pt x="3639" y="0"/>
                    <a:pt x="35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1363257" y="3314030"/>
              <a:ext cx="99865" cy="456124"/>
            </a:xfrm>
            <a:custGeom>
              <a:avLst/>
              <a:gdLst/>
              <a:ahLst/>
              <a:cxnLst/>
              <a:rect l="l" t="t" r="r" b="b"/>
              <a:pathLst>
                <a:path w="2686" h="12268" extrusionOk="0">
                  <a:moveTo>
                    <a:pt x="2024" y="1"/>
                  </a:moveTo>
                  <a:cubicBezTo>
                    <a:pt x="1984" y="1"/>
                    <a:pt x="1943" y="19"/>
                    <a:pt x="1918" y="59"/>
                  </a:cubicBezTo>
                  <a:cubicBezTo>
                    <a:pt x="857" y="2156"/>
                    <a:pt x="0" y="3998"/>
                    <a:pt x="243" y="6389"/>
                  </a:cubicBezTo>
                  <a:cubicBezTo>
                    <a:pt x="448" y="8448"/>
                    <a:pt x="1138" y="10609"/>
                    <a:pt x="2468" y="12233"/>
                  </a:cubicBezTo>
                  <a:cubicBezTo>
                    <a:pt x="2485" y="12257"/>
                    <a:pt x="2506" y="12267"/>
                    <a:pt x="2528" y="12267"/>
                  </a:cubicBezTo>
                  <a:cubicBezTo>
                    <a:pt x="2574" y="12267"/>
                    <a:pt x="2622" y="12221"/>
                    <a:pt x="2622" y="12169"/>
                  </a:cubicBezTo>
                  <a:cubicBezTo>
                    <a:pt x="2686" y="10136"/>
                    <a:pt x="2494" y="8026"/>
                    <a:pt x="2404" y="5980"/>
                  </a:cubicBezTo>
                  <a:cubicBezTo>
                    <a:pt x="2353" y="4995"/>
                    <a:pt x="2430" y="4010"/>
                    <a:pt x="2276" y="3026"/>
                  </a:cubicBezTo>
                  <a:cubicBezTo>
                    <a:pt x="2123" y="2067"/>
                    <a:pt x="2072" y="1095"/>
                    <a:pt x="2149" y="123"/>
                  </a:cubicBezTo>
                  <a:cubicBezTo>
                    <a:pt x="2149" y="45"/>
                    <a:pt x="2087" y="1"/>
                    <a:pt x="20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989933" y="3680698"/>
              <a:ext cx="382880" cy="188465"/>
            </a:xfrm>
            <a:custGeom>
              <a:avLst/>
              <a:gdLst/>
              <a:ahLst/>
              <a:cxnLst/>
              <a:rect l="l" t="t" r="r" b="b"/>
              <a:pathLst>
                <a:path w="10298" h="5069" extrusionOk="0">
                  <a:moveTo>
                    <a:pt x="219" y="0"/>
                  </a:moveTo>
                  <a:cubicBezTo>
                    <a:pt x="87" y="0"/>
                    <a:pt x="0" y="169"/>
                    <a:pt x="105" y="274"/>
                  </a:cubicBezTo>
                  <a:cubicBezTo>
                    <a:pt x="860" y="1054"/>
                    <a:pt x="1742" y="1693"/>
                    <a:pt x="2484" y="2499"/>
                  </a:cubicBezTo>
                  <a:cubicBezTo>
                    <a:pt x="3162" y="3215"/>
                    <a:pt x="3814" y="3790"/>
                    <a:pt x="4722" y="4199"/>
                  </a:cubicBezTo>
                  <a:cubicBezTo>
                    <a:pt x="6051" y="4820"/>
                    <a:pt x="7410" y="5068"/>
                    <a:pt x="8823" y="5068"/>
                  </a:cubicBezTo>
                  <a:cubicBezTo>
                    <a:pt x="9245" y="5068"/>
                    <a:pt x="9673" y="5046"/>
                    <a:pt x="10105" y="5005"/>
                  </a:cubicBezTo>
                  <a:lnTo>
                    <a:pt x="10118" y="4992"/>
                  </a:lnTo>
                  <a:cubicBezTo>
                    <a:pt x="10246" y="4992"/>
                    <a:pt x="10297" y="4813"/>
                    <a:pt x="10182" y="4749"/>
                  </a:cubicBezTo>
                  <a:cubicBezTo>
                    <a:pt x="8558" y="3598"/>
                    <a:pt x="7062" y="2448"/>
                    <a:pt x="5284" y="1552"/>
                  </a:cubicBezTo>
                  <a:cubicBezTo>
                    <a:pt x="4428" y="1130"/>
                    <a:pt x="3443" y="1105"/>
                    <a:pt x="2535" y="811"/>
                  </a:cubicBezTo>
                  <a:cubicBezTo>
                    <a:pt x="1781" y="568"/>
                    <a:pt x="1026" y="248"/>
                    <a:pt x="259" y="5"/>
                  </a:cubicBezTo>
                  <a:cubicBezTo>
                    <a:pt x="245" y="2"/>
                    <a:pt x="232" y="0"/>
                    <a:pt x="2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053250" y="3000232"/>
              <a:ext cx="672214" cy="963297"/>
            </a:xfrm>
            <a:custGeom>
              <a:avLst/>
              <a:gdLst/>
              <a:ahLst/>
              <a:cxnLst/>
              <a:rect l="l" t="t" r="r" b="b"/>
              <a:pathLst>
                <a:path w="18080" h="25909" extrusionOk="0">
                  <a:moveTo>
                    <a:pt x="471" y="0"/>
                  </a:moveTo>
                  <a:cubicBezTo>
                    <a:pt x="454" y="0"/>
                    <a:pt x="436" y="13"/>
                    <a:pt x="436" y="34"/>
                  </a:cubicBezTo>
                  <a:cubicBezTo>
                    <a:pt x="1" y="4804"/>
                    <a:pt x="806" y="9599"/>
                    <a:pt x="2788" y="13959"/>
                  </a:cubicBezTo>
                  <a:cubicBezTo>
                    <a:pt x="4106" y="16811"/>
                    <a:pt x="5973" y="19445"/>
                    <a:pt x="8402" y="21453"/>
                  </a:cubicBezTo>
                  <a:cubicBezTo>
                    <a:pt x="9732" y="22578"/>
                    <a:pt x="11203" y="23524"/>
                    <a:pt x="12776" y="24279"/>
                  </a:cubicBezTo>
                  <a:cubicBezTo>
                    <a:pt x="14310" y="25008"/>
                    <a:pt x="16113" y="25839"/>
                    <a:pt x="17827" y="25903"/>
                  </a:cubicBezTo>
                  <a:cubicBezTo>
                    <a:pt x="17842" y="25907"/>
                    <a:pt x="17856" y="25909"/>
                    <a:pt x="17870" y="25909"/>
                  </a:cubicBezTo>
                  <a:cubicBezTo>
                    <a:pt x="18029" y="25909"/>
                    <a:pt x="18080" y="25655"/>
                    <a:pt x="17903" y="25596"/>
                  </a:cubicBezTo>
                  <a:cubicBezTo>
                    <a:pt x="16151" y="24803"/>
                    <a:pt x="14233" y="24458"/>
                    <a:pt x="12481" y="23576"/>
                  </a:cubicBezTo>
                  <a:cubicBezTo>
                    <a:pt x="10973" y="22834"/>
                    <a:pt x="9566" y="21900"/>
                    <a:pt x="8287" y="20801"/>
                  </a:cubicBezTo>
                  <a:cubicBezTo>
                    <a:pt x="6024" y="18806"/>
                    <a:pt x="4208" y="16338"/>
                    <a:pt x="2968" y="13589"/>
                  </a:cubicBezTo>
                  <a:cubicBezTo>
                    <a:pt x="1062" y="9330"/>
                    <a:pt x="218" y="4689"/>
                    <a:pt x="500" y="34"/>
                  </a:cubicBezTo>
                  <a:cubicBezTo>
                    <a:pt x="500" y="10"/>
                    <a:pt x="486" y="0"/>
                    <a:pt x="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936319" y="3524468"/>
              <a:ext cx="304616" cy="126040"/>
            </a:xfrm>
            <a:custGeom>
              <a:avLst/>
              <a:gdLst/>
              <a:ahLst/>
              <a:cxnLst/>
              <a:rect l="l" t="t" r="r" b="b"/>
              <a:pathLst>
                <a:path w="8193" h="3390" extrusionOk="0">
                  <a:moveTo>
                    <a:pt x="51" y="0"/>
                  </a:moveTo>
                  <a:cubicBezTo>
                    <a:pt x="26" y="0"/>
                    <a:pt x="0" y="26"/>
                    <a:pt x="26" y="51"/>
                  </a:cubicBezTo>
                  <a:cubicBezTo>
                    <a:pt x="2417" y="1752"/>
                    <a:pt x="5115" y="2928"/>
                    <a:pt x="8031" y="3389"/>
                  </a:cubicBezTo>
                  <a:cubicBezTo>
                    <a:pt x="8035" y="3389"/>
                    <a:pt x="8038" y="3389"/>
                    <a:pt x="8042" y="3389"/>
                  </a:cubicBezTo>
                  <a:cubicBezTo>
                    <a:pt x="8149" y="3389"/>
                    <a:pt x="8193" y="3222"/>
                    <a:pt x="8082" y="3210"/>
                  </a:cubicBezTo>
                  <a:cubicBezTo>
                    <a:pt x="5141" y="2749"/>
                    <a:pt x="2596" y="1496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1255807" y="3235543"/>
              <a:ext cx="61161" cy="475160"/>
            </a:xfrm>
            <a:custGeom>
              <a:avLst/>
              <a:gdLst/>
              <a:ahLst/>
              <a:cxnLst/>
              <a:rect l="l" t="t" r="r" b="b"/>
              <a:pathLst>
                <a:path w="1645" h="12780" extrusionOk="0">
                  <a:moveTo>
                    <a:pt x="1625" y="1"/>
                  </a:moveTo>
                  <a:cubicBezTo>
                    <a:pt x="1618" y="1"/>
                    <a:pt x="1612" y="4"/>
                    <a:pt x="1612" y="9"/>
                  </a:cubicBezTo>
                  <a:cubicBezTo>
                    <a:pt x="1023" y="2119"/>
                    <a:pt x="384" y="4255"/>
                    <a:pt x="192" y="6428"/>
                  </a:cubicBezTo>
                  <a:cubicBezTo>
                    <a:pt x="0" y="8615"/>
                    <a:pt x="282" y="10610"/>
                    <a:pt x="793" y="12720"/>
                  </a:cubicBezTo>
                  <a:cubicBezTo>
                    <a:pt x="804" y="12762"/>
                    <a:pt x="833" y="12780"/>
                    <a:pt x="863" y="12780"/>
                  </a:cubicBezTo>
                  <a:cubicBezTo>
                    <a:pt x="906" y="12780"/>
                    <a:pt x="949" y="12742"/>
                    <a:pt x="934" y="12681"/>
                  </a:cubicBezTo>
                  <a:cubicBezTo>
                    <a:pt x="486" y="10597"/>
                    <a:pt x="154" y="8564"/>
                    <a:pt x="397" y="6428"/>
                  </a:cubicBezTo>
                  <a:cubicBezTo>
                    <a:pt x="640" y="4267"/>
                    <a:pt x="1151" y="2145"/>
                    <a:pt x="1637" y="22"/>
                  </a:cubicBezTo>
                  <a:cubicBezTo>
                    <a:pt x="1645" y="7"/>
                    <a:pt x="1635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1415086" y="3473383"/>
              <a:ext cx="128717" cy="427719"/>
            </a:xfrm>
            <a:custGeom>
              <a:avLst/>
              <a:gdLst/>
              <a:ahLst/>
              <a:cxnLst/>
              <a:rect l="l" t="t" r="r" b="b"/>
              <a:pathLst>
                <a:path w="3462" h="11504" extrusionOk="0">
                  <a:moveTo>
                    <a:pt x="656" y="0"/>
                  </a:moveTo>
                  <a:cubicBezTo>
                    <a:pt x="654" y="0"/>
                    <a:pt x="652" y="2"/>
                    <a:pt x="652" y="6"/>
                  </a:cubicBezTo>
                  <a:cubicBezTo>
                    <a:pt x="371" y="2001"/>
                    <a:pt x="0" y="4059"/>
                    <a:pt x="384" y="6067"/>
                  </a:cubicBezTo>
                  <a:cubicBezTo>
                    <a:pt x="780" y="8164"/>
                    <a:pt x="1893" y="9763"/>
                    <a:pt x="3159" y="11451"/>
                  </a:cubicBezTo>
                  <a:cubicBezTo>
                    <a:pt x="3189" y="11488"/>
                    <a:pt x="3230" y="11504"/>
                    <a:pt x="3270" y="11504"/>
                  </a:cubicBezTo>
                  <a:cubicBezTo>
                    <a:pt x="3367" y="11504"/>
                    <a:pt x="3461" y="11413"/>
                    <a:pt x="3389" y="11323"/>
                  </a:cubicBezTo>
                  <a:cubicBezTo>
                    <a:pt x="2187" y="9686"/>
                    <a:pt x="959" y="8049"/>
                    <a:pt x="639" y="5990"/>
                  </a:cubicBezTo>
                  <a:cubicBezTo>
                    <a:pt x="345" y="4008"/>
                    <a:pt x="512" y="2001"/>
                    <a:pt x="665" y="6"/>
                  </a:cubicBezTo>
                  <a:cubicBezTo>
                    <a:pt x="665" y="6"/>
                    <a:pt x="659" y="0"/>
                    <a:pt x="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1180331" y="3785285"/>
              <a:ext cx="337000" cy="101167"/>
            </a:xfrm>
            <a:custGeom>
              <a:avLst/>
              <a:gdLst/>
              <a:ahLst/>
              <a:cxnLst/>
              <a:rect l="l" t="t" r="r" b="b"/>
              <a:pathLst>
                <a:path w="9064" h="2721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2614" y="1536"/>
                    <a:pt x="5576" y="2721"/>
                    <a:pt x="8619" y="2721"/>
                  </a:cubicBezTo>
                  <a:cubicBezTo>
                    <a:pt x="8729" y="2721"/>
                    <a:pt x="8839" y="2719"/>
                    <a:pt x="8948" y="2716"/>
                  </a:cubicBezTo>
                  <a:cubicBezTo>
                    <a:pt x="9063" y="2716"/>
                    <a:pt x="9063" y="2537"/>
                    <a:pt x="8948" y="2537"/>
                  </a:cubicBezTo>
                  <a:cubicBezTo>
                    <a:pt x="5777" y="2499"/>
                    <a:pt x="2836" y="1386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1514914" y="3762568"/>
              <a:ext cx="100646" cy="154892"/>
            </a:xfrm>
            <a:custGeom>
              <a:avLst/>
              <a:gdLst/>
              <a:ahLst/>
              <a:cxnLst/>
              <a:rect l="l" t="t" r="r" b="b"/>
              <a:pathLst>
                <a:path w="2707" h="4166" extrusionOk="0">
                  <a:moveTo>
                    <a:pt x="19" y="1"/>
                  </a:moveTo>
                  <a:cubicBezTo>
                    <a:pt x="9" y="1"/>
                    <a:pt x="0" y="8"/>
                    <a:pt x="0" y="15"/>
                  </a:cubicBezTo>
                  <a:cubicBezTo>
                    <a:pt x="563" y="1588"/>
                    <a:pt x="1305" y="3110"/>
                    <a:pt x="2635" y="4159"/>
                  </a:cubicBezTo>
                  <a:cubicBezTo>
                    <a:pt x="2642" y="4163"/>
                    <a:pt x="2649" y="4165"/>
                    <a:pt x="2656" y="4165"/>
                  </a:cubicBezTo>
                  <a:cubicBezTo>
                    <a:pt x="2685" y="4165"/>
                    <a:pt x="2707" y="4128"/>
                    <a:pt x="2686" y="4107"/>
                  </a:cubicBezTo>
                  <a:cubicBezTo>
                    <a:pt x="1471" y="3008"/>
                    <a:pt x="627" y="1524"/>
                    <a:pt x="39" y="15"/>
                  </a:cubicBezTo>
                  <a:cubicBezTo>
                    <a:pt x="33" y="5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957437" y="3331095"/>
              <a:ext cx="223192" cy="219213"/>
            </a:xfrm>
            <a:custGeom>
              <a:avLst/>
              <a:gdLst/>
              <a:ahLst/>
              <a:cxnLst/>
              <a:rect l="l" t="t" r="r" b="b"/>
              <a:pathLst>
                <a:path w="6003" h="5896" extrusionOk="0">
                  <a:moveTo>
                    <a:pt x="40" y="1"/>
                  </a:moveTo>
                  <a:cubicBezTo>
                    <a:pt x="19" y="1"/>
                    <a:pt x="1" y="28"/>
                    <a:pt x="20" y="48"/>
                  </a:cubicBezTo>
                  <a:cubicBezTo>
                    <a:pt x="1798" y="2158"/>
                    <a:pt x="3754" y="4114"/>
                    <a:pt x="5877" y="5879"/>
                  </a:cubicBezTo>
                  <a:cubicBezTo>
                    <a:pt x="5889" y="5891"/>
                    <a:pt x="5903" y="5896"/>
                    <a:pt x="5916" y="5896"/>
                  </a:cubicBezTo>
                  <a:cubicBezTo>
                    <a:pt x="5961" y="5896"/>
                    <a:pt x="6003" y="5841"/>
                    <a:pt x="5954" y="5802"/>
                  </a:cubicBezTo>
                  <a:cubicBezTo>
                    <a:pt x="3959" y="3871"/>
                    <a:pt x="1862" y="2107"/>
                    <a:pt x="46" y="9"/>
                  </a:cubicBezTo>
                  <a:lnTo>
                    <a:pt x="59" y="9"/>
                  </a:lnTo>
                  <a:cubicBezTo>
                    <a:pt x="53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 header">
    <p:bg>
      <p:bgPr>
        <a:solidFill>
          <a:schemeClr val="accent2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"/>
          <p:cNvSpPr/>
          <p:nvPr/>
        </p:nvSpPr>
        <p:spPr>
          <a:xfrm>
            <a:off x="2177057" y="-202267"/>
            <a:ext cx="7836400" cy="7836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79" name="Google Shape;279;p3"/>
          <p:cNvGrpSpPr/>
          <p:nvPr/>
        </p:nvGrpSpPr>
        <p:grpSpPr>
          <a:xfrm>
            <a:off x="-514504" y="-116239"/>
            <a:ext cx="13220944" cy="7186976"/>
            <a:chOff x="-385878" y="-87179"/>
            <a:chExt cx="9915708" cy="5390232"/>
          </a:xfrm>
        </p:grpSpPr>
        <p:grpSp>
          <p:nvGrpSpPr>
            <p:cNvPr id="280" name="Google Shape;280;p3"/>
            <p:cNvGrpSpPr/>
            <p:nvPr/>
          </p:nvGrpSpPr>
          <p:grpSpPr>
            <a:xfrm rot="10800000" flipH="1">
              <a:off x="213838" y="3776396"/>
              <a:ext cx="8716305" cy="1526657"/>
              <a:chOff x="86988" y="3260559"/>
              <a:chExt cx="8716305" cy="1526657"/>
            </a:xfrm>
          </p:grpSpPr>
          <p:sp>
            <p:nvSpPr>
              <p:cNvPr id="281" name="Google Shape;281;p3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" name="Google Shape;319;p3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" name="Google Shape;320;p3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" name="Google Shape;321;p3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" name="Google Shape;322;p3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" name="Google Shape;323;p3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" name="Google Shape;324;p3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" name="Google Shape;334;p3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" name="Google Shape;335;p3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" name="Google Shape;336;p3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" name="Google Shape;337;p3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" name="Google Shape;338;p3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" name="Google Shape;339;p3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" name="Google Shape;340;p3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" name="Google Shape;341;p3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" name="Google Shape;342;p3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49" name="Google Shape;349;p3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350" name="Google Shape;350;p3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" name="Google Shape;357;p3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8" name="Google Shape;358;p3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" name="Google Shape;359;p3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" name="Google Shape;360;p3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1" name="Google Shape;361;p3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2" name="Google Shape;362;p3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" name="Google Shape;363;p3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" name="Google Shape;364;p3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" name="Google Shape;365;p3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" name="Google Shape;366;p3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" name="Google Shape;367;p3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" name="Google Shape;368;p3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" name="Google Shape;369;p3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" name="Google Shape;370;p3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1" name="Google Shape;371;p3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" name="Google Shape;372;p3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" name="Google Shape;373;p3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" name="Google Shape;374;p3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" name="Google Shape;375;p3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" name="Google Shape;376;p3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" name="Google Shape;381;p3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" name="Google Shape;382;p3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" name="Google Shape;383;p3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" name="Google Shape;384;p3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" name="Google Shape;410;p3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" name="Google Shape;411;p3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" name="Google Shape;412;p3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" name="Google Shape;413;p3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" name="Google Shape;414;p3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" name="Google Shape;415;p3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" name="Google Shape;416;p3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" name="Google Shape;417;p3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18" name="Google Shape;418;p3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419" name="Google Shape;419;p3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" name="Google Shape;420;p3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" name="Google Shape;421;p3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" name="Google Shape;422;p3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" name="Google Shape;434;p3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" name="Google Shape;435;p3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" name="Google Shape;436;p3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" name="Google Shape;437;p3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" name="Google Shape;438;p3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" name="Google Shape;439;p3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" name="Google Shape;440;p3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" name="Google Shape;441;p3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" name="Google Shape;442;p3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" name="Google Shape;443;p3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" name="Google Shape;444;p3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45" name="Google Shape;445;p3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446" name="Google Shape;446;p3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" name="Google Shape;447;p3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" name="Google Shape;448;p3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" name="Google Shape;449;p3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" name="Google Shape;450;p3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" name="Google Shape;451;p3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" name="Google Shape;452;p3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" name="Google Shape;453;p3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" name="Google Shape;454;p3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5" name="Google Shape;455;p3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" name="Google Shape;456;p3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" name="Google Shape;457;p3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" name="Google Shape;458;p3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" name="Google Shape;459;p3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" name="Google Shape;460;p3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" name="Google Shape;461;p3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" name="Google Shape;462;p3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" name="Google Shape;463;p3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" name="Google Shape;464;p3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" name="Google Shape;465;p3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" name="Google Shape;466;p3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" name="Google Shape;467;p3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" name="Google Shape;468;p3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" name="Google Shape;469;p3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" name="Google Shape;470;p3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" name="Google Shape;471;p3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2" name="Google Shape;472;p3"/>
            <p:cNvGrpSpPr/>
            <p:nvPr/>
          </p:nvGrpSpPr>
          <p:grpSpPr>
            <a:xfrm rot="-5400000" flipH="1">
              <a:off x="278408" y="2653407"/>
              <a:ext cx="168878" cy="178865"/>
              <a:chOff x="4280539" y="1733539"/>
              <a:chExt cx="168878" cy="178865"/>
            </a:xfrm>
          </p:grpSpPr>
          <p:sp>
            <p:nvSpPr>
              <p:cNvPr id="473" name="Google Shape;473;p3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" name="Google Shape;474;p3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5" name="Google Shape;475;p3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6" name="Google Shape;476;p3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7" name="Google Shape;477;p3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478" name="Google Shape;478;p3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" name="Google Shape;479;p3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" name="Google Shape;480;p3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" name="Google Shape;481;p3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82" name="Google Shape;482;p3"/>
          <p:cNvSpPr txBox="1">
            <a:spLocks noGrp="1"/>
          </p:cNvSpPr>
          <p:nvPr>
            <p:ph type="title"/>
          </p:nvPr>
        </p:nvSpPr>
        <p:spPr>
          <a:xfrm>
            <a:off x="3378700" y="2796251"/>
            <a:ext cx="5434800" cy="14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/>
        </p:txBody>
      </p:sp>
      <p:sp>
        <p:nvSpPr>
          <p:cNvPr id="483" name="Google Shape;483;p3"/>
          <p:cNvSpPr txBox="1">
            <a:spLocks noGrp="1"/>
          </p:cNvSpPr>
          <p:nvPr>
            <p:ph type="title" idx="2" hasCustomPrompt="1"/>
          </p:nvPr>
        </p:nvSpPr>
        <p:spPr>
          <a:xfrm>
            <a:off x="3995400" y="1647481"/>
            <a:ext cx="4201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84" name="Google Shape;484;p3"/>
          <p:cNvSpPr txBox="1">
            <a:spLocks noGrp="1"/>
          </p:cNvSpPr>
          <p:nvPr>
            <p:ph type="subTitle" idx="1"/>
          </p:nvPr>
        </p:nvSpPr>
        <p:spPr>
          <a:xfrm>
            <a:off x="3189233" y="4257301"/>
            <a:ext cx="58136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5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 and body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486;p4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487" name="Google Shape;487;p4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488" name="Google Shape;488;p4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" name="Google Shape;489;p4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" name="Google Shape;490;p4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" name="Google Shape;491;p4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" name="Google Shape;492;p4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0" name="Google Shape;500;p4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1" name="Google Shape;501;p4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" name="Google Shape;502;p4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" name="Google Shape;503;p4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" name="Google Shape;504;p4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5" name="Google Shape;505;p4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" name="Google Shape;506;p4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" name="Google Shape;507;p4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" name="Google Shape;508;p4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" name="Google Shape;509;p4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" name="Google Shape;510;p4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" name="Google Shape;511;p4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" name="Google Shape;512;p4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" name="Google Shape;513;p4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" name="Google Shape;514;p4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" name="Google Shape;515;p4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" name="Google Shape;516;p4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" name="Google Shape;517;p4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" name="Google Shape;518;p4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" name="Google Shape;519;p4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" name="Google Shape;520;p4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" name="Google Shape;521;p4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" name="Google Shape;522;p4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" name="Google Shape;523;p4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" name="Google Shape;524;p4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" name="Google Shape;525;p4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" name="Google Shape;526;p4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7" name="Google Shape;527;p4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" name="Google Shape;528;p4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" name="Google Shape;529;p4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0" name="Google Shape;530;p4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" name="Google Shape;531;p4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" name="Google Shape;532;p4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3" name="Google Shape;533;p4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4" name="Google Shape;534;p4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5" name="Google Shape;535;p4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6" name="Google Shape;536;p4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" name="Google Shape;537;p4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" name="Google Shape;538;p4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9" name="Google Shape;539;p4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" name="Google Shape;540;p4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" name="Google Shape;541;p4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" name="Google Shape;542;p4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" name="Google Shape;543;p4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4" name="Google Shape;544;p4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" name="Google Shape;545;p4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6" name="Google Shape;546;p4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" name="Google Shape;547;p4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" name="Google Shape;548;p4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4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" name="Google Shape;550;p4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" name="Google Shape;551;p4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" name="Google Shape;552;p4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" name="Google Shape;553;p4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" name="Google Shape;554;p4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5" name="Google Shape;555;p4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56" name="Google Shape;556;p4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557" name="Google Shape;557;p4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8" name="Google Shape;558;p4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9" name="Google Shape;559;p4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0" name="Google Shape;560;p4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1" name="Google Shape;561;p4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2" name="Google Shape;562;p4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3" name="Google Shape;563;p4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4" name="Google Shape;564;p4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" name="Google Shape;565;p4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" name="Google Shape;566;p4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7" name="Google Shape;567;p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" name="Google Shape;568;p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" name="Google Shape;569;p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" name="Google Shape;570;p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" name="Google Shape;571;p4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" name="Google Shape;572;p4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3" name="Google Shape;573;p4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" name="Google Shape;574;p4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" name="Google Shape;575;p4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" name="Google Shape;576;p4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77" name="Google Shape;577;p4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578" name="Google Shape;578;p4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9" name="Google Shape;579;p4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0" name="Google Shape;580;p4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1" name="Google Shape;581;p4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2" name="Google Shape;582;p4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3" name="Google Shape;583;p4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4" name="Google Shape;584;p4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5" name="Google Shape;585;p4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6" name="Google Shape;586;p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7" name="Google Shape;587;p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8" name="Google Shape;588;p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" name="Google Shape;589;p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" name="Google Shape;590;p4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" name="Google Shape;591;p4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2" name="Google Shape;592;p4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" name="Google Shape;593;p4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" name="Google Shape;594;p4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" name="Google Shape;595;p4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96" name="Google Shape;596;p4"/>
          <p:cNvGrpSpPr/>
          <p:nvPr/>
        </p:nvGrpSpPr>
        <p:grpSpPr>
          <a:xfrm rot="-9877623">
            <a:off x="10815625" y="135711"/>
            <a:ext cx="1216252" cy="1519589"/>
            <a:chOff x="5445825" y="2825825"/>
            <a:chExt cx="660175" cy="824825"/>
          </a:xfrm>
        </p:grpSpPr>
        <p:sp>
          <p:nvSpPr>
            <p:cNvPr id="597" name="Google Shape;597;p4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06" name="Google Shape;606;p4"/>
          <p:cNvGrpSpPr/>
          <p:nvPr/>
        </p:nvGrpSpPr>
        <p:grpSpPr>
          <a:xfrm rot="1300404">
            <a:off x="10845980" y="4243143"/>
            <a:ext cx="1647747" cy="3562824"/>
            <a:chOff x="5218725" y="1196400"/>
            <a:chExt cx="1135050" cy="2454250"/>
          </a:xfrm>
        </p:grpSpPr>
        <p:grpSp>
          <p:nvGrpSpPr>
            <p:cNvPr id="607" name="Google Shape;607;p4"/>
            <p:cNvGrpSpPr/>
            <p:nvPr/>
          </p:nvGrpSpPr>
          <p:grpSpPr>
            <a:xfrm>
              <a:off x="5218725" y="1196400"/>
              <a:ext cx="271175" cy="291125"/>
              <a:chOff x="5218725" y="1196400"/>
              <a:chExt cx="271175" cy="291125"/>
            </a:xfrm>
          </p:grpSpPr>
          <p:sp>
            <p:nvSpPr>
              <p:cNvPr id="608" name="Google Shape;608;p4"/>
              <p:cNvSpPr/>
              <p:nvPr/>
            </p:nvSpPr>
            <p:spPr>
              <a:xfrm>
                <a:off x="5402975" y="1196400"/>
                <a:ext cx="86925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8867" extrusionOk="0">
                    <a:moveTo>
                      <a:pt x="1545" y="0"/>
                    </a:moveTo>
                    <a:cubicBezTo>
                      <a:pt x="1164" y="0"/>
                      <a:pt x="854" y="225"/>
                      <a:pt x="655" y="560"/>
                    </a:cubicBezTo>
                    <a:cubicBezTo>
                      <a:pt x="0" y="1680"/>
                      <a:pt x="857" y="3596"/>
                      <a:pt x="1036" y="4775"/>
                    </a:cubicBezTo>
                    <a:cubicBezTo>
                      <a:pt x="1262" y="6168"/>
                      <a:pt x="1715" y="7526"/>
                      <a:pt x="2381" y="8776"/>
                    </a:cubicBezTo>
                    <a:cubicBezTo>
                      <a:pt x="2413" y="8839"/>
                      <a:pt x="2473" y="8867"/>
                      <a:pt x="2536" y="8867"/>
                    </a:cubicBezTo>
                    <a:cubicBezTo>
                      <a:pt x="2637" y="8867"/>
                      <a:pt x="2748" y="8795"/>
                      <a:pt x="2762" y="8692"/>
                    </a:cubicBezTo>
                    <a:lnTo>
                      <a:pt x="2774" y="8692"/>
                    </a:lnTo>
                    <a:cubicBezTo>
                      <a:pt x="2941" y="7478"/>
                      <a:pt x="3477" y="6240"/>
                      <a:pt x="3477" y="5013"/>
                    </a:cubicBezTo>
                    <a:cubicBezTo>
                      <a:pt x="3453" y="3608"/>
                      <a:pt x="3262" y="2215"/>
                      <a:pt x="2881" y="870"/>
                    </a:cubicBezTo>
                    <a:cubicBezTo>
                      <a:pt x="2762" y="441"/>
                      <a:pt x="2322" y="120"/>
                      <a:pt x="1905" y="48"/>
                    </a:cubicBezTo>
                    <a:lnTo>
                      <a:pt x="1703" y="13"/>
                    </a:lnTo>
                    <a:cubicBezTo>
                      <a:pt x="1649" y="4"/>
                      <a:pt x="1596" y="0"/>
                      <a:pt x="15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" name="Google Shape;609;p4"/>
              <p:cNvSpPr/>
              <p:nvPr/>
            </p:nvSpPr>
            <p:spPr>
              <a:xfrm>
                <a:off x="5306550" y="1210575"/>
                <a:ext cx="159725" cy="203400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8136" extrusionOk="0">
                    <a:moveTo>
                      <a:pt x="2121" y="0"/>
                    </a:moveTo>
                    <a:cubicBezTo>
                      <a:pt x="1031" y="0"/>
                      <a:pt x="0" y="1158"/>
                      <a:pt x="833" y="2291"/>
                    </a:cubicBezTo>
                    <a:cubicBezTo>
                      <a:pt x="1595" y="3327"/>
                      <a:pt x="2202" y="4482"/>
                      <a:pt x="3095" y="5411"/>
                    </a:cubicBezTo>
                    <a:cubicBezTo>
                      <a:pt x="4012" y="6387"/>
                      <a:pt x="5024" y="7280"/>
                      <a:pt x="6096" y="8090"/>
                    </a:cubicBezTo>
                    <a:cubicBezTo>
                      <a:pt x="6128" y="8122"/>
                      <a:pt x="6165" y="8136"/>
                      <a:pt x="6202" y="8136"/>
                    </a:cubicBezTo>
                    <a:cubicBezTo>
                      <a:pt x="6300" y="8136"/>
                      <a:pt x="6389" y="8036"/>
                      <a:pt x="6346" y="7923"/>
                    </a:cubicBezTo>
                    <a:lnTo>
                      <a:pt x="6346" y="7923"/>
                    </a:lnTo>
                    <a:lnTo>
                      <a:pt x="6346" y="7935"/>
                    </a:lnTo>
                    <a:cubicBezTo>
                      <a:pt x="5453" y="5530"/>
                      <a:pt x="4953" y="2625"/>
                      <a:pt x="3309" y="589"/>
                    </a:cubicBezTo>
                    <a:cubicBezTo>
                      <a:pt x="2974" y="174"/>
                      <a:pt x="2543" y="0"/>
                      <a:pt x="2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4"/>
              <p:cNvSpPr/>
              <p:nvPr/>
            </p:nvSpPr>
            <p:spPr>
              <a:xfrm>
                <a:off x="5259500" y="1289175"/>
                <a:ext cx="200950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5125" extrusionOk="0">
                    <a:moveTo>
                      <a:pt x="1367" y="0"/>
                    </a:moveTo>
                    <a:cubicBezTo>
                      <a:pt x="1100" y="0"/>
                      <a:pt x="838" y="52"/>
                      <a:pt x="584" y="171"/>
                    </a:cubicBezTo>
                    <a:cubicBezTo>
                      <a:pt x="227" y="314"/>
                      <a:pt x="0" y="659"/>
                      <a:pt x="36" y="1052"/>
                    </a:cubicBezTo>
                    <a:cubicBezTo>
                      <a:pt x="119" y="2719"/>
                      <a:pt x="2251" y="3398"/>
                      <a:pt x="3536" y="4088"/>
                    </a:cubicBezTo>
                    <a:cubicBezTo>
                      <a:pt x="4835" y="4790"/>
                      <a:pt x="6433" y="5125"/>
                      <a:pt x="7900" y="5125"/>
                    </a:cubicBezTo>
                    <a:cubicBezTo>
                      <a:pt x="7926" y="5125"/>
                      <a:pt x="7952" y="5124"/>
                      <a:pt x="7978" y="5124"/>
                    </a:cubicBezTo>
                    <a:cubicBezTo>
                      <a:pt x="8013" y="5124"/>
                      <a:pt x="8037" y="5089"/>
                      <a:pt x="8037" y="5065"/>
                    </a:cubicBezTo>
                    <a:lnTo>
                      <a:pt x="8037" y="5053"/>
                    </a:lnTo>
                    <a:cubicBezTo>
                      <a:pt x="7787" y="3886"/>
                      <a:pt x="6644" y="2791"/>
                      <a:pt x="5620" y="2231"/>
                    </a:cubicBezTo>
                    <a:cubicBezTo>
                      <a:pt x="4431" y="1576"/>
                      <a:pt x="2833" y="0"/>
                      <a:pt x="13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4"/>
              <p:cNvSpPr/>
              <p:nvPr/>
            </p:nvSpPr>
            <p:spPr>
              <a:xfrm>
                <a:off x="5218725" y="1370200"/>
                <a:ext cx="236050" cy="727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2910" extrusionOk="0">
                    <a:moveTo>
                      <a:pt x="2019" y="0"/>
                    </a:moveTo>
                    <a:cubicBezTo>
                      <a:pt x="1743" y="0"/>
                      <a:pt x="1457" y="35"/>
                      <a:pt x="1155" y="121"/>
                    </a:cubicBezTo>
                    <a:cubicBezTo>
                      <a:pt x="119" y="407"/>
                      <a:pt x="0" y="2109"/>
                      <a:pt x="1048" y="2479"/>
                    </a:cubicBezTo>
                    <a:cubicBezTo>
                      <a:pt x="1905" y="2783"/>
                      <a:pt x="2851" y="2909"/>
                      <a:pt x="3824" y="2909"/>
                    </a:cubicBezTo>
                    <a:cubicBezTo>
                      <a:pt x="5701" y="2909"/>
                      <a:pt x="7675" y="2440"/>
                      <a:pt x="9299" y="1883"/>
                    </a:cubicBezTo>
                    <a:cubicBezTo>
                      <a:pt x="9442" y="1824"/>
                      <a:pt x="9430" y="1597"/>
                      <a:pt x="9263" y="1562"/>
                    </a:cubicBezTo>
                    <a:lnTo>
                      <a:pt x="9263" y="1574"/>
                    </a:lnTo>
                    <a:cubicBezTo>
                      <a:pt x="7763" y="1359"/>
                      <a:pt x="6299" y="919"/>
                      <a:pt x="4822" y="621"/>
                    </a:cubicBezTo>
                    <a:cubicBezTo>
                      <a:pt x="3807" y="418"/>
                      <a:pt x="2970" y="0"/>
                      <a:pt x="20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4"/>
              <p:cNvSpPr/>
              <p:nvPr/>
            </p:nvSpPr>
            <p:spPr>
              <a:xfrm>
                <a:off x="5253850" y="1410700"/>
                <a:ext cx="20532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3073" extrusionOk="0">
                    <a:moveTo>
                      <a:pt x="8053" y="0"/>
                    </a:moveTo>
                    <a:cubicBezTo>
                      <a:pt x="8048" y="0"/>
                      <a:pt x="8042" y="1"/>
                      <a:pt x="8037" y="1"/>
                    </a:cubicBezTo>
                    <a:cubicBezTo>
                      <a:pt x="5798" y="418"/>
                      <a:pt x="3512" y="728"/>
                      <a:pt x="1250" y="1025"/>
                    </a:cubicBezTo>
                    <a:cubicBezTo>
                      <a:pt x="155" y="1180"/>
                      <a:pt x="0" y="2883"/>
                      <a:pt x="1179" y="3025"/>
                    </a:cubicBezTo>
                    <a:cubicBezTo>
                      <a:pt x="1438" y="3056"/>
                      <a:pt x="1720" y="3072"/>
                      <a:pt x="2016" y="3072"/>
                    </a:cubicBezTo>
                    <a:cubicBezTo>
                      <a:pt x="4225" y="3072"/>
                      <a:pt x="7265" y="2195"/>
                      <a:pt x="8168" y="180"/>
                    </a:cubicBezTo>
                    <a:cubicBezTo>
                      <a:pt x="8213" y="101"/>
                      <a:pt x="8151" y="0"/>
                      <a:pt x="8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13" name="Google Shape;613;p4"/>
            <p:cNvSpPr/>
            <p:nvPr/>
          </p:nvSpPr>
          <p:spPr>
            <a:xfrm>
              <a:off x="5665200" y="1442500"/>
              <a:ext cx="87175" cy="226400"/>
            </a:xfrm>
            <a:custGeom>
              <a:avLst/>
              <a:gdLst/>
              <a:ahLst/>
              <a:cxnLst/>
              <a:rect l="l" t="t" r="r" b="b"/>
              <a:pathLst>
                <a:path w="3487" h="9056" extrusionOk="0">
                  <a:moveTo>
                    <a:pt x="3454" y="0"/>
                  </a:moveTo>
                  <a:cubicBezTo>
                    <a:pt x="3450" y="0"/>
                    <a:pt x="3446" y="1"/>
                    <a:pt x="3441" y="3"/>
                  </a:cubicBezTo>
                  <a:lnTo>
                    <a:pt x="3453" y="3"/>
                  </a:lnTo>
                  <a:cubicBezTo>
                    <a:pt x="2394" y="765"/>
                    <a:pt x="703" y="1658"/>
                    <a:pt x="417" y="3051"/>
                  </a:cubicBezTo>
                  <a:cubicBezTo>
                    <a:pt x="1" y="5123"/>
                    <a:pt x="1786" y="6933"/>
                    <a:pt x="870" y="8957"/>
                  </a:cubicBezTo>
                  <a:cubicBezTo>
                    <a:pt x="851" y="9003"/>
                    <a:pt x="890" y="9056"/>
                    <a:pt x="935" y="9056"/>
                  </a:cubicBezTo>
                  <a:cubicBezTo>
                    <a:pt x="949" y="9056"/>
                    <a:pt x="963" y="9051"/>
                    <a:pt x="977" y="9040"/>
                  </a:cubicBezTo>
                  <a:cubicBezTo>
                    <a:pt x="2013" y="8207"/>
                    <a:pt x="2572" y="7147"/>
                    <a:pt x="2953" y="5897"/>
                  </a:cubicBezTo>
                  <a:cubicBezTo>
                    <a:pt x="3168" y="5230"/>
                    <a:pt x="3084" y="4301"/>
                    <a:pt x="3060" y="3611"/>
                  </a:cubicBezTo>
                  <a:cubicBezTo>
                    <a:pt x="3025" y="3206"/>
                    <a:pt x="2941" y="2813"/>
                    <a:pt x="2822" y="2420"/>
                  </a:cubicBezTo>
                  <a:cubicBezTo>
                    <a:pt x="2632" y="1742"/>
                    <a:pt x="3251" y="694"/>
                    <a:pt x="3477" y="39"/>
                  </a:cubicBezTo>
                  <a:cubicBezTo>
                    <a:pt x="3487" y="20"/>
                    <a:pt x="3473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5594650" y="1325250"/>
              <a:ext cx="88125" cy="233250"/>
            </a:xfrm>
            <a:custGeom>
              <a:avLst/>
              <a:gdLst/>
              <a:ahLst/>
              <a:cxnLst/>
              <a:rect l="l" t="t" r="r" b="b"/>
              <a:pathLst>
                <a:path w="3525" h="9330" extrusionOk="0">
                  <a:moveTo>
                    <a:pt x="847" y="1"/>
                  </a:moveTo>
                  <a:cubicBezTo>
                    <a:pt x="811" y="1"/>
                    <a:pt x="774" y="21"/>
                    <a:pt x="763" y="62"/>
                  </a:cubicBezTo>
                  <a:cubicBezTo>
                    <a:pt x="382" y="1538"/>
                    <a:pt x="1" y="3038"/>
                    <a:pt x="156" y="4562"/>
                  </a:cubicBezTo>
                  <a:cubicBezTo>
                    <a:pt x="310" y="6241"/>
                    <a:pt x="1572" y="7408"/>
                    <a:pt x="1441" y="9110"/>
                  </a:cubicBezTo>
                  <a:cubicBezTo>
                    <a:pt x="1419" y="9242"/>
                    <a:pt x="1524" y="9329"/>
                    <a:pt x="1630" y="9329"/>
                  </a:cubicBezTo>
                  <a:cubicBezTo>
                    <a:pt x="1695" y="9329"/>
                    <a:pt x="1762" y="9295"/>
                    <a:pt x="1799" y="9218"/>
                  </a:cubicBezTo>
                  <a:cubicBezTo>
                    <a:pt x="3525" y="6289"/>
                    <a:pt x="1501" y="3074"/>
                    <a:pt x="929" y="74"/>
                  </a:cubicBezTo>
                  <a:cubicBezTo>
                    <a:pt x="923" y="24"/>
                    <a:pt x="885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5501800" y="1270750"/>
              <a:ext cx="87225" cy="206825"/>
            </a:xfrm>
            <a:custGeom>
              <a:avLst/>
              <a:gdLst/>
              <a:ahLst/>
              <a:cxnLst/>
              <a:rect l="l" t="t" r="r" b="b"/>
              <a:pathLst>
                <a:path w="3489" h="8273" extrusionOk="0">
                  <a:moveTo>
                    <a:pt x="1197" y="0"/>
                  </a:moveTo>
                  <a:cubicBezTo>
                    <a:pt x="1176" y="0"/>
                    <a:pt x="1155" y="9"/>
                    <a:pt x="1143" y="27"/>
                  </a:cubicBezTo>
                  <a:cubicBezTo>
                    <a:pt x="0" y="2694"/>
                    <a:pt x="726" y="6123"/>
                    <a:pt x="2655" y="8231"/>
                  </a:cubicBezTo>
                  <a:cubicBezTo>
                    <a:pt x="2693" y="8258"/>
                    <a:pt x="2739" y="8273"/>
                    <a:pt x="2784" y="8273"/>
                  </a:cubicBezTo>
                  <a:cubicBezTo>
                    <a:pt x="2838" y="8273"/>
                    <a:pt x="2890" y="8252"/>
                    <a:pt x="2929" y="8207"/>
                  </a:cubicBezTo>
                  <a:cubicBezTo>
                    <a:pt x="3489" y="7350"/>
                    <a:pt x="3262" y="5921"/>
                    <a:pt x="3036" y="4968"/>
                  </a:cubicBezTo>
                  <a:cubicBezTo>
                    <a:pt x="2619" y="3266"/>
                    <a:pt x="1810" y="1694"/>
                    <a:pt x="1250" y="27"/>
                  </a:cubicBezTo>
                  <a:cubicBezTo>
                    <a:pt x="1238" y="9"/>
                    <a:pt x="1217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5360400" y="1480075"/>
              <a:ext cx="213150" cy="69625"/>
            </a:xfrm>
            <a:custGeom>
              <a:avLst/>
              <a:gdLst/>
              <a:ahLst/>
              <a:cxnLst/>
              <a:rect l="l" t="t" r="r" b="b"/>
              <a:pathLst>
                <a:path w="8526" h="2785" extrusionOk="0">
                  <a:moveTo>
                    <a:pt x="203" y="0"/>
                  </a:moveTo>
                  <a:cubicBezTo>
                    <a:pt x="84" y="0"/>
                    <a:pt x="1" y="120"/>
                    <a:pt x="60" y="227"/>
                  </a:cubicBezTo>
                  <a:cubicBezTo>
                    <a:pt x="1060" y="1346"/>
                    <a:pt x="2096" y="2394"/>
                    <a:pt x="3608" y="2727"/>
                  </a:cubicBezTo>
                  <a:cubicBezTo>
                    <a:pt x="3794" y="2767"/>
                    <a:pt x="3978" y="2785"/>
                    <a:pt x="4160" y="2785"/>
                  </a:cubicBezTo>
                  <a:cubicBezTo>
                    <a:pt x="5671" y="2785"/>
                    <a:pt x="7061" y="1532"/>
                    <a:pt x="8347" y="905"/>
                  </a:cubicBezTo>
                  <a:cubicBezTo>
                    <a:pt x="8478" y="834"/>
                    <a:pt x="8525" y="620"/>
                    <a:pt x="8359" y="560"/>
                  </a:cubicBezTo>
                  <a:cubicBezTo>
                    <a:pt x="7728" y="310"/>
                    <a:pt x="7065" y="228"/>
                    <a:pt x="6395" y="228"/>
                  </a:cubicBezTo>
                  <a:cubicBezTo>
                    <a:pt x="5787" y="228"/>
                    <a:pt x="5173" y="296"/>
                    <a:pt x="4573" y="370"/>
                  </a:cubicBezTo>
                  <a:cubicBezTo>
                    <a:pt x="4134" y="427"/>
                    <a:pt x="3693" y="455"/>
                    <a:pt x="3252" y="455"/>
                  </a:cubicBezTo>
                  <a:cubicBezTo>
                    <a:pt x="2223" y="455"/>
                    <a:pt x="1195" y="301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5448500" y="1567300"/>
              <a:ext cx="216425" cy="74725"/>
            </a:xfrm>
            <a:custGeom>
              <a:avLst/>
              <a:gdLst/>
              <a:ahLst/>
              <a:cxnLst/>
              <a:rect l="l" t="t" r="r" b="b"/>
              <a:pathLst>
                <a:path w="8657" h="2989" extrusionOk="0">
                  <a:moveTo>
                    <a:pt x="4748" y="0"/>
                  </a:moveTo>
                  <a:cubicBezTo>
                    <a:pt x="4675" y="0"/>
                    <a:pt x="4601" y="4"/>
                    <a:pt x="4525" y="12"/>
                  </a:cubicBezTo>
                  <a:cubicBezTo>
                    <a:pt x="3037" y="167"/>
                    <a:pt x="1537" y="643"/>
                    <a:pt x="120" y="1131"/>
                  </a:cubicBezTo>
                  <a:cubicBezTo>
                    <a:pt x="1" y="1167"/>
                    <a:pt x="13" y="1369"/>
                    <a:pt x="144" y="1381"/>
                  </a:cubicBezTo>
                  <a:lnTo>
                    <a:pt x="144" y="1369"/>
                  </a:lnTo>
                  <a:cubicBezTo>
                    <a:pt x="799" y="1405"/>
                    <a:pt x="1465" y="1464"/>
                    <a:pt x="2120" y="1548"/>
                  </a:cubicBezTo>
                  <a:cubicBezTo>
                    <a:pt x="2918" y="1643"/>
                    <a:pt x="3418" y="2131"/>
                    <a:pt x="4097" y="2465"/>
                  </a:cubicBezTo>
                  <a:cubicBezTo>
                    <a:pt x="4889" y="2867"/>
                    <a:pt x="5513" y="2989"/>
                    <a:pt x="6146" y="2989"/>
                  </a:cubicBezTo>
                  <a:cubicBezTo>
                    <a:pt x="6824" y="2989"/>
                    <a:pt x="7512" y="2848"/>
                    <a:pt x="8430" y="2762"/>
                  </a:cubicBezTo>
                  <a:cubicBezTo>
                    <a:pt x="8621" y="2738"/>
                    <a:pt x="8657" y="2500"/>
                    <a:pt x="8490" y="2417"/>
                  </a:cubicBezTo>
                  <a:cubicBezTo>
                    <a:pt x="7192" y="1813"/>
                    <a:pt x="6351" y="0"/>
                    <a:pt x="4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5432425" y="1401700"/>
              <a:ext cx="267925" cy="319050"/>
            </a:xfrm>
            <a:custGeom>
              <a:avLst/>
              <a:gdLst/>
              <a:ahLst/>
              <a:cxnLst/>
              <a:rect l="l" t="t" r="r" b="b"/>
              <a:pathLst>
                <a:path w="10717" h="12762" extrusionOk="0">
                  <a:moveTo>
                    <a:pt x="539" y="1"/>
                  </a:moveTo>
                  <a:cubicBezTo>
                    <a:pt x="159" y="1"/>
                    <a:pt x="1" y="638"/>
                    <a:pt x="406" y="802"/>
                  </a:cubicBezTo>
                  <a:cubicBezTo>
                    <a:pt x="5775" y="3016"/>
                    <a:pt x="8776" y="7398"/>
                    <a:pt x="10633" y="12732"/>
                  </a:cubicBezTo>
                  <a:cubicBezTo>
                    <a:pt x="10638" y="12752"/>
                    <a:pt x="10653" y="12761"/>
                    <a:pt x="10670" y="12761"/>
                  </a:cubicBezTo>
                  <a:cubicBezTo>
                    <a:pt x="10692" y="12761"/>
                    <a:pt x="10716" y="12743"/>
                    <a:pt x="10716" y="12708"/>
                  </a:cubicBezTo>
                  <a:cubicBezTo>
                    <a:pt x="10300" y="7529"/>
                    <a:pt x="5716" y="1409"/>
                    <a:pt x="644" y="16"/>
                  </a:cubicBezTo>
                  <a:cubicBezTo>
                    <a:pt x="607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6140850" y="2107900"/>
              <a:ext cx="58675" cy="165725"/>
            </a:xfrm>
            <a:custGeom>
              <a:avLst/>
              <a:gdLst/>
              <a:ahLst/>
              <a:cxnLst/>
              <a:rect l="l" t="t" r="r" b="b"/>
              <a:pathLst>
                <a:path w="2347" h="6629" extrusionOk="0">
                  <a:moveTo>
                    <a:pt x="1300" y="1"/>
                  </a:moveTo>
                  <a:cubicBezTo>
                    <a:pt x="817" y="1"/>
                    <a:pt x="399" y="363"/>
                    <a:pt x="322" y="855"/>
                  </a:cubicBezTo>
                  <a:cubicBezTo>
                    <a:pt x="84" y="1950"/>
                    <a:pt x="1" y="3069"/>
                    <a:pt x="72" y="4189"/>
                  </a:cubicBezTo>
                  <a:cubicBezTo>
                    <a:pt x="120" y="4915"/>
                    <a:pt x="48" y="5951"/>
                    <a:pt x="572" y="6522"/>
                  </a:cubicBezTo>
                  <a:cubicBezTo>
                    <a:pt x="629" y="6595"/>
                    <a:pt x="708" y="6629"/>
                    <a:pt x="788" y="6629"/>
                  </a:cubicBezTo>
                  <a:cubicBezTo>
                    <a:pt x="891" y="6629"/>
                    <a:pt x="995" y="6571"/>
                    <a:pt x="1048" y="6463"/>
                  </a:cubicBezTo>
                  <a:cubicBezTo>
                    <a:pt x="1299" y="5725"/>
                    <a:pt x="1477" y="4939"/>
                    <a:pt x="1668" y="4189"/>
                  </a:cubicBezTo>
                  <a:cubicBezTo>
                    <a:pt x="1930" y="3200"/>
                    <a:pt x="2227" y="2105"/>
                    <a:pt x="2299" y="1105"/>
                  </a:cubicBezTo>
                  <a:cubicBezTo>
                    <a:pt x="2346" y="557"/>
                    <a:pt x="1965" y="81"/>
                    <a:pt x="1429" y="10"/>
                  </a:cubicBezTo>
                  <a:cubicBezTo>
                    <a:pt x="1386" y="4"/>
                    <a:pt x="1343" y="1"/>
                    <a:pt x="13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20" name="Google Shape;620;p4"/>
            <p:cNvGrpSpPr/>
            <p:nvPr/>
          </p:nvGrpSpPr>
          <p:grpSpPr>
            <a:xfrm>
              <a:off x="6154550" y="2106625"/>
              <a:ext cx="199225" cy="208850"/>
              <a:chOff x="6154550" y="2106625"/>
              <a:chExt cx="199225" cy="208850"/>
            </a:xfrm>
          </p:grpSpPr>
          <p:sp>
            <p:nvSpPr>
              <p:cNvPr id="621" name="Google Shape;621;p4"/>
              <p:cNvSpPr/>
              <p:nvPr/>
            </p:nvSpPr>
            <p:spPr>
              <a:xfrm>
                <a:off x="6154850" y="2106625"/>
                <a:ext cx="113625" cy="162375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6495" extrusionOk="0">
                    <a:moveTo>
                      <a:pt x="3303" y="1"/>
                    </a:moveTo>
                    <a:cubicBezTo>
                      <a:pt x="3202" y="1"/>
                      <a:pt x="3100" y="16"/>
                      <a:pt x="3001" y="49"/>
                    </a:cubicBezTo>
                    <a:cubicBezTo>
                      <a:pt x="1917" y="430"/>
                      <a:pt x="1501" y="1847"/>
                      <a:pt x="1143" y="2823"/>
                    </a:cubicBezTo>
                    <a:cubicBezTo>
                      <a:pt x="739" y="3906"/>
                      <a:pt x="0" y="5299"/>
                      <a:pt x="322" y="6466"/>
                    </a:cubicBezTo>
                    <a:cubicBezTo>
                      <a:pt x="331" y="6484"/>
                      <a:pt x="352" y="6495"/>
                      <a:pt x="372" y="6495"/>
                    </a:cubicBezTo>
                    <a:cubicBezTo>
                      <a:pt x="380" y="6495"/>
                      <a:pt x="387" y="6493"/>
                      <a:pt x="393" y="6490"/>
                    </a:cubicBezTo>
                    <a:cubicBezTo>
                      <a:pt x="1286" y="6014"/>
                      <a:pt x="2060" y="4954"/>
                      <a:pt x="2548" y="4097"/>
                    </a:cubicBezTo>
                    <a:cubicBezTo>
                      <a:pt x="3096" y="3168"/>
                      <a:pt x="3751" y="2239"/>
                      <a:pt x="4215" y="1287"/>
                    </a:cubicBezTo>
                    <a:cubicBezTo>
                      <a:pt x="4544" y="608"/>
                      <a:pt x="3941" y="1"/>
                      <a:pt x="3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" name="Google Shape;622;p4"/>
              <p:cNvSpPr/>
              <p:nvPr/>
            </p:nvSpPr>
            <p:spPr>
              <a:xfrm>
                <a:off x="6158425" y="2140825"/>
                <a:ext cx="169075" cy="127175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5087" extrusionOk="0">
                    <a:moveTo>
                      <a:pt x="5671" y="1"/>
                    </a:moveTo>
                    <a:cubicBezTo>
                      <a:pt x="4555" y="1"/>
                      <a:pt x="3614" y="1133"/>
                      <a:pt x="2751" y="1824"/>
                    </a:cubicBezTo>
                    <a:cubicBezTo>
                      <a:pt x="1739" y="2622"/>
                      <a:pt x="798" y="3824"/>
                      <a:pt x="60" y="4872"/>
                    </a:cubicBezTo>
                    <a:cubicBezTo>
                      <a:pt x="0" y="4943"/>
                      <a:pt x="48" y="5051"/>
                      <a:pt x="131" y="5062"/>
                    </a:cubicBezTo>
                    <a:cubicBezTo>
                      <a:pt x="238" y="5079"/>
                      <a:pt x="342" y="5086"/>
                      <a:pt x="445" y="5086"/>
                    </a:cubicBezTo>
                    <a:cubicBezTo>
                      <a:pt x="1484" y="5086"/>
                      <a:pt x="2358" y="4316"/>
                      <a:pt x="3203" y="3753"/>
                    </a:cubicBezTo>
                    <a:cubicBezTo>
                      <a:pt x="4239" y="3038"/>
                      <a:pt x="6180" y="2229"/>
                      <a:pt x="6620" y="1002"/>
                    </a:cubicBezTo>
                    <a:cubicBezTo>
                      <a:pt x="6763" y="657"/>
                      <a:pt x="6608" y="264"/>
                      <a:pt x="6263" y="109"/>
                    </a:cubicBezTo>
                    <a:cubicBezTo>
                      <a:pt x="6060" y="34"/>
                      <a:pt x="5863" y="1"/>
                      <a:pt x="5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" name="Google Shape;623;p4"/>
              <p:cNvSpPr/>
              <p:nvPr/>
            </p:nvSpPr>
            <p:spPr>
              <a:xfrm>
                <a:off x="6156025" y="2199175"/>
                <a:ext cx="197750" cy="76950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078" extrusionOk="0">
                    <a:moveTo>
                      <a:pt x="6406" y="0"/>
                    </a:moveTo>
                    <a:cubicBezTo>
                      <a:pt x="6386" y="0"/>
                      <a:pt x="6367" y="1"/>
                      <a:pt x="6347" y="2"/>
                    </a:cubicBezTo>
                    <a:cubicBezTo>
                      <a:pt x="5180" y="73"/>
                      <a:pt x="4049" y="573"/>
                      <a:pt x="2954" y="1002"/>
                    </a:cubicBezTo>
                    <a:cubicBezTo>
                      <a:pt x="1977" y="1395"/>
                      <a:pt x="799" y="1871"/>
                      <a:pt x="49" y="2645"/>
                    </a:cubicBezTo>
                    <a:cubicBezTo>
                      <a:pt x="1" y="2693"/>
                      <a:pt x="37" y="2764"/>
                      <a:pt x="84" y="2788"/>
                    </a:cubicBezTo>
                    <a:cubicBezTo>
                      <a:pt x="493" y="3004"/>
                      <a:pt x="956" y="3078"/>
                      <a:pt x="1430" y="3078"/>
                    </a:cubicBezTo>
                    <a:cubicBezTo>
                      <a:pt x="1977" y="3078"/>
                      <a:pt x="2539" y="2979"/>
                      <a:pt x="3049" y="2883"/>
                    </a:cubicBezTo>
                    <a:cubicBezTo>
                      <a:pt x="4323" y="2633"/>
                      <a:pt x="5585" y="2300"/>
                      <a:pt x="6823" y="1883"/>
                    </a:cubicBezTo>
                    <a:cubicBezTo>
                      <a:pt x="7910" y="1509"/>
                      <a:pt x="7426" y="0"/>
                      <a:pt x="6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" name="Google Shape;624;p4"/>
              <p:cNvSpPr/>
              <p:nvPr/>
            </p:nvSpPr>
            <p:spPr>
              <a:xfrm>
                <a:off x="6154550" y="2264425"/>
                <a:ext cx="1884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2042" extrusionOk="0">
                    <a:moveTo>
                      <a:pt x="1085" y="1"/>
                    </a:moveTo>
                    <a:cubicBezTo>
                      <a:pt x="817" y="1"/>
                      <a:pt x="551" y="10"/>
                      <a:pt x="286" y="35"/>
                    </a:cubicBezTo>
                    <a:cubicBezTo>
                      <a:pt x="96" y="59"/>
                      <a:pt x="0" y="285"/>
                      <a:pt x="108" y="452"/>
                    </a:cubicBezTo>
                    <a:cubicBezTo>
                      <a:pt x="679" y="1095"/>
                      <a:pt x="1632" y="1214"/>
                      <a:pt x="2441" y="1380"/>
                    </a:cubicBezTo>
                    <a:cubicBezTo>
                      <a:pt x="3615" y="1615"/>
                      <a:pt x="4789" y="2041"/>
                      <a:pt x="5998" y="2041"/>
                    </a:cubicBezTo>
                    <a:cubicBezTo>
                      <a:pt x="6137" y="2041"/>
                      <a:pt x="6277" y="2036"/>
                      <a:pt x="6418" y="2023"/>
                    </a:cubicBezTo>
                    <a:cubicBezTo>
                      <a:pt x="7537" y="1916"/>
                      <a:pt x="7501" y="273"/>
                      <a:pt x="6442" y="118"/>
                    </a:cubicBezTo>
                    <a:cubicBezTo>
                      <a:pt x="5928" y="37"/>
                      <a:pt x="5389" y="15"/>
                      <a:pt x="4846" y="15"/>
                    </a:cubicBezTo>
                    <a:cubicBezTo>
                      <a:pt x="4194" y="15"/>
                      <a:pt x="3535" y="47"/>
                      <a:pt x="2906" y="47"/>
                    </a:cubicBezTo>
                    <a:cubicBezTo>
                      <a:pt x="2309" y="47"/>
                      <a:pt x="1696" y="1"/>
                      <a:pt x="1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25" name="Google Shape;625;p4"/>
            <p:cNvGrpSpPr/>
            <p:nvPr/>
          </p:nvGrpSpPr>
          <p:grpSpPr>
            <a:xfrm>
              <a:off x="5493875" y="1659575"/>
              <a:ext cx="498900" cy="349950"/>
              <a:chOff x="5493875" y="1659575"/>
              <a:chExt cx="498900" cy="349950"/>
            </a:xfrm>
          </p:grpSpPr>
          <p:sp>
            <p:nvSpPr>
              <p:cNvPr id="626" name="Google Shape;626;p4"/>
              <p:cNvSpPr/>
              <p:nvPr/>
            </p:nvSpPr>
            <p:spPr>
              <a:xfrm>
                <a:off x="5800400" y="1712900"/>
                <a:ext cx="192375" cy="294500"/>
              </a:xfrm>
              <a:custGeom>
                <a:avLst/>
                <a:gdLst/>
                <a:ahLst/>
                <a:cxnLst/>
                <a:rect l="l" t="t" r="r" b="b"/>
                <a:pathLst>
                  <a:path w="7695" h="11780" extrusionOk="0">
                    <a:moveTo>
                      <a:pt x="5940" y="1"/>
                    </a:moveTo>
                    <a:cubicBezTo>
                      <a:pt x="5323" y="1"/>
                      <a:pt x="4694" y="276"/>
                      <a:pt x="4368" y="855"/>
                    </a:cubicBezTo>
                    <a:cubicBezTo>
                      <a:pt x="3534" y="2391"/>
                      <a:pt x="2820" y="3987"/>
                      <a:pt x="2236" y="5642"/>
                    </a:cubicBezTo>
                    <a:cubicBezTo>
                      <a:pt x="1951" y="6439"/>
                      <a:pt x="1570" y="7189"/>
                      <a:pt x="1260" y="7975"/>
                    </a:cubicBezTo>
                    <a:cubicBezTo>
                      <a:pt x="796" y="9142"/>
                      <a:pt x="593" y="10392"/>
                      <a:pt x="58" y="11523"/>
                    </a:cubicBezTo>
                    <a:cubicBezTo>
                      <a:pt x="0" y="11629"/>
                      <a:pt x="89" y="11780"/>
                      <a:pt x="206" y="11780"/>
                    </a:cubicBezTo>
                    <a:cubicBezTo>
                      <a:pt x="235" y="11780"/>
                      <a:pt x="265" y="11771"/>
                      <a:pt x="296" y="11750"/>
                    </a:cubicBezTo>
                    <a:cubicBezTo>
                      <a:pt x="3832" y="9702"/>
                      <a:pt x="7368" y="3665"/>
                      <a:pt x="7582" y="1629"/>
                    </a:cubicBezTo>
                    <a:cubicBezTo>
                      <a:pt x="7695" y="574"/>
                      <a:pt x="6831" y="1"/>
                      <a:pt x="5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" name="Google Shape;627;p4"/>
              <p:cNvSpPr/>
              <p:nvPr/>
            </p:nvSpPr>
            <p:spPr>
              <a:xfrm>
                <a:off x="5765500" y="1659575"/>
                <a:ext cx="124150" cy="347425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13897" extrusionOk="0">
                    <a:moveTo>
                      <a:pt x="2080" y="0"/>
                    </a:moveTo>
                    <a:cubicBezTo>
                      <a:pt x="1265" y="0"/>
                      <a:pt x="495" y="520"/>
                      <a:pt x="322" y="1548"/>
                    </a:cubicBezTo>
                    <a:cubicBezTo>
                      <a:pt x="1" y="3441"/>
                      <a:pt x="811" y="5632"/>
                      <a:pt x="894" y="7560"/>
                    </a:cubicBezTo>
                    <a:cubicBezTo>
                      <a:pt x="989" y="9715"/>
                      <a:pt x="834" y="11716"/>
                      <a:pt x="1418" y="13811"/>
                    </a:cubicBezTo>
                    <a:cubicBezTo>
                      <a:pt x="1434" y="13872"/>
                      <a:pt x="1479" y="13896"/>
                      <a:pt x="1526" y="13896"/>
                    </a:cubicBezTo>
                    <a:cubicBezTo>
                      <a:pt x="1582" y="13896"/>
                      <a:pt x="1642" y="13862"/>
                      <a:pt x="1668" y="13811"/>
                    </a:cubicBezTo>
                    <a:lnTo>
                      <a:pt x="1668" y="13823"/>
                    </a:lnTo>
                    <a:cubicBezTo>
                      <a:pt x="2275" y="12692"/>
                      <a:pt x="2537" y="11418"/>
                      <a:pt x="3085" y="10251"/>
                    </a:cubicBezTo>
                    <a:cubicBezTo>
                      <a:pt x="3597" y="9144"/>
                      <a:pt x="4001" y="8179"/>
                      <a:pt x="4275" y="6989"/>
                    </a:cubicBezTo>
                    <a:cubicBezTo>
                      <a:pt x="4704" y="5096"/>
                      <a:pt x="4966" y="2179"/>
                      <a:pt x="3585" y="679"/>
                    </a:cubicBezTo>
                    <a:cubicBezTo>
                      <a:pt x="3169" y="225"/>
                      <a:pt x="2615" y="0"/>
                      <a:pt x="2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" name="Google Shape;628;p4"/>
              <p:cNvSpPr/>
              <p:nvPr/>
            </p:nvSpPr>
            <p:spPr>
              <a:xfrm>
                <a:off x="5631125" y="1672075"/>
                <a:ext cx="173000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13148" extrusionOk="0">
                    <a:moveTo>
                      <a:pt x="2546" y="0"/>
                    </a:moveTo>
                    <a:cubicBezTo>
                      <a:pt x="1305" y="0"/>
                      <a:pt x="1" y="937"/>
                      <a:pt x="304" y="2381"/>
                    </a:cubicBezTo>
                    <a:cubicBezTo>
                      <a:pt x="792" y="4739"/>
                      <a:pt x="2137" y="6144"/>
                      <a:pt x="3507" y="8025"/>
                    </a:cubicBezTo>
                    <a:cubicBezTo>
                      <a:pt x="4590" y="9537"/>
                      <a:pt x="4947" y="12085"/>
                      <a:pt x="6578" y="13121"/>
                    </a:cubicBezTo>
                    <a:cubicBezTo>
                      <a:pt x="6608" y="13139"/>
                      <a:pt x="6642" y="13148"/>
                      <a:pt x="6676" y="13148"/>
                    </a:cubicBezTo>
                    <a:cubicBezTo>
                      <a:pt x="6796" y="13148"/>
                      <a:pt x="6920" y="13045"/>
                      <a:pt x="6864" y="12906"/>
                    </a:cubicBezTo>
                    <a:cubicBezTo>
                      <a:pt x="6483" y="12073"/>
                      <a:pt x="6638" y="11025"/>
                      <a:pt x="6626" y="10132"/>
                    </a:cubicBezTo>
                    <a:cubicBezTo>
                      <a:pt x="6602" y="9168"/>
                      <a:pt x="6340" y="8203"/>
                      <a:pt x="6078" y="7287"/>
                    </a:cubicBezTo>
                    <a:cubicBezTo>
                      <a:pt x="5519" y="5310"/>
                      <a:pt x="5054" y="3250"/>
                      <a:pt x="4423" y="1298"/>
                    </a:cubicBezTo>
                    <a:cubicBezTo>
                      <a:pt x="4128" y="394"/>
                      <a:pt x="3351" y="0"/>
                      <a:pt x="25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" name="Google Shape;629;p4"/>
              <p:cNvSpPr/>
              <p:nvPr/>
            </p:nvSpPr>
            <p:spPr>
              <a:xfrm>
                <a:off x="5543850" y="1746875"/>
                <a:ext cx="262700" cy="252650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10106" extrusionOk="0">
                    <a:moveTo>
                      <a:pt x="2325" y="1"/>
                    </a:moveTo>
                    <a:cubicBezTo>
                      <a:pt x="1158" y="1"/>
                      <a:pt x="1" y="1430"/>
                      <a:pt x="830" y="2735"/>
                    </a:cubicBezTo>
                    <a:cubicBezTo>
                      <a:pt x="1938" y="4497"/>
                      <a:pt x="3426" y="6009"/>
                      <a:pt x="5176" y="7164"/>
                    </a:cubicBezTo>
                    <a:cubicBezTo>
                      <a:pt x="6783" y="8236"/>
                      <a:pt x="8224" y="10010"/>
                      <a:pt x="10296" y="10105"/>
                    </a:cubicBezTo>
                    <a:cubicBezTo>
                      <a:pt x="10301" y="10105"/>
                      <a:pt x="10306" y="10106"/>
                      <a:pt x="10311" y="10106"/>
                    </a:cubicBezTo>
                    <a:cubicBezTo>
                      <a:pt x="10433" y="10106"/>
                      <a:pt x="10507" y="9970"/>
                      <a:pt x="10439" y="9879"/>
                    </a:cubicBezTo>
                    <a:cubicBezTo>
                      <a:pt x="9343" y="8343"/>
                      <a:pt x="8367" y="6652"/>
                      <a:pt x="7069" y="5295"/>
                    </a:cubicBezTo>
                    <a:cubicBezTo>
                      <a:pt x="5700" y="3830"/>
                      <a:pt x="4676" y="2354"/>
                      <a:pt x="3545" y="699"/>
                    </a:cubicBezTo>
                    <a:cubicBezTo>
                      <a:pt x="3208" y="205"/>
                      <a:pt x="2766" y="1"/>
                      <a:pt x="23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0" name="Google Shape;630;p4"/>
              <p:cNvSpPr/>
              <p:nvPr/>
            </p:nvSpPr>
            <p:spPr>
              <a:xfrm>
                <a:off x="5493875" y="1843775"/>
                <a:ext cx="312450" cy="165750"/>
              </a:xfrm>
              <a:custGeom>
                <a:avLst/>
                <a:gdLst/>
                <a:ahLst/>
                <a:cxnLst/>
                <a:rect l="l" t="t" r="r" b="b"/>
                <a:pathLst>
                  <a:path w="12498" h="6630" extrusionOk="0">
                    <a:moveTo>
                      <a:pt x="1951" y="1"/>
                    </a:moveTo>
                    <a:cubicBezTo>
                      <a:pt x="865" y="1"/>
                      <a:pt x="1" y="1561"/>
                      <a:pt x="1067" y="2455"/>
                    </a:cubicBezTo>
                    <a:cubicBezTo>
                      <a:pt x="3445" y="4455"/>
                      <a:pt x="7046" y="6629"/>
                      <a:pt x="10424" y="6629"/>
                    </a:cubicBezTo>
                    <a:cubicBezTo>
                      <a:pt x="11088" y="6629"/>
                      <a:pt x="11743" y="6546"/>
                      <a:pt x="12378" y="6360"/>
                    </a:cubicBezTo>
                    <a:cubicBezTo>
                      <a:pt x="12473" y="6312"/>
                      <a:pt x="12497" y="6181"/>
                      <a:pt x="12414" y="6110"/>
                    </a:cubicBezTo>
                    <a:lnTo>
                      <a:pt x="12426" y="6110"/>
                    </a:lnTo>
                    <a:cubicBezTo>
                      <a:pt x="9342" y="3967"/>
                      <a:pt x="5663" y="2633"/>
                      <a:pt x="2746" y="300"/>
                    </a:cubicBezTo>
                    <a:cubicBezTo>
                      <a:pt x="2484" y="90"/>
                      <a:pt x="2211" y="1"/>
                      <a:pt x="1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31" name="Google Shape;631;p4"/>
            <p:cNvGrpSpPr/>
            <p:nvPr/>
          </p:nvGrpSpPr>
          <p:grpSpPr>
            <a:xfrm>
              <a:off x="5268425" y="2009300"/>
              <a:ext cx="300650" cy="382275"/>
              <a:chOff x="5268425" y="2009300"/>
              <a:chExt cx="300650" cy="382275"/>
            </a:xfrm>
          </p:grpSpPr>
          <p:sp>
            <p:nvSpPr>
              <p:cNvPr id="632" name="Google Shape;632;p4"/>
              <p:cNvSpPr/>
              <p:nvPr/>
            </p:nvSpPr>
            <p:spPr>
              <a:xfrm>
                <a:off x="5499100" y="2016575"/>
                <a:ext cx="69975" cy="2604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0416" extrusionOk="0">
                    <a:moveTo>
                      <a:pt x="1140" y="1"/>
                    </a:moveTo>
                    <a:cubicBezTo>
                      <a:pt x="886" y="1"/>
                      <a:pt x="646" y="139"/>
                      <a:pt x="537" y="472"/>
                    </a:cubicBezTo>
                    <a:cubicBezTo>
                      <a:pt x="1" y="2067"/>
                      <a:pt x="525" y="4044"/>
                      <a:pt x="1168" y="5532"/>
                    </a:cubicBezTo>
                    <a:cubicBezTo>
                      <a:pt x="1799" y="6961"/>
                      <a:pt x="1263" y="9163"/>
                      <a:pt x="2346" y="10354"/>
                    </a:cubicBezTo>
                    <a:cubicBezTo>
                      <a:pt x="2384" y="10396"/>
                      <a:pt x="2440" y="10415"/>
                      <a:pt x="2496" y="10415"/>
                    </a:cubicBezTo>
                    <a:cubicBezTo>
                      <a:pt x="2600" y="10415"/>
                      <a:pt x="2703" y="10347"/>
                      <a:pt x="2680" y="10223"/>
                    </a:cubicBezTo>
                    <a:cubicBezTo>
                      <a:pt x="2370" y="8735"/>
                      <a:pt x="2799" y="7330"/>
                      <a:pt x="2775" y="5830"/>
                    </a:cubicBezTo>
                    <a:cubicBezTo>
                      <a:pt x="2751" y="4151"/>
                      <a:pt x="2334" y="2281"/>
                      <a:pt x="1965" y="650"/>
                    </a:cubicBezTo>
                    <a:cubicBezTo>
                      <a:pt x="1875" y="269"/>
                      <a:pt x="1494" y="1"/>
                      <a:pt x="1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3" name="Google Shape;633;p4"/>
              <p:cNvSpPr/>
              <p:nvPr/>
            </p:nvSpPr>
            <p:spPr>
              <a:xfrm>
                <a:off x="5408025" y="2009300"/>
                <a:ext cx="151225" cy="264900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10596" extrusionOk="0">
                    <a:moveTo>
                      <a:pt x="752" y="1"/>
                    </a:moveTo>
                    <a:cubicBezTo>
                      <a:pt x="324" y="1"/>
                      <a:pt x="12" y="387"/>
                      <a:pt x="12" y="846"/>
                    </a:cubicBezTo>
                    <a:cubicBezTo>
                      <a:pt x="1" y="2299"/>
                      <a:pt x="1346" y="3406"/>
                      <a:pt x="2025" y="4656"/>
                    </a:cubicBezTo>
                    <a:cubicBezTo>
                      <a:pt x="2620" y="5775"/>
                      <a:pt x="3120" y="6894"/>
                      <a:pt x="3858" y="7930"/>
                    </a:cubicBezTo>
                    <a:cubicBezTo>
                      <a:pt x="4215" y="8417"/>
                      <a:pt x="4828" y="10596"/>
                      <a:pt x="5732" y="10596"/>
                    </a:cubicBezTo>
                    <a:cubicBezTo>
                      <a:pt x="5823" y="10596"/>
                      <a:pt x="5917" y="10574"/>
                      <a:pt x="6013" y="10526"/>
                    </a:cubicBezTo>
                    <a:cubicBezTo>
                      <a:pt x="6037" y="10526"/>
                      <a:pt x="6049" y="10490"/>
                      <a:pt x="6037" y="10466"/>
                    </a:cubicBezTo>
                    <a:cubicBezTo>
                      <a:pt x="5513" y="8764"/>
                      <a:pt x="5406" y="7287"/>
                      <a:pt x="4525" y="5668"/>
                    </a:cubicBezTo>
                    <a:cubicBezTo>
                      <a:pt x="3584" y="3942"/>
                      <a:pt x="2989" y="798"/>
                      <a:pt x="1048" y="60"/>
                    </a:cubicBezTo>
                    <a:cubicBezTo>
                      <a:pt x="945" y="19"/>
                      <a:pt x="846" y="1"/>
                      <a:pt x="7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" name="Google Shape;634;p4"/>
              <p:cNvSpPr/>
              <p:nvPr/>
            </p:nvSpPr>
            <p:spPr>
              <a:xfrm>
                <a:off x="5309500" y="2045275"/>
                <a:ext cx="25125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9314" extrusionOk="0">
                    <a:moveTo>
                      <a:pt x="2179" y="1"/>
                    </a:moveTo>
                    <a:cubicBezTo>
                      <a:pt x="970" y="1"/>
                      <a:pt x="0" y="1795"/>
                      <a:pt x="1179" y="2860"/>
                    </a:cubicBezTo>
                    <a:cubicBezTo>
                      <a:pt x="2644" y="4193"/>
                      <a:pt x="4311" y="5289"/>
                      <a:pt x="5787" y="6646"/>
                    </a:cubicBezTo>
                    <a:cubicBezTo>
                      <a:pt x="6882" y="7646"/>
                      <a:pt x="8168" y="9313"/>
                      <a:pt x="9776" y="9313"/>
                    </a:cubicBezTo>
                    <a:cubicBezTo>
                      <a:pt x="9895" y="9313"/>
                      <a:pt x="10049" y="9194"/>
                      <a:pt x="9978" y="9063"/>
                    </a:cubicBezTo>
                    <a:cubicBezTo>
                      <a:pt x="9216" y="7682"/>
                      <a:pt x="8311" y="6372"/>
                      <a:pt x="7263" y="5193"/>
                    </a:cubicBezTo>
                    <a:cubicBezTo>
                      <a:pt x="5906" y="3622"/>
                      <a:pt x="4656" y="1741"/>
                      <a:pt x="3108" y="383"/>
                    </a:cubicBezTo>
                    <a:cubicBezTo>
                      <a:pt x="2804" y="115"/>
                      <a:pt x="2484" y="1"/>
                      <a:pt x="2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" name="Google Shape;635;p4"/>
              <p:cNvSpPr/>
              <p:nvPr/>
            </p:nvSpPr>
            <p:spPr>
              <a:xfrm>
                <a:off x="5297900" y="2136825"/>
                <a:ext cx="2562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10248" h="5545" extrusionOk="0">
                    <a:moveTo>
                      <a:pt x="1300" y="1"/>
                    </a:moveTo>
                    <a:cubicBezTo>
                      <a:pt x="1023" y="1"/>
                      <a:pt x="751" y="50"/>
                      <a:pt x="488" y="162"/>
                    </a:cubicBezTo>
                    <a:cubicBezTo>
                      <a:pt x="262" y="258"/>
                      <a:pt x="36" y="496"/>
                      <a:pt x="36" y="746"/>
                    </a:cubicBezTo>
                    <a:cubicBezTo>
                      <a:pt x="0" y="2663"/>
                      <a:pt x="2072" y="3222"/>
                      <a:pt x="3608" y="3746"/>
                    </a:cubicBezTo>
                    <a:cubicBezTo>
                      <a:pt x="5763" y="4484"/>
                      <a:pt x="7680" y="5413"/>
                      <a:pt x="10013" y="5544"/>
                    </a:cubicBezTo>
                    <a:cubicBezTo>
                      <a:pt x="10017" y="5544"/>
                      <a:pt x="10021" y="5544"/>
                      <a:pt x="10024" y="5544"/>
                    </a:cubicBezTo>
                    <a:cubicBezTo>
                      <a:pt x="10139" y="5544"/>
                      <a:pt x="10248" y="5363"/>
                      <a:pt x="10121" y="5282"/>
                    </a:cubicBezTo>
                    <a:lnTo>
                      <a:pt x="10109" y="5282"/>
                    </a:lnTo>
                    <a:cubicBezTo>
                      <a:pt x="8394" y="4187"/>
                      <a:pt x="6953" y="2722"/>
                      <a:pt x="5156" y="1722"/>
                    </a:cubicBezTo>
                    <a:cubicBezTo>
                      <a:pt x="4081" y="1131"/>
                      <a:pt x="2632" y="1"/>
                      <a:pt x="13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" name="Google Shape;636;p4"/>
              <p:cNvSpPr/>
              <p:nvPr/>
            </p:nvSpPr>
            <p:spPr>
              <a:xfrm>
                <a:off x="5268425" y="2233350"/>
                <a:ext cx="288450" cy="81125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3245" extrusionOk="0">
                    <a:moveTo>
                      <a:pt x="1939" y="1"/>
                    </a:moveTo>
                    <a:cubicBezTo>
                      <a:pt x="1832" y="1"/>
                      <a:pt x="1726" y="2"/>
                      <a:pt x="1620" y="4"/>
                    </a:cubicBezTo>
                    <a:cubicBezTo>
                      <a:pt x="167" y="28"/>
                      <a:pt x="1" y="2231"/>
                      <a:pt x="1239" y="2719"/>
                    </a:cubicBezTo>
                    <a:cubicBezTo>
                      <a:pt x="2191" y="3094"/>
                      <a:pt x="3195" y="3244"/>
                      <a:pt x="4220" y="3244"/>
                    </a:cubicBezTo>
                    <a:cubicBezTo>
                      <a:pt x="6604" y="3244"/>
                      <a:pt x="9097" y="2432"/>
                      <a:pt x="11288" y="1766"/>
                    </a:cubicBezTo>
                    <a:cubicBezTo>
                      <a:pt x="11538" y="1695"/>
                      <a:pt x="11466" y="1314"/>
                      <a:pt x="11228" y="1290"/>
                    </a:cubicBezTo>
                    <a:cubicBezTo>
                      <a:pt x="8166" y="979"/>
                      <a:pt x="5037" y="1"/>
                      <a:pt x="1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7" name="Google Shape;637;p4"/>
              <p:cNvSpPr/>
              <p:nvPr/>
            </p:nvSpPr>
            <p:spPr>
              <a:xfrm>
                <a:off x="5302050" y="2268600"/>
                <a:ext cx="2545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10180" h="4919" extrusionOk="0">
                    <a:moveTo>
                      <a:pt x="9923" y="0"/>
                    </a:moveTo>
                    <a:cubicBezTo>
                      <a:pt x="9903" y="0"/>
                      <a:pt x="9881" y="4"/>
                      <a:pt x="9859" y="11"/>
                    </a:cubicBezTo>
                    <a:cubicBezTo>
                      <a:pt x="8347" y="428"/>
                      <a:pt x="6776" y="475"/>
                      <a:pt x="5263" y="880"/>
                    </a:cubicBezTo>
                    <a:cubicBezTo>
                      <a:pt x="3823" y="1249"/>
                      <a:pt x="2632" y="2035"/>
                      <a:pt x="1227" y="2499"/>
                    </a:cubicBezTo>
                    <a:cubicBezTo>
                      <a:pt x="1" y="2919"/>
                      <a:pt x="394" y="4918"/>
                      <a:pt x="1542" y="4918"/>
                    </a:cubicBezTo>
                    <a:cubicBezTo>
                      <a:pt x="1631" y="4918"/>
                      <a:pt x="1725" y="4906"/>
                      <a:pt x="1823" y="4881"/>
                    </a:cubicBezTo>
                    <a:cubicBezTo>
                      <a:pt x="3394" y="4464"/>
                      <a:pt x="4775" y="3583"/>
                      <a:pt x="6311" y="3047"/>
                    </a:cubicBezTo>
                    <a:cubicBezTo>
                      <a:pt x="7811" y="2535"/>
                      <a:pt x="9121" y="1583"/>
                      <a:pt x="10086" y="309"/>
                    </a:cubicBezTo>
                    <a:cubicBezTo>
                      <a:pt x="10180" y="173"/>
                      <a:pt x="10072" y="0"/>
                      <a:pt x="99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38" name="Google Shape;638;p4"/>
            <p:cNvSpPr/>
            <p:nvPr/>
          </p:nvSpPr>
          <p:spPr>
            <a:xfrm>
              <a:off x="5888275" y="2424300"/>
              <a:ext cx="267200" cy="310375"/>
            </a:xfrm>
            <a:custGeom>
              <a:avLst/>
              <a:gdLst/>
              <a:ahLst/>
              <a:cxnLst/>
              <a:rect l="l" t="t" r="r" b="b"/>
              <a:pathLst>
                <a:path w="10688" h="12415" extrusionOk="0">
                  <a:moveTo>
                    <a:pt x="10655" y="0"/>
                  </a:moveTo>
                  <a:cubicBezTo>
                    <a:pt x="10649" y="0"/>
                    <a:pt x="10643" y="3"/>
                    <a:pt x="10640" y="10"/>
                  </a:cubicBezTo>
                  <a:cubicBezTo>
                    <a:pt x="9961" y="1141"/>
                    <a:pt x="9294" y="2248"/>
                    <a:pt x="8449" y="3272"/>
                  </a:cubicBezTo>
                  <a:cubicBezTo>
                    <a:pt x="7413" y="4534"/>
                    <a:pt x="5651" y="4677"/>
                    <a:pt x="4377" y="5570"/>
                  </a:cubicBezTo>
                  <a:cubicBezTo>
                    <a:pt x="3448" y="6213"/>
                    <a:pt x="2758" y="6856"/>
                    <a:pt x="2317" y="7904"/>
                  </a:cubicBezTo>
                  <a:cubicBezTo>
                    <a:pt x="1674" y="9368"/>
                    <a:pt x="936" y="10785"/>
                    <a:pt x="79" y="12142"/>
                  </a:cubicBezTo>
                  <a:cubicBezTo>
                    <a:pt x="1" y="12272"/>
                    <a:pt x="105" y="12414"/>
                    <a:pt x="222" y="12414"/>
                  </a:cubicBezTo>
                  <a:cubicBezTo>
                    <a:pt x="267" y="12414"/>
                    <a:pt x="313" y="12394"/>
                    <a:pt x="353" y="12345"/>
                  </a:cubicBezTo>
                  <a:cubicBezTo>
                    <a:pt x="2162" y="10142"/>
                    <a:pt x="4520" y="8523"/>
                    <a:pt x="6830" y="6904"/>
                  </a:cubicBezTo>
                  <a:cubicBezTo>
                    <a:pt x="9151" y="5272"/>
                    <a:pt x="9925" y="2617"/>
                    <a:pt x="10687" y="34"/>
                  </a:cubicBezTo>
                  <a:cubicBezTo>
                    <a:pt x="10687" y="17"/>
                    <a:pt x="1066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5857675" y="2618650"/>
              <a:ext cx="332675" cy="328500"/>
            </a:xfrm>
            <a:custGeom>
              <a:avLst/>
              <a:gdLst/>
              <a:ahLst/>
              <a:cxnLst/>
              <a:rect l="l" t="t" r="r" b="b"/>
              <a:pathLst>
                <a:path w="13307" h="13140" extrusionOk="0">
                  <a:moveTo>
                    <a:pt x="13134" y="0"/>
                  </a:moveTo>
                  <a:cubicBezTo>
                    <a:pt x="13097" y="0"/>
                    <a:pt x="13059" y="14"/>
                    <a:pt x="13030" y="46"/>
                  </a:cubicBezTo>
                  <a:cubicBezTo>
                    <a:pt x="10685" y="2547"/>
                    <a:pt x="8018" y="4523"/>
                    <a:pt x="5125" y="6345"/>
                  </a:cubicBezTo>
                  <a:cubicBezTo>
                    <a:pt x="2708" y="7881"/>
                    <a:pt x="1493" y="10595"/>
                    <a:pt x="53" y="13012"/>
                  </a:cubicBezTo>
                  <a:cubicBezTo>
                    <a:pt x="1" y="13073"/>
                    <a:pt x="56" y="13140"/>
                    <a:pt x="112" y="13140"/>
                  </a:cubicBezTo>
                  <a:cubicBezTo>
                    <a:pt x="134" y="13140"/>
                    <a:pt x="155" y="13130"/>
                    <a:pt x="172" y="13108"/>
                  </a:cubicBezTo>
                  <a:cubicBezTo>
                    <a:pt x="1136" y="12084"/>
                    <a:pt x="2458" y="9726"/>
                    <a:pt x="3982" y="9667"/>
                  </a:cubicBezTo>
                  <a:cubicBezTo>
                    <a:pt x="5339" y="9619"/>
                    <a:pt x="6803" y="8643"/>
                    <a:pt x="7899" y="7916"/>
                  </a:cubicBezTo>
                  <a:cubicBezTo>
                    <a:pt x="10459" y="6214"/>
                    <a:pt x="11780" y="2737"/>
                    <a:pt x="13257" y="177"/>
                  </a:cubicBezTo>
                  <a:cubicBezTo>
                    <a:pt x="13307" y="77"/>
                    <a:pt x="13222" y="0"/>
                    <a:pt x="13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5539900" y="2533050"/>
              <a:ext cx="350325" cy="129750"/>
            </a:xfrm>
            <a:custGeom>
              <a:avLst/>
              <a:gdLst/>
              <a:ahLst/>
              <a:cxnLst/>
              <a:rect l="l" t="t" r="r" b="b"/>
              <a:pathLst>
                <a:path w="14013" h="5190" extrusionOk="0">
                  <a:moveTo>
                    <a:pt x="6067" y="0"/>
                  </a:moveTo>
                  <a:cubicBezTo>
                    <a:pt x="4113" y="0"/>
                    <a:pt x="2055" y="293"/>
                    <a:pt x="155" y="470"/>
                  </a:cubicBezTo>
                  <a:cubicBezTo>
                    <a:pt x="0" y="482"/>
                    <a:pt x="24" y="672"/>
                    <a:pt x="155" y="708"/>
                  </a:cubicBezTo>
                  <a:lnTo>
                    <a:pt x="143" y="708"/>
                  </a:lnTo>
                  <a:cubicBezTo>
                    <a:pt x="2500" y="1315"/>
                    <a:pt x="4905" y="1780"/>
                    <a:pt x="7203" y="2601"/>
                  </a:cubicBezTo>
                  <a:cubicBezTo>
                    <a:pt x="9358" y="3363"/>
                    <a:pt x="11418" y="4590"/>
                    <a:pt x="13645" y="5173"/>
                  </a:cubicBezTo>
                  <a:cubicBezTo>
                    <a:pt x="13674" y="5184"/>
                    <a:pt x="13703" y="5189"/>
                    <a:pt x="13732" y="5189"/>
                  </a:cubicBezTo>
                  <a:cubicBezTo>
                    <a:pt x="13887" y="5189"/>
                    <a:pt x="14013" y="5036"/>
                    <a:pt x="13942" y="4875"/>
                  </a:cubicBezTo>
                  <a:cubicBezTo>
                    <a:pt x="12586" y="897"/>
                    <a:pt x="9488" y="0"/>
                    <a:pt x="6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6030125" y="2343700"/>
              <a:ext cx="275950" cy="65050"/>
            </a:xfrm>
            <a:custGeom>
              <a:avLst/>
              <a:gdLst/>
              <a:ahLst/>
              <a:cxnLst/>
              <a:rect l="l" t="t" r="r" b="b"/>
              <a:pathLst>
                <a:path w="11038" h="2602" extrusionOk="0">
                  <a:moveTo>
                    <a:pt x="7240" y="1"/>
                  </a:moveTo>
                  <a:cubicBezTo>
                    <a:pt x="6718" y="1"/>
                    <a:pt x="6205" y="32"/>
                    <a:pt x="5716" y="91"/>
                  </a:cubicBezTo>
                  <a:cubicBezTo>
                    <a:pt x="4846" y="186"/>
                    <a:pt x="4001" y="448"/>
                    <a:pt x="3180" y="710"/>
                  </a:cubicBezTo>
                  <a:cubicBezTo>
                    <a:pt x="2751" y="853"/>
                    <a:pt x="2322" y="1031"/>
                    <a:pt x="1929" y="1269"/>
                  </a:cubicBezTo>
                  <a:cubicBezTo>
                    <a:pt x="1417" y="1555"/>
                    <a:pt x="655" y="1531"/>
                    <a:pt x="84" y="1781"/>
                  </a:cubicBezTo>
                  <a:cubicBezTo>
                    <a:pt x="1" y="1817"/>
                    <a:pt x="1" y="1936"/>
                    <a:pt x="84" y="1972"/>
                  </a:cubicBezTo>
                  <a:cubicBezTo>
                    <a:pt x="1156" y="2340"/>
                    <a:pt x="2334" y="2601"/>
                    <a:pt x="3492" y="2601"/>
                  </a:cubicBezTo>
                  <a:cubicBezTo>
                    <a:pt x="4019" y="2601"/>
                    <a:pt x="4542" y="2547"/>
                    <a:pt x="5049" y="2424"/>
                  </a:cubicBezTo>
                  <a:cubicBezTo>
                    <a:pt x="7061" y="1948"/>
                    <a:pt x="8859" y="1055"/>
                    <a:pt x="10931" y="745"/>
                  </a:cubicBezTo>
                  <a:cubicBezTo>
                    <a:pt x="11014" y="734"/>
                    <a:pt x="11038" y="615"/>
                    <a:pt x="10954" y="567"/>
                  </a:cubicBezTo>
                  <a:lnTo>
                    <a:pt x="10954" y="567"/>
                  </a:lnTo>
                  <a:lnTo>
                    <a:pt x="10942" y="579"/>
                  </a:lnTo>
                  <a:cubicBezTo>
                    <a:pt x="9820" y="182"/>
                    <a:pt x="8507" y="1"/>
                    <a:pt x="7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5890625" y="2155900"/>
              <a:ext cx="202675" cy="346050"/>
            </a:xfrm>
            <a:custGeom>
              <a:avLst/>
              <a:gdLst/>
              <a:ahLst/>
              <a:cxnLst/>
              <a:rect l="l" t="t" r="r" b="b"/>
              <a:pathLst>
                <a:path w="8107" h="13842" extrusionOk="0">
                  <a:moveTo>
                    <a:pt x="8009" y="1"/>
                  </a:moveTo>
                  <a:cubicBezTo>
                    <a:pt x="7988" y="1"/>
                    <a:pt x="7967" y="10"/>
                    <a:pt x="7950" y="30"/>
                  </a:cubicBezTo>
                  <a:cubicBezTo>
                    <a:pt x="6271" y="2245"/>
                    <a:pt x="4045" y="3995"/>
                    <a:pt x="2485" y="6281"/>
                  </a:cubicBezTo>
                  <a:cubicBezTo>
                    <a:pt x="1818" y="7245"/>
                    <a:pt x="1092" y="8269"/>
                    <a:pt x="937" y="9460"/>
                  </a:cubicBezTo>
                  <a:cubicBezTo>
                    <a:pt x="735" y="10948"/>
                    <a:pt x="318" y="12306"/>
                    <a:pt x="8" y="13758"/>
                  </a:cubicBezTo>
                  <a:cubicBezTo>
                    <a:pt x="1" y="13813"/>
                    <a:pt x="44" y="13842"/>
                    <a:pt x="89" y="13842"/>
                  </a:cubicBezTo>
                  <a:cubicBezTo>
                    <a:pt x="112" y="13842"/>
                    <a:pt x="135" y="13834"/>
                    <a:pt x="151" y="13818"/>
                  </a:cubicBezTo>
                  <a:cubicBezTo>
                    <a:pt x="1163" y="12782"/>
                    <a:pt x="1937" y="11651"/>
                    <a:pt x="3080" y="10722"/>
                  </a:cubicBezTo>
                  <a:cubicBezTo>
                    <a:pt x="4021" y="9960"/>
                    <a:pt x="4569" y="8865"/>
                    <a:pt x="5152" y="7829"/>
                  </a:cubicBezTo>
                  <a:cubicBezTo>
                    <a:pt x="6485" y="5424"/>
                    <a:pt x="7188" y="2697"/>
                    <a:pt x="8081" y="114"/>
                  </a:cubicBezTo>
                  <a:cubicBezTo>
                    <a:pt x="8106" y="54"/>
                    <a:pt x="8059" y="1"/>
                    <a:pt x="8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5602000" y="2000000"/>
              <a:ext cx="262150" cy="247550"/>
            </a:xfrm>
            <a:custGeom>
              <a:avLst/>
              <a:gdLst/>
              <a:ahLst/>
              <a:cxnLst/>
              <a:rect l="l" t="t" r="r" b="b"/>
              <a:pathLst>
                <a:path w="10486" h="9902" extrusionOk="0">
                  <a:moveTo>
                    <a:pt x="108" y="0"/>
                  </a:moveTo>
                  <a:cubicBezTo>
                    <a:pt x="59" y="0"/>
                    <a:pt x="1" y="55"/>
                    <a:pt x="28" y="111"/>
                  </a:cubicBezTo>
                  <a:cubicBezTo>
                    <a:pt x="1076" y="2063"/>
                    <a:pt x="1957" y="4480"/>
                    <a:pt x="3564" y="6040"/>
                  </a:cubicBezTo>
                  <a:cubicBezTo>
                    <a:pt x="5565" y="8005"/>
                    <a:pt x="7648" y="9183"/>
                    <a:pt x="10315" y="9898"/>
                  </a:cubicBezTo>
                  <a:cubicBezTo>
                    <a:pt x="10324" y="9901"/>
                    <a:pt x="10333" y="9902"/>
                    <a:pt x="10342" y="9902"/>
                  </a:cubicBezTo>
                  <a:cubicBezTo>
                    <a:pt x="10409" y="9902"/>
                    <a:pt x="10485" y="9828"/>
                    <a:pt x="10422" y="9755"/>
                  </a:cubicBezTo>
                  <a:cubicBezTo>
                    <a:pt x="9696" y="9005"/>
                    <a:pt x="9279" y="8088"/>
                    <a:pt x="8648" y="7266"/>
                  </a:cubicBezTo>
                  <a:cubicBezTo>
                    <a:pt x="7970" y="6350"/>
                    <a:pt x="7053" y="5552"/>
                    <a:pt x="6184" y="4814"/>
                  </a:cubicBezTo>
                  <a:cubicBezTo>
                    <a:pt x="4207" y="3135"/>
                    <a:pt x="2028" y="1837"/>
                    <a:pt x="147" y="16"/>
                  </a:cubicBezTo>
                  <a:cubicBezTo>
                    <a:pt x="137" y="5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5863075" y="1891025"/>
              <a:ext cx="166775" cy="371650"/>
            </a:xfrm>
            <a:custGeom>
              <a:avLst/>
              <a:gdLst/>
              <a:ahLst/>
              <a:cxnLst/>
              <a:rect l="l" t="t" r="r" b="b"/>
              <a:pathLst>
                <a:path w="6671" h="14866" extrusionOk="0">
                  <a:moveTo>
                    <a:pt x="6406" y="0"/>
                  </a:moveTo>
                  <a:cubicBezTo>
                    <a:pt x="6353" y="0"/>
                    <a:pt x="6300" y="32"/>
                    <a:pt x="6290" y="100"/>
                  </a:cubicBezTo>
                  <a:cubicBezTo>
                    <a:pt x="5611" y="2910"/>
                    <a:pt x="4504" y="5291"/>
                    <a:pt x="2968" y="7744"/>
                  </a:cubicBezTo>
                  <a:cubicBezTo>
                    <a:pt x="2289" y="8768"/>
                    <a:pt x="1694" y="9839"/>
                    <a:pt x="1170" y="10959"/>
                  </a:cubicBezTo>
                  <a:cubicBezTo>
                    <a:pt x="622" y="12161"/>
                    <a:pt x="575" y="13519"/>
                    <a:pt x="27" y="14733"/>
                  </a:cubicBezTo>
                  <a:cubicBezTo>
                    <a:pt x="0" y="14796"/>
                    <a:pt x="54" y="14865"/>
                    <a:pt x="113" y="14865"/>
                  </a:cubicBezTo>
                  <a:cubicBezTo>
                    <a:pt x="132" y="14865"/>
                    <a:pt x="152" y="14858"/>
                    <a:pt x="170" y="14840"/>
                  </a:cubicBezTo>
                  <a:cubicBezTo>
                    <a:pt x="2218" y="13042"/>
                    <a:pt x="4135" y="10840"/>
                    <a:pt x="5397" y="8423"/>
                  </a:cubicBezTo>
                  <a:cubicBezTo>
                    <a:pt x="6671" y="5994"/>
                    <a:pt x="6361" y="2767"/>
                    <a:pt x="6528" y="136"/>
                  </a:cubicBezTo>
                  <a:cubicBezTo>
                    <a:pt x="6541" y="50"/>
                    <a:pt x="6473" y="0"/>
                    <a:pt x="6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5684925" y="2180975"/>
              <a:ext cx="122275" cy="248400"/>
            </a:xfrm>
            <a:custGeom>
              <a:avLst/>
              <a:gdLst/>
              <a:ahLst/>
              <a:cxnLst/>
              <a:rect l="l" t="t" r="r" b="b"/>
              <a:pathLst>
                <a:path w="4891" h="9936" extrusionOk="0">
                  <a:moveTo>
                    <a:pt x="141" y="1"/>
                  </a:moveTo>
                  <a:cubicBezTo>
                    <a:pt x="69" y="1"/>
                    <a:pt x="0" y="49"/>
                    <a:pt x="21" y="146"/>
                  </a:cubicBezTo>
                  <a:cubicBezTo>
                    <a:pt x="724" y="3468"/>
                    <a:pt x="771" y="7243"/>
                    <a:pt x="3069" y="9898"/>
                  </a:cubicBezTo>
                  <a:cubicBezTo>
                    <a:pt x="3090" y="9923"/>
                    <a:pt x="3117" y="9936"/>
                    <a:pt x="3143" y="9936"/>
                  </a:cubicBezTo>
                  <a:cubicBezTo>
                    <a:pt x="3178" y="9936"/>
                    <a:pt x="3210" y="9914"/>
                    <a:pt x="3224" y="9874"/>
                  </a:cubicBezTo>
                  <a:cubicBezTo>
                    <a:pt x="4891" y="6326"/>
                    <a:pt x="1819" y="3016"/>
                    <a:pt x="271" y="75"/>
                  </a:cubicBezTo>
                  <a:cubicBezTo>
                    <a:pt x="246" y="25"/>
                    <a:pt x="19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5447725" y="2404325"/>
              <a:ext cx="300475" cy="89350"/>
            </a:xfrm>
            <a:custGeom>
              <a:avLst/>
              <a:gdLst/>
              <a:ahLst/>
              <a:cxnLst/>
              <a:rect l="l" t="t" r="r" b="b"/>
              <a:pathLst>
                <a:path w="12019" h="3574" extrusionOk="0">
                  <a:moveTo>
                    <a:pt x="7546" y="0"/>
                  </a:moveTo>
                  <a:cubicBezTo>
                    <a:pt x="6931" y="0"/>
                    <a:pt x="6290" y="132"/>
                    <a:pt x="5723" y="202"/>
                  </a:cubicBezTo>
                  <a:cubicBezTo>
                    <a:pt x="3604" y="476"/>
                    <a:pt x="1556" y="1940"/>
                    <a:pt x="56" y="3381"/>
                  </a:cubicBezTo>
                  <a:cubicBezTo>
                    <a:pt x="0" y="3436"/>
                    <a:pt x="17" y="3574"/>
                    <a:pt x="115" y="3574"/>
                  </a:cubicBezTo>
                  <a:cubicBezTo>
                    <a:pt x="123" y="3574"/>
                    <a:pt x="131" y="3573"/>
                    <a:pt x="139" y="3571"/>
                  </a:cubicBezTo>
                  <a:lnTo>
                    <a:pt x="139" y="3559"/>
                  </a:lnTo>
                  <a:cubicBezTo>
                    <a:pt x="2508" y="3012"/>
                    <a:pt x="4878" y="3262"/>
                    <a:pt x="7271" y="3119"/>
                  </a:cubicBezTo>
                  <a:cubicBezTo>
                    <a:pt x="8414" y="3047"/>
                    <a:pt x="8973" y="2476"/>
                    <a:pt x="9878" y="1869"/>
                  </a:cubicBezTo>
                  <a:cubicBezTo>
                    <a:pt x="10605" y="1380"/>
                    <a:pt x="11367" y="1166"/>
                    <a:pt x="11962" y="523"/>
                  </a:cubicBezTo>
                  <a:cubicBezTo>
                    <a:pt x="12018" y="455"/>
                    <a:pt x="11957" y="356"/>
                    <a:pt x="11879" y="356"/>
                  </a:cubicBezTo>
                  <a:cubicBezTo>
                    <a:pt x="11875" y="356"/>
                    <a:pt x="11871" y="356"/>
                    <a:pt x="11867" y="356"/>
                  </a:cubicBezTo>
                  <a:cubicBezTo>
                    <a:pt x="11282" y="430"/>
                    <a:pt x="10682" y="550"/>
                    <a:pt x="10094" y="550"/>
                  </a:cubicBezTo>
                  <a:cubicBezTo>
                    <a:pt x="9641" y="550"/>
                    <a:pt x="9196" y="479"/>
                    <a:pt x="8771" y="261"/>
                  </a:cubicBezTo>
                  <a:cubicBezTo>
                    <a:pt x="8398" y="65"/>
                    <a:pt x="7978" y="0"/>
                    <a:pt x="7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5613375" y="2701825"/>
              <a:ext cx="255000" cy="207150"/>
            </a:xfrm>
            <a:custGeom>
              <a:avLst/>
              <a:gdLst/>
              <a:ahLst/>
              <a:cxnLst/>
              <a:rect l="l" t="t" r="r" b="b"/>
              <a:pathLst>
                <a:path w="10200" h="8286" extrusionOk="0">
                  <a:moveTo>
                    <a:pt x="172" y="0"/>
                  </a:moveTo>
                  <a:cubicBezTo>
                    <a:pt x="78" y="0"/>
                    <a:pt x="1" y="131"/>
                    <a:pt x="97" y="184"/>
                  </a:cubicBezTo>
                  <a:cubicBezTo>
                    <a:pt x="2109" y="1518"/>
                    <a:pt x="3526" y="2970"/>
                    <a:pt x="5062" y="4816"/>
                  </a:cubicBezTo>
                  <a:cubicBezTo>
                    <a:pt x="5717" y="5625"/>
                    <a:pt x="6205" y="6292"/>
                    <a:pt x="7038" y="6935"/>
                  </a:cubicBezTo>
                  <a:cubicBezTo>
                    <a:pt x="7872" y="7566"/>
                    <a:pt x="8991" y="7828"/>
                    <a:pt x="9932" y="8268"/>
                  </a:cubicBezTo>
                  <a:cubicBezTo>
                    <a:pt x="9957" y="8280"/>
                    <a:pt x="9982" y="8286"/>
                    <a:pt x="10005" y="8286"/>
                  </a:cubicBezTo>
                  <a:cubicBezTo>
                    <a:pt x="10122" y="8286"/>
                    <a:pt x="10200" y="8150"/>
                    <a:pt x="10170" y="8030"/>
                  </a:cubicBezTo>
                  <a:cubicBezTo>
                    <a:pt x="9729" y="6292"/>
                    <a:pt x="8241" y="4185"/>
                    <a:pt x="6967" y="2958"/>
                  </a:cubicBezTo>
                  <a:cubicBezTo>
                    <a:pt x="5217" y="1256"/>
                    <a:pt x="2455" y="767"/>
                    <a:pt x="204" y="6"/>
                  </a:cubicBezTo>
                  <a:cubicBezTo>
                    <a:pt x="193" y="2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5793775" y="1993400"/>
              <a:ext cx="107500" cy="964125"/>
            </a:xfrm>
            <a:custGeom>
              <a:avLst/>
              <a:gdLst/>
              <a:ahLst/>
              <a:cxnLst/>
              <a:rect l="l" t="t" r="r" b="b"/>
              <a:pathLst>
                <a:path w="4300" h="38565" extrusionOk="0">
                  <a:moveTo>
                    <a:pt x="471" y="0"/>
                  </a:moveTo>
                  <a:cubicBezTo>
                    <a:pt x="248" y="0"/>
                    <a:pt x="1" y="216"/>
                    <a:pt x="84" y="506"/>
                  </a:cubicBezTo>
                  <a:cubicBezTo>
                    <a:pt x="2466" y="8507"/>
                    <a:pt x="3668" y="16817"/>
                    <a:pt x="3644" y="25175"/>
                  </a:cubicBezTo>
                  <a:cubicBezTo>
                    <a:pt x="3632" y="29450"/>
                    <a:pt x="3573" y="34272"/>
                    <a:pt x="2275" y="38415"/>
                  </a:cubicBezTo>
                  <a:cubicBezTo>
                    <a:pt x="2244" y="38500"/>
                    <a:pt x="2313" y="38564"/>
                    <a:pt x="2378" y="38564"/>
                  </a:cubicBezTo>
                  <a:cubicBezTo>
                    <a:pt x="2414" y="38564"/>
                    <a:pt x="2449" y="38545"/>
                    <a:pt x="2466" y="38499"/>
                  </a:cubicBezTo>
                  <a:cubicBezTo>
                    <a:pt x="3942" y="34319"/>
                    <a:pt x="4085" y="29521"/>
                    <a:pt x="4156" y="25164"/>
                  </a:cubicBezTo>
                  <a:cubicBezTo>
                    <a:pt x="4299" y="16722"/>
                    <a:pt x="3073" y="8304"/>
                    <a:pt x="763" y="232"/>
                  </a:cubicBezTo>
                  <a:cubicBezTo>
                    <a:pt x="716" y="69"/>
                    <a:pt x="597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5884975" y="2262025"/>
              <a:ext cx="292400" cy="419450"/>
            </a:xfrm>
            <a:custGeom>
              <a:avLst/>
              <a:gdLst/>
              <a:ahLst/>
              <a:cxnLst/>
              <a:rect l="l" t="t" r="r" b="b"/>
              <a:pathLst>
                <a:path w="11696" h="16778" extrusionOk="0">
                  <a:moveTo>
                    <a:pt x="11364" y="1"/>
                  </a:moveTo>
                  <a:cubicBezTo>
                    <a:pt x="11326" y="1"/>
                    <a:pt x="11286" y="11"/>
                    <a:pt x="11248" y="36"/>
                  </a:cubicBezTo>
                  <a:cubicBezTo>
                    <a:pt x="5592" y="3417"/>
                    <a:pt x="1294" y="10275"/>
                    <a:pt x="20" y="16681"/>
                  </a:cubicBezTo>
                  <a:cubicBezTo>
                    <a:pt x="1" y="16745"/>
                    <a:pt x="44" y="16778"/>
                    <a:pt x="93" y="16778"/>
                  </a:cubicBezTo>
                  <a:cubicBezTo>
                    <a:pt x="136" y="16778"/>
                    <a:pt x="182" y="16754"/>
                    <a:pt x="199" y="16705"/>
                  </a:cubicBezTo>
                  <a:cubicBezTo>
                    <a:pt x="1711" y="10430"/>
                    <a:pt x="5938" y="3762"/>
                    <a:pt x="11498" y="369"/>
                  </a:cubicBezTo>
                  <a:cubicBezTo>
                    <a:pt x="11695" y="251"/>
                    <a:pt x="11549" y="1"/>
                    <a:pt x="1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5546950" y="2267250"/>
              <a:ext cx="343300" cy="317775"/>
            </a:xfrm>
            <a:custGeom>
              <a:avLst/>
              <a:gdLst/>
              <a:ahLst/>
              <a:cxnLst/>
              <a:rect l="l" t="t" r="r" b="b"/>
              <a:pathLst>
                <a:path w="13732" h="12711" extrusionOk="0">
                  <a:moveTo>
                    <a:pt x="394" y="1"/>
                  </a:moveTo>
                  <a:cubicBezTo>
                    <a:pt x="178" y="1"/>
                    <a:pt x="0" y="297"/>
                    <a:pt x="218" y="446"/>
                  </a:cubicBezTo>
                  <a:cubicBezTo>
                    <a:pt x="3230" y="2351"/>
                    <a:pt x="6088" y="4518"/>
                    <a:pt x="8731" y="6911"/>
                  </a:cubicBezTo>
                  <a:cubicBezTo>
                    <a:pt x="10517" y="8530"/>
                    <a:pt x="12636" y="10459"/>
                    <a:pt x="13684" y="12697"/>
                  </a:cubicBezTo>
                  <a:cubicBezTo>
                    <a:pt x="13689" y="12707"/>
                    <a:pt x="13697" y="12710"/>
                    <a:pt x="13705" y="12710"/>
                  </a:cubicBezTo>
                  <a:cubicBezTo>
                    <a:pt x="13718" y="12710"/>
                    <a:pt x="13732" y="12700"/>
                    <a:pt x="13732" y="12686"/>
                  </a:cubicBezTo>
                  <a:cubicBezTo>
                    <a:pt x="12993" y="10614"/>
                    <a:pt x="11255" y="8971"/>
                    <a:pt x="9755" y="7459"/>
                  </a:cubicBezTo>
                  <a:cubicBezTo>
                    <a:pt x="6981" y="4649"/>
                    <a:pt x="3826" y="2208"/>
                    <a:pt x="528" y="41"/>
                  </a:cubicBezTo>
                  <a:cubicBezTo>
                    <a:pt x="483" y="13"/>
                    <a:pt x="438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60" name="Google Shape;660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1" name="Google Shape;661;p4"/>
          <p:cNvSpPr txBox="1">
            <a:spLocks noGrp="1"/>
          </p:cNvSpPr>
          <p:nvPr>
            <p:ph type="body" idx="1"/>
          </p:nvPr>
        </p:nvSpPr>
        <p:spPr>
          <a:xfrm>
            <a:off x="960000" y="1444333"/>
            <a:ext cx="10137600" cy="47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06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65">
                <a:solidFill>
                  <a:srgbClr val="434343"/>
                </a:solidFill>
              </a:defRPr>
            </a:lvl1pPr>
            <a:lvl2pPr marL="1219200" lvl="1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800" lvl="2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400" lvl="3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8000" lvl="4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600" lvl="5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200" lvl="6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800" lvl="7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400" lvl="8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 and two columns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3" name="Google Shape;663;p5"/>
          <p:cNvGrpSpPr/>
          <p:nvPr/>
        </p:nvGrpSpPr>
        <p:grpSpPr>
          <a:xfrm>
            <a:off x="-514504" y="-116238"/>
            <a:ext cx="13220944" cy="7107687"/>
            <a:chOff x="-385878" y="-87179"/>
            <a:chExt cx="9915708" cy="5330765"/>
          </a:xfrm>
        </p:grpSpPr>
        <p:sp>
          <p:nvSpPr>
            <p:cNvPr id="664" name="Google Shape;664;p5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5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5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5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5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5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5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5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5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5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5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5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5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5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5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5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5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5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5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" name="Google Shape;683;p5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" name="Google Shape;684;p5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" name="Google Shape;685;p5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" name="Google Shape;686;p5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" name="Google Shape;687;p5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" name="Google Shape;688;p5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" name="Google Shape;689;p5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" name="Google Shape;690;p5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" name="Google Shape;691;p5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" name="Google Shape;692;p5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" name="Google Shape;693;p5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" name="Google Shape;694;p5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" name="Google Shape;695;p5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" name="Google Shape;696;p5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" name="Google Shape;697;p5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" name="Google Shape;698;p5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" name="Google Shape;699;p5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" name="Google Shape;700;p5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" name="Google Shape;701;p5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" name="Google Shape;702;p5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" name="Google Shape;703;p5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" name="Google Shape;704;p5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" name="Google Shape;705;p5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" name="Google Shape;706;p5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" name="Google Shape;707;p5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" name="Google Shape;708;p5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" name="Google Shape;709;p5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" name="Google Shape;710;p5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" name="Google Shape;711;p5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" name="Google Shape;712;p5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" name="Google Shape;713;p5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" name="Google Shape;719;p5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20" name="Google Shape;720;p5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721" name="Google Shape;721;p5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" name="Google Shape;722;p5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" name="Google Shape;723;p5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" name="Google Shape;724;p5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" name="Google Shape;725;p5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6" name="Google Shape;726;p5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7" name="Google Shape;727;p5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8" name="Google Shape;728;p5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9" name="Google Shape;729;p5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0" name="Google Shape;730;p5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1" name="Google Shape;731;p5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" name="Google Shape;732;p5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3" name="Google Shape;733;p5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4" name="Google Shape;734;p5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5" name="Google Shape;735;p5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6" name="Google Shape;736;p5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7" name="Google Shape;737;p5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8" name="Google Shape;738;p5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9" name="Google Shape;739;p5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0" name="Google Shape;740;p5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1" name="Google Shape;741;p5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2" name="Google Shape;742;p5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3" name="Google Shape;743;p5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" name="Google Shape;744;p5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" name="Google Shape;745;p5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6" name="Google Shape;746;p5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7" name="Google Shape;747;p5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8" name="Google Shape;748;p5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" name="Google Shape;749;p5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" name="Google Shape;750;p5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" name="Google Shape;751;p5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" name="Google Shape;752;p5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" name="Google Shape;753;p5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" name="Google Shape;754;p5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" name="Google Shape;755;p5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6" name="Google Shape;756;p5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7" name="Google Shape;757;p5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8" name="Google Shape;758;p5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9" name="Google Shape;759;p5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0" name="Google Shape;760;p5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1" name="Google Shape;761;p5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" name="Google Shape;762;p5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" name="Google Shape;763;p5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4" name="Google Shape;764;p5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5" name="Google Shape;765;p5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" name="Google Shape;766;p5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" name="Google Shape;767;p5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" name="Google Shape;768;p5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" name="Google Shape;769;p5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" name="Google Shape;770;p5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" name="Google Shape;771;p5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" name="Google Shape;772;p5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" name="Google Shape;773;p5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" name="Google Shape;774;p5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" name="Google Shape;775;p5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6" name="Google Shape;776;p5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7" name="Google Shape;777;p5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8" name="Google Shape;778;p5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" name="Google Shape;779;p5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0" name="Google Shape;780;p5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1" name="Google Shape;781;p5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" name="Google Shape;782;p5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" name="Google Shape;783;p5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" name="Google Shape;784;p5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" name="Google Shape;785;p5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" name="Google Shape;786;p5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" name="Google Shape;787;p5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" name="Google Shape;788;p5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89" name="Google Shape;789;p5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0" name="Google Shape;790;p5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1" name="Google Shape;791;p5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2" name="Google Shape;792;p5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3" name="Google Shape;793;p5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4" name="Google Shape;794;p5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5" name="Google Shape;795;p5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6" name="Google Shape;796;p5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7" name="Google Shape;797;p5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8" name="Google Shape;798;p5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9" name="Google Shape;799;p5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0" name="Google Shape;800;p5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1" name="Google Shape;801;p5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2" name="Google Shape;802;p5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3" name="Google Shape;803;p5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4" name="Google Shape;804;p5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" name="Google Shape;805;p5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" name="Google Shape;806;p5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" name="Google Shape;807;p5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" name="Google Shape;808;p5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" name="Google Shape;809;p5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" name="Google Shape;810;p5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" name="Google Shape;811;p5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" name="Google Shape;812;p5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" name="Google Shape;813;p5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" name="Google Shape;814;p5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15" name="Google Shape;815;p5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816" name="Google Shape;816;p5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" name="Google Shape;817;p5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" name="Google Shape;818;p5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" name="Google Shape;819;p5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" name="Google Shape;820;p5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" name="Google Shape;821;p5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" name="Google Shape;822;p5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" name="Google Shape;823;p5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4" name="Google Shape;824;p5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5" name="Google Shape;825;p5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6" name="Google Shape;826;p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7" name="Google Shape;827;p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8" name="Google Shape;828;p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" name="Google Shape;829;p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" name="Google Shape;830;p5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1" name="Google Shape;831;p5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2" name="Google Shape;832;p5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" name="Google Shape;833;p5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4" name="Google Shape;834;p5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5" name="Google Shape;835;p5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6" name="Google Shape;836;p5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7" name="Google Shape;837;p5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8" name="Google Shape;838;p5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" name="Google Shape;839;p5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0" name="Google Shape;840;p5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1" name="Google Shape;841;p5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42" name="Google Shape;842;p5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3" name="Google Shape;843;p5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4" name="Google Shape;844;p5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5" name="Google Shape;845;p5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46" name="Google Shape;846;p5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847" name="Google Shape;847;p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8" name="Google Shape;848;p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9" name="Google Shape;849;p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" name="Google Shape;850;p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51" name="Google Shape;851;p5"/>
          <p:cNvGrpSpPr/>
          <p:nvPr/>
        </p:nvGrpSpPr>
        <p:grpSpPr>
          <a:xfrm rot="10800000">
            <a:off x="10540156" y="-1757725"/>
            <a:ext cx="1651849" cy="4294100"/>
            <a:chOff x="236825" y="823300"/>
            <a:chExt cx="818125" cy="2126775"/>
          </a:xfrm>
        </p:grpSpPr>
        <p:sp>
          <p:nvSpPr>
            <p:cNvPr id="852" name="Google Shape;852;p5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" name="Google Shape;870;p5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" name="Google Shape;871;p5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" name="Google Shape;872;p5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95" name="Google Shape;895;p5"/>
          <p:cNvGrpSpPr/>
          <p:nvPr/>
        </p:nvGrpSpPr>
        <p:grpSpPr>
          <a:xfrm rot="10800000" flipH="1">
            <a:off x="-11" y="-2784458"/>
            <a:ext cx="1651849" cy="4294100"/>
            <a:chOff x="236825" y="823300"/>
            <a:chExt cx="818125" cy="2126775"/>
          </a:xfrm>
        </p:grpSpPr>
        <p:sp>
          <p:nvSpPr>
            <p:cNvPr id="896" name="Google Shape;896;p5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39" name="Google Shape;939;p5"/>
          <p:cNvSpPr txBox="1">
            <a:spLocks noGrp="1"/>
          </p:cNvSpPr>
          <p:nvPr>
            <p:ph type="subTitle" idx="1"/>
          </p:nvPr>
        </p:nvSpPr>
        <p:spPr>
          <a:xfrm>
            <a:off x="1068251" y="2753833"/>
            <a:ext cx="4498800" cy="9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935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40" name="Google Shape;940;p5"/>
          <p:cNvSpPr txBox="1">
            <a:spLocks noGrp="1"/>
          </p:cNvSpPr>
          <p:nvPr>
            <p:ph type="subTitle" idx="2"/>
          </p:nvPr>
        </p:nvSpPr>
        <p:spPr>
          <a:xfrm>
            <a:off x="6624951" y="2753833"/>
            <a:ext cx="4498800" cy="9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935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3335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41" name="Google Shape;941;p5"/>
          <p:cNvSpPr txBox="1">
            <a:spLocks noGrp="1"/>
          </p:cNvSpPr>
          <p:nvPr>
            <p:ph type="subTitle" idx="3"/>
          </p:nvPr>
        </p:nvSpPr>
        <p:spPr>
          <a:xfrm>
            <a:off x="1342651" y="3527564"/>
            <a:ext cx="3950000" cy="2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2" name="Google Shape;942;p5"/>
          <p:cNvSpPr txBox="1">
            <a:spLocks noGrp="1"/>
          </p:cNvSpPr>
          <p:nvPr>
            <p:ph type="subTitle" idx="4"/>
          </p:nvPr>
        </p:nvSpPr>
        <p:spPr>
          <a:xfrm>
            <a:off x="6899351" y="3527564"/>
            <a:ext cx="3950000" cy="25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" name="Google Shape;943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 only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Google Shape;945;p6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946" name="Google Shape;946;p6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947" name="Google Shape;947;p6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" name="Google Shape;948;p6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9" name="Google Shape;949;p6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0" name="Google Shape;950;p6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1" name="Google Shape;951;p6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2" name="Google Shape;952;p6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3" name="Google Shape;953;p6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4" name="Google Shape;954;p6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5" name="Google Shape;955;p6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" name="Google Shape;956;p6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7" name="Google Shape;957;p6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8" name="Google Shape;958;p6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" name="Google Shape;959;p6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" name="Google Shape;960;p6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" name="Google Shape;961;p6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2" name="Google Shape;962;p6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" name="Google Shape;963;p6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" name="Google Shape;964;p6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" name="Google Shape;965;p6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" name="Google Shape;966;p6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" name="Google Shape;967;p6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" name="Google Shape;968;p6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" name="Google Shape;969;p6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" name="Google Shape;970;p6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" name="Google Shape;971;p6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" name="Google Shape;972;p6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" name="Google Shape;973;p6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" name="Google Shape;974;p6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" name="Google Shape;975;p6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" name="Google Shape;976;p6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" name="Google Shape;977;p6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" name="Google Shape;978;p6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" name="Google Shape;979;p6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" name="Google Shape;980;p6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" name="Google Shape;981;p6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" name="Google Shape;982;p6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" name="Google Shape;983;p6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" name="Google Shape;984;p6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" name="Google Shape;985;p6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" name="Google Shape;986;p6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7" name="Google Shape;987;p6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" name="Google Shape;988;p6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" name="Google Shape;989;p6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" name="Google Shape;990;p6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" name="Google Shape;991;p6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2" name="Google Shape;992;p6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" name="Google Shape;993;p6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" name="Google Shape;994;p6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" name="Google Shape;995;p6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" name="Google Shape;996;p6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" name="Google Shape;997;p6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" name="Google Shape;998;p6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" name="Google Shape;999;p6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" name="Google Shape;1000;p6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" name="Google Shape;1001;p6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" name="Google Shape;1002;p6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" name="Google Shape;1003;p6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" name="Google Shape;1004;p6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" name="Google Shape;1005;p6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" name="Google Shape;1006;p6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" name="Google Shape;1007;p6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" name="Google Shape;1008;p6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" name="Google Shape;1009;p6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" name="Google Shape;1010;p6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" name="Google Shape;1011;p6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" name="Google Shape;1012;p6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" name="Google Shape;1013;p6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" name="Google Shape;1014;p6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15" name="Google Shape;1015;p6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1016" name="Google Shape;1016;p6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7" name="Google Shape;1017;p6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8" name="Google Shape;1018;p6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" name="Google Shape;1019;p6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" name="Google Shape;1020;p6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" name="Google Shape;1021;p6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" name="Google Shape;1022;p6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3" name="Google Shape;1023;p6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4" name="Google Shape;1024;p6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5" name="Google Shape;1025;p6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6" name="Google Shape;1026;p6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7" name="Google Shape;1027;p6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8" name="Google Shape;1028;p6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9" name="Google Shape;1029;p6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0" name="Google Shape;1030;p6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1" name="Google Shape;1031;p6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2" name="Google Shape;1032;p6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3" name="Google Shape;1033;p6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" name="Google Shape;1034;p6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" name="Google Shape;1035;p6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36" name="Google Shape;1036;p6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1037" name="Google Shape;1037;p6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" name="Google Shape;1038;p6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" name="Google Shape;1039;p6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" name="Google Shape;1040;p6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" name="Google Shape;1041;p6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2" name="Google Shape;1042;p6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3" name="Google Shape;1043;p6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4" name="Google Shape;1044;p6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5" name="Google Shape;1045;p6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6" name="Google Shape;1046;p6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7" name="Google Shape;1047;p6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8" name="Google Shape;1048;p6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9" name="Google Shape;1049;p6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0" name="Google Shape;1050;p6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1" name="Google Shape;1051;p6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2" name="Google Shape;1052;p6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3" name="Google Shape;1053;p6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4" name="Google Shape;1054;p6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055" name="Google Shape;105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56" name="Google Shape;1056;p6"/>
          <p:cNvGrpSpPr/>
          <p:nvPr/>
        </p:nvGrpSpPr>
        <p:grpSpPr>
          <a:xfrm rot="9249712">
            <a:off x="10346397" y="-1208857"/>
            <a:ext cx="1958665" cy="3844377"/>
            <a:chOff x="1593425" y="446883"/>
            <a:chExt cx="1327185" cy="2604937"/>
          </a:xfrm>
        </p:grpSpPr>
        <p:sp>
          <p:nvSpPr>
            <p:cNvPr id="1057" name="Google Shape;1057;p6"/>
            <p:cNvSpPr/>
            <p:nvPr/>
          </p:nvSpPr>
          <p:spPr>
            <a:xfrm rot="291202">
              <a:off x="1863362" y="1901562"/>
              <a:ext cx="769052" cy="931389"/>
            </a:xfrm>
            <a:custGeom>
              <a:avLst/>
              <a:gdLst/>
              <a:ahLst/>
              <a:cxnLst/>
              <a:rect l="l" t="t" r="r" b="b"/>
              <a:pathLst>
                <a:path w="16813" h="20362" extrusionOk="0">
                  <a:moveTo>
                    <a:pt x="16799" y="1"/>
                  </a:moveTo>
                  <a:cubicBezTo>
                    <a:pt x="12132" y="896"/>
                    <a:pt x="7222" y="2124"/>
                    <a:pt x="4766" y="6625"/>
                  </a:cubicBezTo>
                  <a:cubicBezTo>
                    <a:pt x="2439" y="10896"/>
                    <a:pt x="1953" y="15870"/>
                    <a:pt x="9" y="20307"/>
                  </a:cubicBezTo>
                  <a:cubicBezTo>
                    <a:pt x="0" y="20335"/>
                    <a:pt x="23" y="20362"/>
                    <a:pt x="47" y="20362"/>
                  </a:cubicBezTo>
                  <a:cubicBezTo>
                    <a:pt x="56" y="20362"/>
                    <a:pt x="66" y="20357"/>
                    <a:pt x="73" y="20346"/>
                  </a:cubicBezTo>
                  <a:cubicBezTo>
                    <a:pt x="2081" y="16241"/>
                    <a:pt x="2580" y="11586"/>
                    <a:pt x="4613" y="7507"/>
                  </a:cubicBezTo>
                  <a:cubicBezTo>
                    <a:pt x="5841" y="5065"/>
                    <a:pt x="7631" y="3172"/>
                    <a:pt x="10150" y="2047"/>
                  </a:cubicBezTo>
                  <a:cubicBezTo>
                    <a:pt x="12273" y="1101"/>
                    <a:pt x="14549" y="551"/>
                    <a:pt x="16812" y="14"/>
                  </a:cubicBezTo>
                  <a:lnTo>
                    <a:pt x="16799" y="14"/>
                  </a:lnTo>
                  <a:cubicBezTo>
                    <a:pt x="16812" y="14"/>
                    <a:pt x="1681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" name="Google Shape;1058;p6"/>
            <p:cNvSpPr/>
            <p:nvPr/>
          </p:nvSpPr>
          <p:spPr>
            <a:xfrm rot="291202">
              <a:off x="2173099" y="1842054"/>
              <a:ext cx="238313" cy="286891"/>
            </a:xfrm>
            <a:custGeom>
              <a:avLst/>
              <a:gdLst/>
              <a:ahLst/>
              <a:cxnLst/>
              <a:rect l="l" t="t" r="r" b="b"/>
              <a:pathLst>
                <a:path w="5210" h="6272" extrusionOk="0">
                  <a:moveTo>
                    <a:pt x="5189" y="0"/>
                  </a:moveTo>
                  <a:cubicBezTo>
                    <a:pt x="5184" y="0"/>
                    <a:pt x="5179" y="3"/>
                    <a:pt x="5175" y="11"/>
                  </a:cubicBezTo>
                  <a:cubicBezTo>
                    <a:pt x="4408" y="1124"/>
                    <a:pt x="3589" y="2211"/>
                    <a:pt x="2720" y="3259"/>
                  </a:cubicBezTo>
                  <a:cubicBezTo>
                    <a:pt x="1889" y="4270"/>
                    <a:pt x="942" y="5177"/>
                    <a:pt x="60" y="6149"/>
                  </a:cubicBezTo>
                  <a:cubicBezTo>
                    <a:pt x="0" y="6199"/>
                    <a:pt x="49" y="6272"/>
                    <a:pt x="109" y="6272"/>
                  </a:cubicBezTo>
                  <a:cubicBezTo>
                    <a:pt x="127" y="6272"/>
                    <a:pt x="145" y="6266"/>
                    <a:pt x="162" y="6252"/>
                  </a:cubicBezTo>
                  <a:cubicBezTo>
                    <a:pt x="1147" y="5395"/>
                    <a:pt x="2004" y="4346"/>
                    <a:pt x="2835" y="3336"/>
                  </a:cubicBezTo>
                  <a:cubicBezTo>
                    <a:pt x="3679" y="2275"/>
                    <a:pt x="4472" y="1175"/>
                    <a:pt x="5200" y="24"/>
                  </a:cubicBezTo>
                  <a:cubicBezTo>
                    <a:pt x="5209" y="15"/>
                    <a:pt x="5200" y="0"/>
                    <a:pt x="5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" name="Google Shape;1059;p6"/>
            <p:cNvSpPr/>
            <p:nvPr/>
          </p:nvSpPr>
          <p:spPr>
            <a:xfrm rot="291202">
              <a:off x="2098385" y="2045872"/>
              <a:ext cx="286525" cy="173955"/>
            </a:xfrm>
            <a:custGeom>
              <a:avLst/>
              <a:gdLst/>
              <a:ahLst/>
              <a:cxnLst/>
              <a:rect l="l" t="t" r="r" b="b"/>
              <a:pathLst>
                <a:path w="6264" h="3803" extrusionOk="0">
                  <a:moveTo>
                    <a:pt x="6263" y="0"/>
                  </a:moveTo>
                  <a:cubicBezTo>
                    <a:pt x="5164" y="524"/>
                    <a:pt x="4051" y="1036"/>
                    <a:pt x="2990" y="1650"/>
                  </a:cubicBezTo>
                  <a:cubicBezTo>
                    <a:pt x="1928" y="2251"/>
                    <a:pt x="854" y="2916"/>
                    <a:pt x="10" y="3772"/>
                  </a:cubicBezTo>
                  <a:cubicBezTo>
                    <a:pt x="1" y="3791"/>
                    <a:pt x="5" y="3803"/>
                    <a:pt x="18" y="3803"/>
                  </a:cubicBezTo>
                  <a:cubicBezTo>
                    <a:pt x="23" y="3803"/>
                    <a:pt x="29" y="3801"/>
                    <a:pt x="36" y="3798"/>
                  </a:cubicBezTo>
                  <a:cubicBezTo>
                    <a:pt x="995" y="3056"/>
                    <a:pt x="1992" y="2353"/>
                    <a:pt x="3028" y="1726"/>
                  </a:cubicBezTo>
                  <a:cubicBezTo>
                    <a:pt x="4089" y="1113"/>
                    <a:pt x="5176" y="550"/>
                    <a:pt x="6263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" name="Google Shape;1060;p6"/>
            <p:cNvSpPr/>
            <p:nvPr/>
          </p:nvSpPr>
          <p:spPr>
            <a:xfrm rot="291202">
              <a:off x="1991323" y="2256052"/>
              <a:ext cx="176334" cy="160187"/>
            </a:xfrm>
            <a:custGeom>
              <a:avLst/>
              <a:gdLst/>
              <a:ahLst/>
              <a:cxnLst/>
              <a:rect l="l" t="t" r="r" b="b"/>
              <a:pathLst>
                <a:path w="3855" h="3502" extrusionOk="0">
                  <a:moveTo>
                    <a:pt x="3850" y="1"/>
                  </a:moveTo>
                  <a:cubicBezTo>
                    <a:pt x="3848" y="1"/>
                    <a:pt x="3846" y="2"/>
                    <a:pt x="3842" y="6"/>
                  </a:cubicBezTo>
                  <a:cubicBezTo>
                    <a:pt x="2742" y="1297"/>
                    <a:pt x="1630" y="2691"/>
                    <a:pt x="44" y="3420"/>
                  </a:cubicBezTo>
                  <a:cubicBezTo>
                    <a:pt x="0" y="3442"/>
                    <a:pt x="32" y="3502"/>
                    <a:pt x="74" y="3502"/>
                  </a:cubicBezTo>
                  <a:cubicBezTo>
                    <a:pt x="81" y="3502"/>
                    <a:pt x="88" y="3500"/>
                    <a:pt x="95" y="3497"/>
                  </a:cubicBezTo>
                  <a:cubicBezTo>
                    <a:pt x="1707" y="2768"/>
                    <a:pt x="2781" y="1374"/>
                    <a:pt x="3855" y="19"/>
                  </a:cubicBezTo>
                  <a:cubicBezTo>
                    <a:pt x="3855" y="10"/>
                    <a:pt x="3855" y="1"/>
                    <a:pt x="3850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" name="Google Shape;1061;p6"/>
            <p:cNvSpPr/>
            <p:nvPr/>
          </p:nvSpPr>
          <p:spPr>
            <a:xfrm rot="291202">
              <a:off x="2066393" y="2020997"/>
              <a:ext cx="62986" cy="250892"/>
            </a:xfrm>
            <a:custGeom>
              <a:avLst/>
              <a:gdLst/>
              <a:ahLst/>
              <a:cxnLst/>
              <a:rect l="l" t="t" r="r" b="b"/>
              <a:pathLst>
                <a:path w="1377" h="5485" extrusionOk="0">
                  <a:moveTo>
                    <a:pt x="1369" y="1"/>
                  </a:moveTo>
                  <a:cubicBezTo>
                    <a:pt x="1364" y="1"/>
                    <a:pt x="1357" y="4"/>
                    <a:pt x="1351" y="11"/>
                  </a:cubicBezTo>
                  <a:cubicBezTo>
                    <a:pt x="993" y="1852"/>
                    <a:pt x="545" y="3668"/>
                    <a:pt x="8" y="5458"/>
                  </a:cubicBezTo>
                  <a:cubicBezTo>
                    <a:pt x="0" y="5474"/>
                    <a:pt x="12" y="5485"/>
                    <a:pt x="25" y="5485"/>
                  </a:cubicBezTo>
                  <a:cubicBezTo>
                    <a:pt x="33" y="5485"/>
                    <a:pt x="42" y="5481"/>
                    <a:pt x="47" y="5471"/>
                  </a:cubicBezTo>
                  <a:cubicBezTo>
                    <a:pt x="801" y="3757"/>
                    <a:pt x="1070" y="1852"/>
                    <a:pt x="1377" y="11"/>
                  </a:cubicBezTo>
                  <a:cubicBezTo>
                    <a:pt x="1377" y="4"/>
                    <a:pt x="1373" y="1"/>
                    <a:pt x="1369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" name="Google Shape;1062;p6"/>
            <p:cNvSpPr/>
            <p:nvPr/>
          </p:nvSpPr>
          <p:spPr>
            <a:xfrm rot="291202">
              <a:off x="2086617" y="2159603"/>
              <a:ext cx="262785" cy="205425"/>
            </a:xfrm>
            <a:custGeom>
              <a:avLst/>
              <a:gdLst/>
              <a:ahLst/>
              <a:cxnLst/>
              <a:rect l="l" t="t" r="r" b="b"/>
              <a:pathLst>
                <a:path w="5745" h="4491" extrusionOk="0">
                  <a:moveTo>
                    <a:pt x="5630" y="0"/>
                  </a:moveTo>
                  <a:cubicBezTo>
                    <a:pt x="5617" y="0"/>
                    <a:pt x="5603" y="4"/>
                    <a:pt x="5589" y="12"/>
                  </a:cubicBezTo>
                  <a:cubicBezTo>
                    <a:pt x="5001" y="383"/>
                    <a:pt x="4451" y="830"/>
                    <a:pt x="3786" y="1099"/>
                  </a:cubicBezTo>
                  <a:cubicBezTo>
                    <a:pt x="3185" y="1342"/>
                    <a:pt x="2609" y="1649"/>
                    <a:pt x="2072" y="2020"/>
                  </a:cubicBezTo>
                  <a:cubicBezTo>
                    <a:pt x="1574" y="2327"/>
                    <a:pt x="1139" y="2736"/>
                    <a:pt x="794" y="3222"/>
                  </a:cubicBezTo>
                  <a:cubicBezTo>
                    <a:pt x="538" y="3605"/>
                    <a:pt x="129" y="4002"/>
                    <a:pt x="1" y="4436"/>
                  </a:cubicBezTo>
                  <a:lnTo>
                    <a:pt x="13" y="4436"/>
                  </a:lnTo>
                  <a:cubicBezTo>
                    <a:pt x="3" y="4468"/>
                    <a:pt x="18" y="4491"/>
                    <a:pt x="46" y="4491"/>
                  </a:cubicBezTo>
                  <a:cubicBezTo>
                    <a:pt x="51" y="4491"/>
                    <a:pt x="58" y="4490"/>
                    <a:pt x="65" y="4488"/>
                  </a:cubicBezTo>
                  <a:cubicBezTo>
                    <a:pt x="538" y="4398"/>
                    <a:pt x="973" y="4066"/>
                    <a:pt x="1446" y="3899"/>
                  </a:cubicBezTo>
                  <a:cubicBezTo>
                    <a:pt x="1996" y="3695"/>
                    <a:pt x="2533" y="3413"/>
                    <a:pt x="3019" y="3068"/>
                  </a:cubicBezTo>
                  <a:cubicBezTo>
                    <a:pt x="3556" y="2710"/>
                    <a:pt x="4029" y="2263"/>
                    <a:pt x="4387" y="1725"/>
                  </a:cubicBezTo>
                  <a:cubicBezTo>
                    <a:pt x="4783" y="1163"/>
                    <a:pt x="5218" y="639"/>
                    <a:pt x="5691" y="153"/>
                  </a:cubicBezTo>
                  <a:cubicBezTo>
                    <a:pt x="5745" y="99"/>
                    <a:pt x="5699" y="0"/>
                    <a:pt x="5630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" name="Google Shape;1063;p6"/>
            <p:cNvSpPr/>
            <p:nvPr/>
          </p:nvSpPr>
          <p:spPr>
            <a:xfrm rot="291202">
              <a:off x="2218619" y="1968525"/>
              <a:ext cx="305416" cy="179993"/>
            </a:xfrm>
            <a:custGeom>
              <a:avLst/>
              <a:gdLst/>
              <a:ahLst/>
              <a:cxnLst/>
              <a:rect l="l" t="t" r="r" b="b"/>
              <a:pathLst>
                <a:path w="6677" h="3935" extrusionOk="0">
                  <a:moveTo>
                    <a:pt x="6565" y="0"/>
                  </a:moveTo>
                  <a:cubicBezTo>
                    <a:pt x="6555" y="0"/>
                    <a:pt x="6544" y="2"/>
                    <a:pt x="6532" y="7"/>
                  </a:cubicBezTo>
                  <a:cubicBezTo>
                    <a:pt x="5995" y="301"/>
                    <a:pt x="5419" y="518"/>
                    <a:pt x="4818" y="672"/>
                  </a:cubicBezTo>
                  <a:cubicBezTo>
                    <a:pt x="4140" y="813"/>
                    <a:pt x="3591" y="1132"/>
                    <a:pt x="2990" y="1465"/>
                  </a:cubicBezTo>
                  <a:cubicBezTo>
                    <a:pt x="2440" y="1772"/>
                    <a:pt x="1915" y="2104"/>
                    <a:pt x="1417" y="2488"/>
                  </a:cubicBezTo>
                  <a:cubicBezTo>
                    <a:pt x="918" y="2897"/>
                    <a:pt x="522" y="3421"/>
                    <a:pt x="36" y="3856"/>
                  </a:cubicBezTo>
                  <a:cubicBezTo>
                    <a:pt x="1" y="3879"/>
                    <a:pt x="29" y="3934"/>
                    <a:pt x="73" y="3934"/>
                  </a:cubicBezTo>
                  <a:cubicBezTo>
                    <a:pt x="78" y="3934"/>
                    <a:pt x="82" y="3934"/>
                    <a:pt x="87" y="3933"/>
                  </a:cubicBezTo>
                  <a:cubicBezTo>
                    <a:pt x="675" y="3728"/>
                    <a:pt x="1302" y="3664"/>
                    <a:pt x="1877" y="3447"/>
                  </a:cubicBezTo>
                  <a:cubicBezTo>
                    <a:pt x="2452" y="3217"/>
                    <a:pt x="3002" y="2948"/>
                    <a:pt x="3527" y="2628"/>
                  </a:cubicBezTo>
                  <a:cubicBezTo>
                    <a:pt x="4076" y="2309"/>
                    <a:pt x="4601" y="2027"/>
                    <a:pt x="5048" y="1593"/>
                  </a:cubicBezTo>
                  <a:cubicBezTo>
                    <a:pt x="5317" y="1337"/>
                    <a:pt x="5521" y="1043"/>
                    <a:pt x="5803" y="813"/>
                  </a:cubicBezTo>
                  <a:cubicBezTo>
                    <a:pt x="6084" y="582"/>
                    <a:pt x="6340" y="378"/>
                    <a:pt x="6608" y="173"/>
                  </a:cubicBezTo>
                  <a:cubicBezTo>
                    <a:pt x="6676" y="117"/>
                    <a:pt x="6644" y="0"/>
                    <a:pt x="6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" name="Google Shape;1064;p6"/>
            <p:cNvSpPr/>
            <p:nvPr/>
          </p:nvSpPr>
          <p:spPr>
            <a:xfrm rot="291202">
              <a:off x="2342620" y="1588188"/>
              <a:ext cx="174046" cy="382125"/>
            </a:xfrm>
            <a:custGeom>
              <a:avLst/>
              <a:gdLst/>
              <a:ahLst/>
              <a:cxnLst/>
              <a:rect l="l" t="t" r="r" b="b"/>
              <a:pathLst>
                <a:path w="3805" h="8354" extrusionOk="0">
                  <a:moveTo>
                    <a:pt x="3638" y="0"/>
                  </a:moveTo>
                  <a:cubicBezTo>
                    <a:pt x="3588" y="0"/>
                    <a:pt x="3539" y="25"/>
                    <a:pt x="3511" y="83"/>
                  </a:cubicBezTo>
                  <a:cubicBezTo>
                    <a:pt x="3127" y="633"/>
                    <a:pt x="2833" y="1285"/>
                    <a:pt x="2488" y="1874"/>
                  </a:cubicBezTo>
                  <a:cubicBezTo>
                    <a:pt x="2104" y="2564"/>
                    <a:pt x="1874" y="3267"/>
                    <a:pt x="1618" y="4009"/>
                  </a:cubicBezTo>
                  <a:cubicBezTo>
                    <a:pt x="1375" y="4712"/>
                    <a:pt x="1043" y="5390"/>
                    <a:pt x="825" y="6093"/>
                  </a:cubicBezTo>
                  <a:cubicBezTo>
                    <a:pt x="595" y="6810"/>
                    <a:pt x="416" y="7564"/>
                    <a:pt x="32" y="8229"/>
                  </a:cubicBezTo>
                  <a:cubicBezTo>
                    <a:pt x="0" y="8282"/>
                    <a:pt x="48" y="8353"/>
                    <a:pt x="110" y="8353"/>
                  </a:cubicBezTo>
                  <a:cubicBezTo>
                    <a:pt x="122" y="8353"/>
                    <a:pt x="135" y="8350"/>
                    <a:pt x="147" y="8344"/>
                  </a:cubicBezTo>
                  <a:cubicBezTo>
                    <a:pt x="723" y="7948"/>
                    <a:pt x="1349" y="7551"/>
                    <a:pt x="1797" y="7027"/>
                  </a:cubicBezTo>
                  <a:cubicBezTo>
                    <a:pt x="2347" y="6362"/>
                    <a:pt x="2679" y="5646"/>
                    <a:pt x="2973" y="4853"/>
                  </a:cubicBezTo>
                  <a:cubicBezTo>
                    <a:pt x="3293" y="4099"/>
                    <a:pt x="3498" y="3306"/>
                    <a:pt x="3587" y="2487"/>
                  </a:cubicBezTo>
                  <a:cubicBezTo>
                    <a:pt x="3613" y="2129"/>
                    <a:pt x="3626" y="1758"/>
                    <a:pt x="3638" y="1388"/>
                  </a:cubicBezTo>
                  <a:cubicBezTo>
                    <a:pt x="3664" y="978"/>
                    <a:pt x="3766" y="582"/>
                    <a:pt x="3805" y="173"/>
                  </a:cubicBezTo>
                  <a:cubicBezTo>
                    <a:pt x="3805" y="69"/>
                    <a:pt x="3720" y="0"/>
                    <a:pt x="3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" name="Google Shape;1065;p6"/>
            <p:cNvSpPr/>
            <p:nvPr/>
          </p:nvSpPr>
          <p:spPr>
            <a:xfrm rot="291202">
              <a:off x="2532096" y="1832495"/>
              <a:ext cx="286479" cy="143262"/>
            </a:xfrm>
            <a:custGeom>
              <a:avLst/>
              <a:gdLst/>
              <a:ahLst/>
              <a:cxnLst/>
              <a:rect l="l" t="t" r="r" b="b"/>
              <a:pathLst>
                <a:path w="6263" h="3132" extrusionOk="0">
                  <a:moveTo>
                    <a:pt x="6038" y="1"/>
                  </a:moveTo>
                  <a:cubicBezTo>
                    <a:pt x="6033" y="1"/>
                    <a:pt x="6028" y="1"/>
                    <a:pt x="6023" y="2"/>
                  </a:cubicBezTo>
                  <a:cubicBezTo>
                    <a:pt x="4847" y="257"/>
                    <a:pt x="3709" y="705"/>
                    <a:pt x="2673" y="1319"/>
                  </a:cubicBezTo>
                  <a:cubicBezTo>
                    <a:pt x="2187" y="1600"/>
                    <a:pt x="1701" y="1894"/>
                    <a:pt x="1203" y="2175"/>
                  </a:cubicBezTo>
                  <a:cubicBezTo>
                    <a:pt x="870" y="2367"/>
                    <a:pt x="128" y="2597"/>
                    <a:pt x="0" y="2994"/>
                  </a:cubicBezTo>
                  <a:cubicBezTo>
                    <a:pt x="0" y="3019"/>
                    <a:pt x="13" y="3045"/>
                    <a:pt x="26" y="3058"/>
                  </a:cubicBezTo>
                  <a:lnTo>
                    <a:pt x="26" y="3045"/>
                  </a:lnTo>
                  <a:cubicBezTo>
                    <a:pt x="126" y="3116"/>
                    <a:pt x="237" y="3132"/>
                    <a:pt x="351" y="3132"/>
                  </a:cubicBezTo>
                  <a:cubicBezTo>
                    <a:pt x="443" y="3132"/>
                    <a:pt x="536" y="3122"/>
                    <a:pt x="627" y="3122"/>
                  </a:cubicBezTo>
                  <a:lnTo>
                    <a:pt x="1497" y="3122"/>
                  </a:lnTo>
                  <a:cubicBezTo>
                    <a:pt x="2085" y="3109"/>
                    <a:pt x="2596" y="2892"/>
                    <a:pt x="3121" y="2636"/>
                  </a:cubicBezTo>
                  <a:cubicBezTo>
                    <a:pt x="4297" y="2060"/>
                    <a:pt x="5077" y="986"/>
                    <a:pt x="6151" y="283"/>
                  </a:cubicBezTo>
                  <a:cubicBezTo>
                    <a:pt x="6263" y="184"/>
                    <a:pt x="6182" y="1"/>
                    <a:pt x="6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" name="Google Shape;1066;p6"/>
            <p:cNvSpPr/>
            <p:nvPr/>
          </p:nvSpPr>
          <p:spPr>
            <a:xfrm rot="291202">
              <a:off x="2118868" y="1795721"/>
              <a:ext cx="71540" cy="317721"/>
            </a:xfrm>
            <a:custGeom>
              <a:avLst/>
              <a:gdLst/>
              <a:ahLst/>
              <a:cxnLst/>
              <a:rect l="l" t="t" r="r" b="b"/>
              <a:pathLst>
                <a:path w="1564" h="6946" extrusionOk="0">
                  <a:moveTo>
                    <a:pt x="1483" y="0"/>
                  </a:moveTo>
                  <a:cubicBezTo>
                    <a:pt x="1456" y="0"/>
                    <a:pt x="1430" y="16"/>
                    <a:pt x="1420" y="51"/>
                  </a:cubicBezTo>
                  <a:lnTo>
                    <a:pt x="1420" y="38"/>
                  </a:lnTo>
                  <a:cubicBezTo>
                    <a:pt x="1177" y="588"/>
                    <a:pt x="934" y="1138"/>
                    <a:pt x="691" y="1688"/>
                  </a:cubicBezTo>
                  <a:cubicBezTo>
                    <a:pt x="384" y="2366"/>
                    <a:pt x="192" y="3069"/>
                    <a:pt x="103" y="3798"/>
                  </a:cubicBezTo>
                  <a:cubicBezTo>
                    <a:pt x="26" y="4143"/>
                    <a:pt x="0" y="4488"/>
                    <a:pt x="13" y="4834"/>
                  </a:cubicBezTo>
                  <a:cubicBezTo>
                    <a:pt x="64" y="5141"/>
                    <a:pt x="128" y="5435"/>
                    <a:pt x="154" y="5742"/>
                  </a:cubicBezTo>
                  <a:cubicBezTo>
                    <a:pt x="192" y="6125"/>
                    <a:pt x="192" y="6509"/>
                    <a:pt x="167" y="6880"/>
                  </a:cubicBezTo>
                  <a:cubicBezTo>
                    <a:pt x="167" y="6920"/>
                    <a:pt x="197" y="6945"/>
                    <a:pt x="230" y="6945"/>
                  </a:cubicBezTo>
                  <a:cubicBezTo>
                    <a:pt x="248" y="6945"/>
                    <a:pt x="268" y="6937"/>
                    <a:pt x="282" y="6918"/>
                  </a:cubicBezTo>
                  <a:cubicBezTo>
                    <a:pt x="461" y="6598"/>
                    <a:pt x="614" y="6266"/>
                    <a:pt x="729" y="5921"/>
                  </a:cubicBezTo>
                  <a:cubicBezTo>
                    <a:pt x="832" y="5678"/>
                    <a:pt x="959" y="5448"/>
                    <a:pt x="1075" y="5205"/>
                  </a:cubicBezTo>
                  <a:cubicBezTo>
                    <a:pt x="1228" y="4846"/>
                    <a:pt x="1330" y="4463"/>
                    <a:pt x="1381" y="4079"/>
                  </a:cubicBezTo>
                  <a:cubicBezTo>
                    <a:pt x="1509" y="3376"/>
                    <a:pt x="1548" y="2660"/>
                    <a:pt x="1509" y="1944"/>
                  </a:cubicBezTo>
                  <a:cubicBezTo>
                    <a:pt x="1445" y="1330"/>
                    <a:pt x="1458" y="703"/>
                    <a:pt x="1548" y="90"/>
                  </a:cubicBezTo>
                  <a:cubicBezTo>
                    <a:pt x="1563" y="36"/>
                    <a:pt x="1523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" name="Google Shape;1067;p6"/>
            <p:cNvSpPr/>
            <p:nvPr/>
          </p:nvSpPr>
          <p:spPr>
            <a:xfrm rot="291202">
              <a:off x="2255728" y="1207033"/>
              <a:ext cx="450417" cy="126430"/>
            </a:xfrm>
            <a:custGeom>
              <a:avLst/>
              <a:gdLst/>
              <a:ahLst/>
              <a:cxnLst/>
              <a:rect l="l" t="t" r="r" b="b"/>
              <a:pathLst>
                <a:path w="9847" h="2764" extrusionOk="0">
                  <a:moveTo>
                    <a:pt x="5311" y="1"/>
                  </a:moveTo>
                  <a:cubicBezTo>
                    <a:pt x="5165" y="1"/>
                    <a:pt x="5019" y="6"/>
                    <a:pt x="4872" y="19"/>
                  </a:cubicBezTo>
                  <a:cubicBezTo>
                    <a:pt x="4015" y="83"/>
                    <a:pt x="3069" y="121"/>
                    <a:pt x="2238" y="364"/>
                  </a:cubicBezTo>
                  <a:cubicBezTo>
                    <a:pt x="1407" y="620"/>
                    <a:pt x="844" y="1144"/>
                    <a:pt x="102" y="1579"/>
                  </a:cubicBezTo>
                  <a:cubicBezTo>
                    <a:pt x="0" y="1643"/>
                    <a:pt x="26" y="1796"/>
                    <a:pt x="141" y="1822"/>
                  </a:cubicBezTo>
                  <a:cubicBezTo>
                    <a:pt x="972" y="2167"/>
                    <a:pt x="1611" y="2653"/>
                    <a:pt x="2532" y="2730"/>
                  </a:cubicBezTo>
                  <a:cubicBezTo>
                    <a:pt x="2757" y="2753"/>
                    <a:pt x="2983" y="2764"/>
                    <a:pt x="3210" y="2764"/>
                  </a:cubicBezTo>
                  <a:cubicBezTo>
                    <a:pt x="3873" y="2764"/>
                    <a:pt x="4540" y="2668"/>
                    <a:pt x="5179" y="2487"/>
                  </a:cubicBezTo>
                  <a:cubicBezTo>
                    <a:pt x="6036" y="2218"/>
                    <a:pt x="6688" y="1681"/>
                    <a:pt x="7481" y="1349"/>
                  </a:cubicBezTo>
                  <a:cubicBezTo>
                    <a:pt x="8171" y="1042"/>
                    <a:pt x="8926" y="939"/>
                    <a:pt x="9642" y="748"/>
                  </a:cubicBezTo>
                  <a:cubicBezTo>
                    <a:pt x="9847" y="684"/>
                    <a:pt x="9847" y="390"/>
                    <a:pt x="9642" y="326"/>
                  </a:cubicBezTo>
                  <a:cubicBezTo>
                    <a:pt x="9016" y="180"/>
                    <a:pt x="8380" y="103"/>
                    <a:pt x="7743" y="103"/>
                  </a:cubicBezTo>
                  <a:cubicBezTo>
                    <a:pt x="7652" y="103"/>
                    <a:pt x="7560" y="105"/>
                    <a:pt x="7468" y="108"/>
                  </a:cubicBezTo>
                  <a:cubicBezTo>
                    <a:pt x="7413" y="110"/>
                    <a:pt x="7358" y="111"/>
                    <a:pt x="7303" y="111"/>
                  </a:cubicBezTo>
                  <a:cubicBezTo>
                    <a:pt x="6636" y="111"/>
                    <a:pt x="5976" y="1"/>
                    <a:pt x="5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" name="Google Shape;1068;p6"/>
            <p:cNvSpPr/>
            <p:nvPr/>
          </p:nvSpPr>
          <p:spPr>
            <a:xfrm rot="291202">
              <a:off x="2405774" y="1099450"/>
              <a:ext cx="339905" cy="78858"/>
            </a:xfrm>
            <a:custGeom>
              <a:avLst/>
              <a:gdLst/>
              <a:ahLst/>
              <a:cxnLst/>
              <a:rect l="l" t="t" r="r" b="b"/>
              <a:pathLst>
                <a:path w="7431" h="1724" extrusionOk="0">
                  <a:moveTo>
                    <a:pt x="3383" y="1"/>
                  </a:moveTo>
                  <a:cubicBezTo>
                    <a:pt x="3325" y="1"/>
                    <a:pt x="3268" y="2"/>
                    <a:pt x="3210" y="4"/>
                  </a:cubicBezTo>
                  <a:cubicBezTo>
                    <a:pt x="2098" y="55"/>
                    <a:pt x="1088" y="528"/>
                    <a:pt x="52" y="912"/>
                  </a:cubicBezTo>
                  <a:lnTo>
                    <a:pt x="39" y="912"/>
                  </a:lnTo>
                  <a:cubicBezTo>
                    <a:pt x="1" y="937"/>
                    <a:pt x="1" y="1001"/>
                    <a:pt x="39" y="1027"/>
                  </a:cubicBezTo>
                  <a:cubicBezTo>
                    <a:pt x="998" y="1564"/>
                    <a:pt x="2226" y="1666"/>
                    <a:pt x="3300" y="1717"/>
                  </a:cubicBezTo>
                  <a:cubicBezTo>
                    <a:pt x="3381" y="1721"/>
                    <a:pt x="3462" y="1723"/>
                    <a:pt x="3543" y="1723"/>
                  </a:cubicBezTo>
                  <a:cubicBezTo>
                    <a:pt x="4789" y="1723"/>
                    <a:pt x="6015" y="1284"/>
                    <a:pt x="7264" y="1116"/>
                  </a:cubicBezTo>
                  <a:cubicBezTo>
                    <a:pt x="7418" y="1078"/>
                    <a:pt x="7430" y="861"/>
                    <a:pt x="7290" y="809"/>
                  </a:cubicBezTo>
                  <a:cubicBezTo>
                    <a:pt x="5978" y="552"/>
                    <a:pt x="4713" y="1"/>
                    <a:pt x="3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" name="Google Shape;1069;p6"/>
            <p:cNvSpPr/>
            <p:nvPr/>
          </p:nvSpPr>
          <p:spPr>
            <a:xfrm rot="291202">
              <a:off x="2119046" y="766292"/>
              <a:ext cx="182417" cy="291877"/>
            </a:xfrm>
            <a:custGeom>
              <a:avLst/>
              <a:gdLst/>
              <a:ahLst/>
              <a:cxnLst/>
              <a:rect l="l" t="t" r="r" b="b"/>
              <a:pathLst>
                <a:path w="3988" h="6381" extrusionOk="0">
                  <a:moveTo>
                    <a:pt x="222" y="0"/>
                  </a:moveTo>
                  <a:cubicBezTo>
                    <a:pt x="109" y="0"/>
                    <a:pt x="1" y="86"/>
                    <a:pt x="36" y="226"/>
                  </a:cubicBezTo>
                  <a:cubicBezTo>
                    <a:pt x="279" y="1338"/>
                    <a:pt x="701" y="2336"/>
                    <a:pt x="1455" y="3205"/>
                  </a:cubicBezTo>
                  <a:cubicBezTo>
                    <a:pt x="2312" y="4164"/>
                    <a:pt x="3233" y="5136"/>
                    <a:pt x="3783" y="6325"/>
                  </a:cubicBezTo>
                  <a:cubicBezTo>
                    <a:pt x="3804" y="6363"/>
                    <a:pt x="3843" y="6380"/>
                    <a:pt x="3882" y="6380"/>
                  </a:cubicBezTo>
                  <a:cubicBezTo>
                    <a:pt x="3935" y="6380"/>
                    <a:pt x="3987" y="6347"/>
                    <a:pt x="3987" y="6287"/>
                  </a:cubicBezTo>
                  <a:cubicBezTo>
                    <a:pt x="3923" y="5136"/>
                    <a:pt x="3565" y="3921"/>
                    <a:pt x="3143" y="2860"/>
                  </a:cubicBezTo>
                  <a:cubicBezTo>
                    <a:pt x="2913" y="2310"/>
                    <a:pt x="2517" y="1568"/>
                    <a:pt x="2005" y="1236"/>
                  </a:cubicBezTo>
                  <a:cubicBezTo>
                    <a:pt x="1430" y="865"/>
                    <a:pt x="867" y="545"/>
                    <a:pt x="368" y="59"/>
                  </a:cubicBezTo>
                  <a:cubicBezTo>
                    <a:pt x="328" y="19"/>
                    <a:pt x="27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" name="Google Shape;1070;p6"/>
            <p:cNvSpPr/>
            <p:nvPr/>
          </p:nvSpPr>
          <p:spPr>
            <a:xfrm rot="291202">
              <a:off x="1937884" y="892188"/>
              <a:ext cx="225780" cy="277102"/>
            </a:xfrm>
            <a:custGeom>
              <a:avLst/>
              <a:gdLst/>
              <a:ahLst/>
              <a:cxnLst/>
              <a:rect l="l" t="t" r="r" b="b"/>
              <a:pathLst>
                <a:path w="4936" h="6058" extrusionOk="0">
                  <a:moveTo>
                    <a:pt x="221" y="1"/>
                  </a:moveTo>
                  <a:cubicBezTo>
                    <a:pt x="113" y="1"/>
                    <a:pt x="0" y="119"/>
                    <a:pt x="18" y="244"/>
                  </a:cubicBezTo>
                  <a:cubicBezTo>
                    <a:pt x="108" y="1535"/>
                    <a:pt x="632" y="2750"/>
                    <a:pt x="1501" y="3722"/>
                  </a:cubicBezTo>
                  <a:cubicBezTo>
                    <a:pt x="2371" y="4720"/>
                    <a:pt x="3624" y="5500"/>
                    <a:pt x="4826" y="6049"/>
                  </a:cubicBezTo>
                  <a:cubicBezTo>
                    <a:pt x="4838" y="6055"/>
                    <a:pt x="4849" y="6058"/>
                    <a:pt x="4858" y="6058"/>
                  </a:cubicBezTo>
                  <a:cubicBezTo>
                    <a:pt x="4913" y="6058"/>
                    <a:pt x="4935" y="5978"/>
                    <a:pt x="4903" y="5934"/>
                  </a:cubicBezTo>
                  <a:cubicBezTo>
                    <a:pt x="4097" y="4745"/>
                    <a:pt x="3854" y="3249"/>
                    <a:pt x="2959" y="2136"/>
                  </a:cubicBezTo>
                  <a:cubicBezTo>
                    <a:pt x="2218" y="1229"/>
                    <a:pt x="1028" y="1037"/>
                    <a:pt x="351" y="78"/>
                  </a:cubicBezTo>
                  <a:cubicBezTo>
                    <a:pt x="316" y="23"/>
                    <a:pt x="269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" name="Google Shape;1071;p6"/>
            <p:cNvSpPr/>
            <p:nvPr/>
          </p:nvSpPr>
          <p:spPr>
            <a:xfrm rot="291202">
              <a:off x="1886822" y="1126311"/>
              <a:ext cx="146739" cy="294713"/>
            </a:xfrm>
            <a:custGeom>
              <a:avLst/>
              <a:gdLst/>
              <a:ahLst/>
              <a:cxnLst/>
              <a:rect l="l" t="t" r="r" b="b"/>
              <a:pathLst>
                <a:path w="3208" h="6443" extrusionOk="0">
                  <a:moveTo>
                    <a:pt x="759" y="0"/>
                  </a:moveTo>
                  <a:cubicBezTo>
                    <a:pt x="657" y="0"/>
                    <a:pt x="558" y="61"/>
                    <a:pt x="525" y="181"/>
                  </a:cubicBezTo>
                  <a:cubicBezTo>
                    <a:pt x="0" y="1499"/>
                    <a:pt x="179" y="2522"/>
                    <a:pt x="908" y="3711"/>
                  </a:cubicBezTo>
                  <a:cubicBezTo>
                    <a:pt x="1484" y="4657"/>
                    <a:pt x="2251" y="5744"/>
                    <a:pt x="3108" y="6434"/>
                  </a:cubicBezTo>
                  <a:lnTo>
                    <a:pt x="3120" y="6434"/>
                  </a:lnTo>
                  <a:cubicBezTo>
                    <a:pt x="3129" y="6440"/>
                    <a:pt x="3138" y="6443"/>
                    <a:pt x="3147" y="6443"/>
                  </a:cubicBezTo>
                  <a:cubicBezTo>
                    <a:pt x="3178" y="6443"/>
                    <a:pt x="3207" y="6410"/>
                    <a:pt x="3197" y="6371"/>
                  </a:cubicBezTo>
                  <a:cubicBezTo>
                    <a:pt x="3044" y="5795"/>
                    <a:pt x="2852" y="5232"/>
                    <a:pt x="2814" y="4644"/>
                  </a:cubicBezTo>
                  <a:cubicBezTo>
                    <a:pt x="2775" y="4043"/>
                    <a:pt x="2788" y="3442"/>
                    <a:pt x="2609" y="2867"/>
                  </a:cubicBezTo>
                  <a:cubicBezTo>
                    <a:pt x="2456" y="2330"/>
                    <a:pt x="2289" y="1780"/>
                    <a:pt x="1931" y="1332"/>
                  </a:cubicBezTo>
                  <a:cubicBezTo>
                    <a:pt x="1612" y="936"/>
                    <a:pt x="1266" y="603"/>
                    <a:pt x="998" y="156"/>
                  </a:cubicBezTo>
                  <a:cubicBezTo>
                    <a:pt x="949" y="52"/>
                    <a:pt x="853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" name="Google Shape;1072;p6"/>
            <p:cNvSpPr/>
            <p:nvPr/>
          </p:nvSpPr>
          <p:spPr>
            <a:xfrm rot="291202">
              <a:off x="2103780" y="1449438"/>
              <a:ext cx="314747" cy="76114"/>
            </a:xfrm>
            <a:custGeom>
              <a:avLst/>
              <a:gdLst/>
              <a:ahLst/>
              <a:cxnLst/>
              <a:rect l="l" t="t" r="r" b="b"/>
              <a:pathLst>
                <a:path w="6881" h="1664" extrusionOk="0">
                  <a:moveTo>
                    <a:pt x="3257" y="1"/>
                  </a:moveTo>
                  <a:cubicBezTo>
                    <a:pt x="2072" y="1"/>
                    <a:pt x="927" y="315"/>
                    <a:pt x="64" y="1171"/>
                  </a:cubicBezTo>
                  <a:lnTo>
                    <a:pt x="51" y="1184"/>
                  </a:lnTo>
                  <a:cubicBezTo>
                    <a:pt x="0" y="1235"/>
                    <a:pt x="39" y="1325"/>
                    <a:pt x="103" y="1337"/>
                  </a:cubicBezTo>
                  <a:cubicBezTo>
                    <a:pt x="1277" y="1466"/>
                    <a:pt x="2513" y="1664"/>
                    <a:pt x="3720" y="1664"/>
                  </a:cubicBezTo>
                  <a:cubicBezTo>
                    <a:pt x="4786" y="1664"/>
                    <a:pt x="5831" y="1510"/>
                    <a:pt x="6791" y="1018"/>
                  </a:cubicBezTo>
                  <a:cubicBezTo>
                    <a:pt x="6880" y="954"/>
                    <a:pt x="6867" y="813"/>
                    <a:pt x="6778" y="749"/>
                  </a:cubicBezTo>
                  <a:cubicBezTo>
                    <a:pt x="5739" y="334"/>
                    <a:pt x="4477" y="1"/>
                    <a:pt x="3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" name="Google Shape;1073;p6"/>
            <p:cNvSpPr/>
            <p:nvPr/>
          </p:nvSpPr>
          <p:spPr>
            <a:xfrm rot="291202">
              <a:off x="2269663" y="1125244"/>
              <a:ext cx="272299" cy="30967"/>
            </a:xfrm>
            <a:custGeom>
              <a:avLst/>
              <a:gdLst/>
              <a:ahLst/>
              <a:cxnLst/>
              <a:rect l="l" t="t" r="r" b="b"/>
              <a:pathLst>
                <a:path w="5953" h="677" extrusionOk="0">
                  <a:moveTo>
                    <a:pt x="3527" y="0"/>
                  </a:moveTo>
                  <a:cubicBezTo>
                    <a:pt x="2363" y="0"/>
                    <a:pt x="1203" y="177"/>
                    <a:pt x="83" y="532"/>
                  </a:cubicBezTo>
                  <a:cubicBezTo>
                    <a:pt x="0" y="556"/>
                    <a:pt x="15" y="676"/>
                    <a:pt x="87" y="676"/>
                  </a:cubicBezTo>
                  <a:cubicBezTo>
                    <a:pt x="94" y="676"/>
                    <a:pt x="101" y="675"/>
                    <a:pt x="108" y="673"/>
                  </a:cubicBezTo>
                  <a:cubicBezTo>
                    <a:pt x="1268" y="297"/>
                    <a:pt x="2504" y="151"/>
                    <a:pt x="3736" y="151"/>
                  </a:cubicBezTo>
                  <a:cubicBezTo>
                    <a:pt x="4473" y="151"/>
                    <a:pt x="5209" y="203"/>
                    <a:pt x="5926" y="290"/>
                  </a:cubicBezTo>
                  <a:cubicBezTo>
                    <a:pt x="5952" y="290"/>
                    <a:pt x="5952" y="251"/>
                    <a:pt x="5926" y="251"/>
                  </a:cubicBezTo>
                  <a:cubicBezTo>
                    <a:pt x="5133" y="84"/>
                    <a:pt x="4329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" name="Google Shape;1074;p6"/>
            <p:cNvSpPr/>
            <p:nvPr/>
          </p:nvSpPr>
          <p:spPr>
            <a:xfrm rot="291202">
              <a:off x="2233596" y="906695"/>
              <a:ext cx="74467" cy="204053"/>
            </a:xfrm>
            <a:custGeom>
              <a:avLst/>
              <a:gdLst/>
              <a:ahLst/>
              <a:cxnLst/>
              <a:rect l="l" t="t" r="r" b="b"/>
              <a:pathLst>
                <a:path w="1628" h="4461" extrusionOk="0">
                  <a:moveTo>
                    <a:pt x="43" y="0"/>
                  </a:moveTo>
                  <a:cubicBezTo>
                    <a:pt x="22" y="0"/>
                    <a:pt x="1" y="25"/>
                    <a:pt x="18" y="51"/>
                  </a:cubicBezTo>
                  <a:cubicBezTo>
                    <a:pt x="619" y="1444"/>
                    <a:pt x="887" y="2953"/>
                    <a:pt x="1360" y="4386"/>
                  </a:cubicBezTo>
                  <a:cubicBezTo>
                    <a:pt x="1379" y="4438"/>
                    <a:pt x="1423" y="4460"/>
                    <a:pt x="1469" y="4460"/>
                  </a:cubicBezTo>
                  <a:cubicBezTo>
                    <a:pt x="1546" y="4460"/>
                    <a:pt x="1627" y="4397"/>
                    <a:pt x="1603" y="4309"/>
                  </a:cubicBezTo>
                  <a:cubicBezTo>
                    <a:pt x="1156" y="2851"/>
                    <a:pt x="810" y="1380"/>
                    <a:pt x="69" y="25"/>
                  </a:cubicBezTo>
                  <a:cubicBezTo>
                    <a:pt x="64" y="7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" name="Google Shape;1075;p6"/>
            <p:cNvSpPr/>
            <p:nvPr/>
          </p:nvSpPr>
          <p:spPr>
            <a:xfrm rot="291202">
              <a:off x="2051450" y="1046243"/>
              <a:ext cx="152777" cy="186625"/>
            </a:xfrm>
            <a:custGeom>
              <a:avLst/>
              <a:gdLst/>
              <a:ahLst/>
              <a:cxnLst/>
              <a:rect l="l" t="t" r="r" b="b"/>
              <a:pathLst>
                <a:path w="3340" h="4080" extrusionOk="0">
                  <a:moveTo>
                    <a:pt x="84" y="1"/>
                  </a:moveTo>
                  <a:cubicBezTo>
                    <a:pt x="40" y="1"/>
                    <a:pt x="0" y="48"/>
                    <a:pt x="38" y="96"/>
                  </a:cubicBezTo>
                  <a:cubicBezTo>
                    <a:pt x="626" y="825"/>
                    <a:pt x="1036" y="1682"/>
                    <a:pt x="1586" y="2436"/>
                  </a:cubicBezTo>
                  <a:cubicBezTo>
                    <a:pt x="2033" y="3050"/>
                    <a:pt x="2557" y="3587"/>
                    <a:pt x="3133" y="4060"/>
                  </a:cubicBezTo>
                  <a:cubicBezTo>
                    <a:pt x="3152" y="4074"/>
                    <a:pt x="3173" y="4080"/>
                    <a:pt x="3194" y="4080"/>
                  </a:cubicBezTo>
                  <a:cubicBezTo>
                    <a:pt x="3269" y="4080"/>
                    <a:pt x="3339" y="4000"/>
                    <a:pt x="3299" y="3919"/>
                  </a:cubicBezTo>
                  <a:cubicBezTo>
                    <a:pt x="2877" y="3203"/>
                    <a:pt x="2161" y="2705"/>
                    <a:pt x="1675" y="2001"/>
                  </a:cubicBezTo>
                  <a:cubicBezTo>
                    <a:pt x="1227" y="1298"/>
                    <a:pt x="716" y="633"/>
                    <a:pt x="128" y="19"/>
                  </a:cubicBezTo>
                  <a:cubicBezTo>
                    <a:pt x="115" y="6"/>
                    <a:pt x="99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" name="Google Shape;1076;p6"/>
            <p:cNvSpPr/>
            <p:nvPr/>
          </p:nvSpPr>
          <p:spPr>
            <a:xfrm rot="291202">
              <a:off x="2150097" y="1242419"/>
              <a:ext cx="288858" cy="65136"/>
            </a:xfrm>
            <a:custGeom>
              <a:avLst/>
              <a:gdLst/>
              <a:ahLst/>
              <a:cxnLst/>
              <a:rect l="l" t="t" r="r" b="b"/>
              <a:pathLst>
                <a:path w="6315" h="1424" extrusionOk="0">
                  <a:moveTo>
                    <a:pt x="6301" y="116"/>
                  </a:moveTo>
                  <a:cubicBezTo>
                    <a:pt x="4243" y="781"/>
                    <a:pt x="1966" y="1"/>
                    <a:pt x="74" y="1266"/>
                  </a:cubicBezTo>
                  <a:cubicBezTo>
                    <a:pt x="0" y="1319"/>
                    <a:pt x="48" y="1423"/>
                    <a:pt x="124" y="1423"/>
                  </a:cubicBezTo>
                  <a:cubicBezTo>
                    <a:pt x="140" y="1423"/>
                    <a:pt x="158" y="1419"/>
                    <a:pt x="176" y="1407"/>
                  </a:cubicBezTo>
                  <a:cubicBezTo>
                    <a:pt x="2030" y="167"/>
                    <a:pt x="4319" y="985"/>
                    <a:pt x="6301" y="128"/>
                  </a:cubicBezTo>
                  <a:cubicBezTo>
                    <a:pt x="6314" y="116"/>
                    <a:pt x="6301" y="116"/>
                    <a:pt x="6301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" name="Google Shape;1077;p6"/>
            <p:cNvSpPr/>
            <p:nvPr/>
          </p:nvSpPr>
          <p:spPr>
            <a:xfrm rot="291202">
              <a:off x="2024852" y="1475343"/>
              <a:ext cx="224820" cy="36044"/>
            </a:xfrm>
            <a:custGeom>
              <a:avLst/>
              <a:gdLst/>
              <a:ahLst/>
              <a:cxnLst/>
              <a:rect l="l" t="t" r="r" b="b"/>
              <a:pathLst>
                <a:path w="4915" h="788" extrusionOk="0">
                  <a:moveTo>
                    <a:pt x="4499" y="0"/>
                  </a:moveTo>
                  <a:cubicBezTo>
                    <a:pt x="3022" y="0"/>
                    <a:pt x="1551" y="193"/>
                    <a:pt x="132" y="568"/>
                  </a:cubicBezTo>
                  <a:cubicBezTo>
                    <a:pt x="0" y="604"/>
                    <a:pt x="15" y="787"/>
                    <a:pt x="135" y="787"/>
                  </a:cubicBezTo>
                  <a:cubicBezTo>
                    <a:pt x="142" y="787"/>
                    <a:pt x="150" y="787"/>
                    <a:pt x="158" y="785"/>
                  </a:cubicBezTo>
                  <a:cubicBezTo>
                    <a:pt x="1705" y="402"/>
                    <a:pt x="3432" y="568"/>
                    <a:pt x="4902" y="31"/>
                  </a:cubicBezTo>
                  <a:cubicBezTo>
                    <a:pt x="4915" y="18"/>
                    <a:pt x="4915" y="5"/>
                    <a:pt x="4902" y="5"/>
                  </a:cubicBezTo>
                  <a:cubicBezTo>
                    <a:pt x="4768" y="2"/>
                    <a:pt x="4633" y="0"/>
                    <a:pt x="4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" name="Google Shape;1078;p6"/>
            <p:cNvSpPr/>
            <p:nvPr/>
          </p:nvSpPr>
          <p:spPr>
            <a:xfrm rot="291202">
              <a:off x="1970401" y="1263994"/>
              <a:ext cx="76663" cy="231955"/>
            </a:xfrm>
            <a:custGeom>
              <a:avLst/>
              <a:gdLst/>
              <a:ahLst/>
              <a:cxnLst/>
              <a:rect l="l" t="t" r="r" b="b"/>
              <a:pathLst>
                <a:path w="1676" h="5071" extrusionOk="0">
                  <a:moveTo>
                    <a:pt x="5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52" y="824"/>
                    <a:pt x="205" y="1643"/>
                    <a:pt x="474" y="2423"/>
                  </a:cubicBezTo>
                  <a:cubicBezTo>
                    <a:pt x="768" y="3305"/>
                    <a:pt x="1305" y="4047"/>
                    <a:pt x="1433" y="4980"/>
                  </a:cubicBezTo>
                  <a:cubicBezTo>
                    <a:pt x="1445" y="5041"/>
                    <a:pt x="1501" y="5070"/>
                    <a:pt x="1555" y="5070"/>
                  </a:cubicBezTo>
                  <a:cubicBezTo>
                    <a:pt x="1616" y="5070"/>
                    <a:pt x="1676" y="5035"/>
                    <a:pt x="1676" y="4967"/>
                  </a:cubicBezTo>
                  <a:cubicBezTo>
                    <a:pt x="1663" y="4136"/>
                    <a:pt x="1177" y="3471"/>
                    <a:pt x="883" y="2730"/>
                  </a:cubicBezTo>
                  <a:cubicBezTo>
                    <a:pt x="551" y="1873"/>
                    <a:pt x="551" y="773"/>
                    <a:pt x="26" y="6"/>
                  </a:cubicBezTo>
                  <a:lnTo>
                    <a:pt x="14" y="6"/>
                  </a:lnTo>
                  <a:cubicBezTo>
                    <a:pt x="9" y="2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" name="Google Shape;1079;p6"/>
            <p:cNvSpPr/>
            <p:nvPr/>
          </p:nvSpPr>
          <p:spPr>
            <a:xfrm rot="291202">
              <a:off x="1957681" y="814010"/>
              <a:ext cx="643080" cy="1054159"/>
            </a:xfrm>
            <a:custGeom>
              <a:avLst/>
              <a:gdLst/>
              <a:ahLst/>
              <a:cxnLst/>
              <a:rect l="l" t="t" r="r" b="b"/>
              <a:pathLst>
                <a:path w="14059" h="23046" extrusionOk="0">
                  <a:moveTo>
                    <a:pt x="14022" y="0"/>
                  </a:moveTo>
                  <a:cubicBezTo>
                    <a:pt x="14016" y="0"/>
                    <a:pt x="14009" y="3"/>
                    <a:pt x="14003" y="9"/>
                  </a:cubicBezTo>
                  <a:cubicBezTo>
                    <a:pt x="7993" y="3934"/>
                    <a:pt x="3505" y="9804"/>
                    <a:pt x="1280" y="16632"/>
                  </a:cubicBezTo>
                  <a:cubicBezTo>
                    <a:pt x="653" y="18602"/>
                    <a:pt x="1" y="20839"/>
                    <a:pt x="308" y="22937"/>
                  </a:cubicBezTo>
                  <a:cubicBezTo>
                    <a:pt x="326" y="23010"/>
                    <a:pt x="386" y="23045"/>
                    <a:pt x="445" y="23045"/>
                  </a:cubicBezTo>
                  <a:cubicBezTo>
                    <a:pt x="510" y="23045"/>
                    <a:pt x="576" y="23004"/>
                    <a:pt x="589" y="22924"/>
                  </a:cubicBezTo>
                  <a:cubicBezTo>
                    <a:pt x="934" y="13627"/>
                    <a:pt x="6842" y="5494"/>
                    <a:pt x="14042" y="47"/>
                  </a:cubicBezTo>
                  <a:lnTo>
                    <a:pt x="14029" y="47"/>
                  </a:lnTo>
                  <a:cubicBezTo>
                    <a:pt x="14058" y="27"/>
                    <a:pt x="14043" y="0"/>
                    <a:pt x="1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" name="Google Shape;1080;p6"/>
            <p:cNvSpPr/>
            <p:nvPr/>
          </p:nvSpPr>
          <p:spPr>
            <a:xfrm rot="291202">
              <a:off x="2295912" y="701345"/>
              <a:ext cx="115040" cy="430931"/>
            </a:xfrm>
            <a:custGeom>
              <a:avLst/>
              <a:gdLst/>
              <a:ahLst/>
              <a:cxnLst/>
              <a:rect l="l" t="t" r="r" b="b"/>
              <a:pathLst>
                <a:path w="2515" h="9421" extrusionOk="0">
                  <a:moveTo>
                    <a:pt x="2007" y="0"/>
                  </a:moveTo>
                  <a:cubicBezTo>
                    <a:pt x="1993" y="0"/>
                    <a:pt x="1977" y="10"/>
                    <a:pt x="1977" y="31"/>
                  </a:cubicBezTo>
                  <a:cubicBezTo>
                    <a:pt x="2144" y="3177"/>
                    <a:pt x="1581" y="6489"/>
                    <a:pt x="46" y="9264"/>
                  </a:cubicBezTo>
                  <a:cubicBezTo>
                    <a:pt x="1" y="9345"/>
                    <a:pt x="65" y="9421"/>
                    <a:pt x="129" y="9421"/>
                  </a:cubicBezTo>
                  <a:cubicBezTo>
                    <a:pt x="155" y="9421"/>
                    <a:pt x="181" y="9408"/>
                    <a:pt x="200" y="9379"/>
                  </a:cubicBezTo>
                  <a:cubicBezTo>
                    <a:pt x="1926" y="6591"/>
                    <a:pt x="2514" y="3241"/>
                    <a:pt x="2028" y="18"/>
                  </a:cubicBezTo>
                  <a:cubicBezTo>
                    <a:pt x="2028" y="7"/>
                    <a:pt x="2018" y="0"/>
                    <a:pt x="2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" name="Google Shape;1081;p6"/>
            <p:cNvSpPr/>
            <p:nvPr/>
          </p:nvSpPr>
          <p:spPr>
            <a:xfrm rot="291202">
              <a:off x="2570081" y="841346"/>
              <a:ext cx="226969" cy="80597"/>
            </a:xfrm>
            <a:custGeom>
              <a:avLst/>
              <a:gdLst/>
              <a:ahLst/>
              <a:cxnLst/>
              <a:rect l="l" t="t" r="r" b="b"/>
              <a:pathLst>
                <a:path w="4962" h="1762" extrusionOk="0">
                  <a:moveTo>
                    <a:pt x="3197" y="0"/>
                  </a:moveTo>
                  <a:cubicBezTo>
                    <a:pt x="2736" y="0"/>
                    <a:pt x="2274" y="75"/>
                    <a:pt x="1944" y="174"/>
                  </a:cubicBezTo>
                  <a:cubicBezTo>
                    <a:pt x="1330" y="366"/>
                    <a:pt x="371" y="634"/>
                    <a:pt x="26" y="1248"/>
                  </a:cubicBezTo>
                  <a:lnTo>
                    <a:pt x="38" y="1248"/>
                  </a:lnTo>
                  <a:cubicBezTo>
                    <a:pt x="0" y="1312"/>
                    <a:pt x="64" y="1389"/>
                    <a:pt x="128" y="1414"/>
                  </a:cubicBezTo>
                  <a:cubicBezTo>
                    <a:pt x="486" y="1491"/>
                    <a:pt x="870" y="1453"/>
                    <a:pt x="1228" y="1517"/>
                  </a:cubicBezTo>
                  <a:cubicBezTo>
                    <a:pt x="1650" y="1619"/>
                    <a:pt x="2084" y="1683"/>
                    <a:pt x="2506" y="1721"/>
                  </a:cubicBezTo>
                  <a:cubicBezTo>
                    <a:pt x="2786" y="1735"/>
                    <a:pt x="3077" y="1762"/>
                    <a:pt x="3362" y="1762"/>
                  </a:cubicBezTo>
                  <a:cubicBezTo>
                    <a:pt x="3872" y="1762"/>
                    <a:pt x="4362" y="1676"/>
                    <a:pt x="4732" y="1274"/>
                  </a:cubicBezTo>
                  <a:cubicBezTo>
                    <a:pt x="4962" y="1005"/>
                    <a:pt x="4847" y="634"/>
                    <a:pt x="4629" y="417"/>
                  </a:cubicBezTo>
                  <a:cubicBezTo>
                    <a:pt x="4308" y="109"/>
                    <a:pt x="3753" y="0"/>
                    <a:pt x="3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" name="Google Shape;1082;p6"/>
            <p:cNvSpPr/>
            <p:nvPr/>
          </p:nvSpPr>
          <p:spPr>
            <a:xfrm rot="291202">
              <a:off x="2575676" y="772023"/>
              <a:ext cx="340042" cy="130043"/>
            </a:xfrm>
            <a:custGeom>
              <a:avLst/>
              <a:gdLst/>
              <a:ahLst/>
              <a:cxnLst/>
              <a:rect l="l" t="t" r="r" b="b"/>
              <a:pathLst>
                <a:path w="7434" h="2843" extrusionOk="0">
                  <a:moveTo>
                    <a:pt x="5289" y="0"/>
                  </a:moveTo>
                  <a:cubicBezTo>
                    <a:pt x="4490" y="0"/>
                    <a:pt x="3667" y="175"/>
                    <a:pt x="2983" y="394"/>
                  </a:cubicBezTo>
                  <a:cubicBezTo>
                    <a:pt x="1807" y="765"/>
                    <a:pt x="438" y="1494"/>
                    <a:pt x="16" y="2747"/>
                  </a:cubicBezTo>
                  <a:lnTo>
                    <a:pt x="29" y="2734"/>
                  </a:lnTo>
                  <a:lnTo>
                    <a:pt x="29" y="2734"/>
                  </a:lnTo>
                  <a:cubicBezTo>
                    <a:pt x="0" y="2792"/>
                    <a:pt x="43" y="2842"/>
                    <a:pt x="88" y="2842"/>
                  </a:cubicBezTo>
                  <a:cubicBezTo>
                    <a:pt x="103" y="2842"/>
                    <a:pt x="119" y="2837"/>
                    <a:pt x="131" y="2824"/>
                  </a:cubicBezTo>
                  <a:cubicBezTo>
                    <a:pt x="1244" y="2095"/>
                    <a:pt x="2523" y="1673"/>
                    <a:pt x="3853" y="1609"/>
                  </a:cubicBezTo>
                  <a:cubicBezTo>
                    <a:pt x="4078" y="1596"/>
                    <a:pt x="4306" y="1594"/>
                    <a:pt x="4536" y="1594"/>
                  </a:cubicBezTo>
                  <a:cubicBezTo>
                    <a:pt x="4644" y="1594"/>
                    <a:pt x="4753" y="1595"/>
                    <a:pt x="4862" y="1595"/>
                  </a:cubicBezTo>
                  <a:cubicBezTo>
                    <a:pt x="5676" y="1595"/>
                    <a:pt x="6494" y="1569"/>
                    <a:pt x="7216" y="1136"/>
                  </a:cubicBezTo>
                  <a:cubicBezTo>
                    <a:pt x="7433" y="970"/>
                    <a:pt x="7433" y="650"/>
                    <a:pt x="7216" y="484"/>
                  </a:cubicBezTo>
                  <a:cubicBezTo>
                    <a:pt x="6662" y="133"/>
                    <a:pt x="5985" y="0"/>
                    <a:pt x="5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" name="Google Shape;1083;p6"/>
            <p:cNvSpPr/>
            <p:nvPr/>
          </p:nvSpPr>
          <p:spPr>
            <a:xfrm rot="291202">
              <a:off x="2575904" y="666300"/>
              <a:ext cx="280807" cy="239503"/>
            </a:xfrm>
            <a:custGeom>
              <a:avLst/>
              <a:gdLst/>
              <a:ahLst/>
              <a:cxnLst/>
              <a:rect l="l" t="t" r="r" b="b"/>
              <a:pathLst>
                <a:path w="6139" h="5236" extrusionOk="0">
                  <a:moveTo>
                    <a:pt x="4705" y="0"/>
                  </a:moveTo>
                  <a:cubicBezTo>
                    <a:pt x="3489" y="0"/>
                    <a:pt x="2322" y="965"/>
                    <a:pt x="1535" y="1816"/>
                  </a:cubicBezTo>
                  <a:cubicBezTo>
                    <a:pt x="653" y="2762"/>
                    <a:pt x="1" y="3785"/>
                    <a:pt x="39" y="5115"/>
                  </a:cubicBezTo>
                  <a:lnTo>
                    <a:pt x="39" y="5102"/>
                  </a:lnTo>
                  <a:cubicBezTo>
                    <a:pt x="47" y="5190"/>
                    <a:pt x="116" y="5235"/>
                    <a:pt x="186" y="5235"/>
                  </a:cubicBezTo>
                  <a:cubicBezTo>
                    <a:pt x="239" y="5235"/>
                    <a:pt x="293" y="5209"/>
                    <a:pt x="321" y="5154"/>
                  </a:cubicBezTo>
                  <a:cubicBezTo>
                    <a:pt x="743" y="3952"/>
                    <a:pt x="1714" y="3146"/>
                    <a:pt x="2904" y="2750"/>
                  </a:cubicBezTo>
                  <a:cubicBezTo>
                    <a:pt x="3901" y="2404"/>
                    <a:pt x="5078" y="2315"/>
                    <a:pt x="5794" y="1445"/>
                  </a:cubicBezTo>
                  <a:cubicBezTo>
                    <a:pt x="6139" y="1036"/>
                    <a:pt x="5960" y="320"/>
                    <a:pt x="5448" y="128"/>
                  </a:cubicBezTo>
                  <a:cubicBezTo>
                    <a:pt x="5201" y="40"/>
                    <a:pt x="4952" y="0"/>
                    <a:pt x="47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" name="Google Shape;1084;p6"/>
            <p:cNvSpPr/>
            <p:nvPr/>
          </p:nvSpPr>
          <p:spPr>
            <a:xfrm rot="291202">
              <a:off x="2404643" y="586489"/>
              <a:ext cx="190742" cy="198198"/>
            </a:xfrm>
            <a:custGeom>
              <a:avLst/>
              <a:gdLst/>
              <a:ahLst/>
              <a:cxnLst/>
              <a:rect l="l" t="t" r="r" b="b"/>
              <a:pathLst>
                <a:path w="4170" h="4333" extrusionOk="0">
                  <a:moveTo>
                    <a:pt x="2838" y="1"/>
                  </a:moveTo>
                  <a:cubicBezTo>
                    <a:pt x="1975" y="1"/>
                    <a:pt x="1245" y="992"/>
                    <a:pt x="858" y="1682"/>
                  </a:cubicBezTo>
                  <a:cubicBezTo>
                    <a:pt x="628" y="2117"/>
                    <a:pt x="512" y="2667"/>
                    <a:pt x="359" y="3140"/>
                  </a:cubicBezTo>
                  <a:cubicBezTo>
                    <a:pt x="244" y="3485"/>
                    <a:pt x="1" y="3907"/>
                    <a:pt x="39" y="4278"/>
                  </a:cubicBezTo>
                  <a:cubicBezTo>
                    <a:pt x="39" y="4310"/>
                    <a:pt x="65" y="4333"/>
                    <a:pt x="96" y="4333"/>
                  </a:cubicBezTo>
                  <a:cubicBezTo>
                    <a:pt x="102" y="4333"/>
                    <a:pt x="109" y="4332"/>
                    <a:pt x="116" y="4329"/>
                  </a:cubicBezTo>
                  <a:cubicBezTo>
                    <a:pt x="692" y="4253"/>
                    <a:pt x="1293" y="3498"/>
                    <a:pt x="1766" y="3179"/>
                  </a:cubicBezTo>
                  <a:cubicBezTo>
                    <a:pt x="2431" y="2705"/>
                    <a:pt x="3684" y="2283"/>
                    <a:pt x="3965" y="1478"/>
                  </a:cubicBezTo>
                  <a:cubicBezTo>
                    <a:pt x="4170" y="915"/>
                    <a:pt x="3940" y="442"/>
                    <a:pt x="3428" y="161"/>
                  </a:cubicBezTo>
                  <a:cubicBezTo>
                    <a:pt x="3226" y="49"/>
                    <a:pt x="3029" y="1"/>
                    <a:pt x="2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" name="Google Shape;1085;p6"/>
            <p:cNvSpPr/>
            <p:nvPr/>
          </p:nvSpPr>
          <p:spPr>
            <a:xfrm rot="291202">
              <a:off x="2378446" y="504243"/>
              <a:ext cx="118196" cy="271659"/>
            </a:xfrm>
            <a:custGeom>
              <a:avLst/>
              <a:gdLst/>
              <a:ahLst/>
              <a:cxnLst/>
              <a:rect l="l" t="t" r="r" b="b"/>
              <a:pathLst>
                <a:path w="2584" h="5939" extrusionOk="0">
                  <a:moveTo>
                    <a:pt x="1640" y="0"/>
                  </a:moveTo>
                  <a:cubicBezTo>
                    <a:pt x="1480" y="0"/>
                    <a:pt x="1312" y="61"/>
                    <a:pt x="1152" y="203"/>
                  </a:cubicBezTo>
                  <a:cubicBezTo>
                    <a:pt x="346" y="893"/>
                    <a:pt x="90" y="2006"/>
                    <a:pt x="39" y="3029"/>
                  </a:cubicBezTo>
                  <a:cubicBezTo>
                    <a:pt x="1" y="3962"/>
                    <a:pt x="1" y="5101"/>
                    <a:pt x="602" y="5881"/>
                  </a:cubicBezTo>
                  <a:cubicBezTo>
                    <a:pt x="627" y="5919"/>
                    <a:pt x="666" y="5938"/>
                    <a:pt x="704" y="5938"/>
                  </a:cubicBezTo>
                  <a:cubicBezTo>
                    <a:pt x="742" y="5938"/>
                    <a:pt x="781" y="5919"/>
                    <a:pt x="806" y="5881"/>
                  </a:cubicBezTo>
                  <a:lnTo>
                    <a:pt x="819" y="5881"/>
                  </a:lnTo>
                  <a:cubicBezTo>
                    <a:pt x="1241" y="5241"/>
                    <a:pt x="1292" y="4461"/>
                    <a:pt x="1459" y="3732"/>
                  </a:cubicBezTo>
                  <a:cubicBezTo>
                    <a:pt x="1650" y="2824"/>
                    <a:pt x="2136" y="2044"/>
                    <a:pt x="2418" y="1175"/>
                  </a:cubicBezTo>
                  <a:cubicBezTo>
                    <a:pt x="2584" y="628"/>
                    <a:pt x="2154" y="0"/>
                    <a:pt x="16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" name="Google Shape;1086;p6"/>
            <p:cNvSpPr/>
            <p:nvPr/>
          </p:nvSpPr>
          <p:spPr>
            <a:xfrm rot="291202">
              <a:off x="2328959" y="451115"/>
              <a:ext cx="113896" cy="326915"/>
            </a:xfrm>
            <a:custGeom>
              <a:avLst/>
              <a:gdLst/>
              <a:ahLst/>
              <a:cxnLst/>
              <a:rect l="l" t="t" r="r" b="b"/>
              <a:pathLst>
                <a:path w="2490" h="7147" extrusionOk="0">
                  <a:moveTo>
                    <a:pt x="1265" y="1"/>
                  </a:moveTo>
                  <a:cubicBezTo>
                    <a:pt x="1261" y="1"/>
                    <a:pt x="1258" y="1"/>
                    <a:pt x="1254" y="1"/>
                  </a:cubicBezTo>
                  <a:cubicBezTo>
                    <a:pt x="1" y="14"/>
                    <a:pt x="116" y="2789"/>
                    <a:pt x="180" y="3530"/>
                  </a:cubicBezTo>
                  <a:cubicBezTo>
                    <a:pt x="269" y="4771"/>
                    <a:pt x="908" y="6369"/>
                    <a:pt x="1931" y="7124"/>
                  </a:cubicBezTo>
                  <a:cubicBezTo>
                    <a:pt x="1954" y="7139"/>
                    <a:pt x="1981" y="7146"/>
                    <a:pt x="2007" y="7146"/>
                  </a:cubicBezTo>
                  <a:cubicBezTo>
                    <a:pt x="2068" y="7146"/>
                    <a:pt x="2127" y="7106"/>
                    <a:pt x="2136" y="7034"/>
                  </a:cubicBezTo>
                  <a:cubicBezTo>
                    <a:pt x="2264" y="5640"/>
                    <a:pt x="1893" y="4157"/>
                    <a:pt x="1842" y="2750"/>
                  </a:cubicBezTo>
                  <a:cubicBezTo>
                    <a:pt x="1816" y="2036"/>
                    <a:pt x="2490" y="1"/>
                    <a:pt x="1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" name="Google Shape;1087;p6"/>
            <p:cNvSpPr/>
            <p:nvPr/>
          </p:nvSpPr>
          <p:spPr>
            <a:xfrm rot="291202">
              <a:off x="1934248" y="1559606"/>
              <a:ext cx="182234" cy="304455"/>
            </a:xfrm>
            <a:custGeom>
              <a:avLst/>
              <a:gdLst/>
              <a:ahLst/>
              <a:cxnLst/>
              <a:rect l="l" t="t" r="r" b="b"/>
              <a:pathLst>
                <a:path w="3984" h="6656" extrusionOk="0">
                  <a:moveTo>
                    <a:pt x="3899" y="1"/>
                  </a:moveTo>
                  <a:cubicBezTo>
                    <a:pt x="3891" y="1"/>
                    <a:pt x="3882" y="2"/>
                    <a:pt x="3874" y="6"/>
                  </a:cubicBezTo>
                  <a:cubicBezTo>
                    <a:pt x="1611" y="1477"/>
                    <a:pt x="869" y="4098"/>
                    <a:pt x="38" y="6515"/>
                  </a:cubicBezTo>
                  <a:cubicBezTo>
                    <a:pt x="1" y="6599"/>
                    <a:pt x="72" y="6656"/>
                    <a:pt x="143" y="6656"/>
                  </a:cubicBezTo>
                  <a:cubicBezTo>
                    <a:pt x="170" y="6656"/>
                    <a:pt x="196" y="6648"/>
                    <a:pt x="217" y="6630"/>
                  </a:cubicBezTo>
                  <a:cubicBezTo>
                    <a:pt x="2340" y="4994"/>
                    <a:pt x="2442" y="2129"/>
                    <a:pt x="3951" y="83"/>
                  </a:cubicBezTo>
                  <a:cubicBezTo>
                    <a:pt x="3983" y="51"/>
                    <a:pt x="3943" y="1"/>
                    <a:pt x="3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" name="Google Shape;1088;p6"/>
            <p:cNvSpPr/>
            <p:nvPr/>
          </p:nvSpPr>
          <p:spPr>
            <a:xfrm rot="291202">
              <a:off x="1911634" y="1256764"/>
              <a:ext cx="118379" cy="374897"/>
            </a:xfrm>
            <a:custGeom>
              <a:avLst/>
              <a:gdLst/>
              <a:ahLst/>
              <a:cxnLst/>
              <a:rect l="l" t="t" r="r" b="b"/>
              <a:pathLst>
                <a:path w="2588" h="8196" extrusionOk="0">
                  <a:moveTo>
                    <a:pt x="2486" y="0"/>
                  </a:moveTo>
                  <a:cubicBezTo>
                    <a:pt x="2463" y="0"/>
                    <a:pt x="2442" y="11"/>
                    <a:pt x="2430" y="35"/>
                  </a:cubicBezTo>
                  <a:cubicBezTo>
                    <a:pt x="1701" y="1467"/>
                    <a:pt x="1445" y="3066"/>
                    <a:pt x="895" y="4562"/>
                  </a:cubicBezTo>
                  <a:cubicBezTo>
                    <a:pt x="512" y="5636"/>
                    <a:pt x="0" y="7043"/>
                    <a:pt x="486" y="8155"/>
                  </a:cubicBezTo>
                  <a:cubicBezTo>
                    <a:pt x="503" y="8183"/>
                    <a:pt x="529" y="8196"/>
                    <a:pt x="555" y="8196"/>
                  </a:cubicBezTo>
                  <a:cubicBezTo>
                    <a:pt x="590" y="8196"/>
                    <a:pt x="625" y="8173"/>
                    <a:pt x="639" y="8129"/>
                  </a:cubicBezTo>
                  <a:lnTo>
                    <a:pt x="639" y="8142"/>
                  </a:lnTo>
                  <a:cubicBezTo>
                    <a:pt x="1010" y="6902"/>
                    <a:pt x="1650" y="5802"/>
                    <a:pt x="2059" y="4575"/>
                  </a:cubicBezTo>
                  <a:cubicBezTo>
                    <a:pt x="2545" y="3155"/>
                    <a:pt x="2187" y="1569"/>
                    <a:pt x="2570" y="99"/>
                  </a:cubicBezTo>
                  <a:cubicBezTo>
                    <a:pt x="2588" y="47"/>
                    <a:pt x="2534" y="0"/>
                    <a:pt x="2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" name="Google Shape;1089;p6"/>
            <p:cNvSpPr/>
            <p:nvPr/>
          </p:nvSpPr>
          <p:spPr>
            <a:xfrm rot="291202">
              <a:off x="1642464" y="1402732"/>
              <a:ext cx="290687" cy="276965"/>
            </a:xfrm>
            <a:custGeom>
              <a:avLst/>
              <a:gdLst/>
              <a:ahLst/>
              <a:cxnLst/>
              <a:rect l="l" t="t" r="r" b="b"/>
              <a:pathLst>
                <a:path w="6355" h="6055" extrusionOk="0">
                  <a:moveTo>
                    <a:pt x="235" y="1"/>
                  </a:moveTo>
                  <a:cubicBezTo>
                    <a:pt x="76" y="1"/>
                    <a:pt x="1" y="244"/>
                    <a:pt x="180" y="311"/>
                  </a:cubicBezTo>
                  <a:cubicBezTo>
                    <a:pt x="1458" y="1257"/>
                    <a:pt x="2111" y="2408"/>
                    <a:pt x="3095" y="3610"/>
                  </a:cubicBezTo>
                  <a:cubicBezTo>
                    <a:pt x="3939" y="4684"/>
                    <a:pt x="5039" y="5515"/>
                    <a:pt x="6292" y="6052"/>
                  </a:cubicBezTo>
                  <a:cubicBezTo>
                    <a:pt x="6297" y="6054"/>
                    <a:pt x="6302" y="6055"/>
                    <a:pt x="6307" y="6055"/>
                  </a:cubicBezTo>
                  <a:cubicBezTo>
                    <a:pt x="6337" y="6055"/>
                    <a:pt x="6354" y="6023"/>
                    <a:pt x="6343" y="6001"/>
                  </a:cubicBezTo>
                  <a:cubicBezTo>
                    <a:pt x="4783" y="3572"/>
                    <a:pt x="3325" y="758"/>
                    <a:pt x="308" y="17"/>
                  </a:cubicBezTo>
                  <a:cubicBezTo>
                    <a:pt x="282" y="6"/>
                    <a:pt x="257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" name="Google Shape;1090;p6"/>
            <p:cNvSpPr/>
            <p:nvPr/>
          </p:nvSpPr>
          <p:spPr>
            <a:xfrm rot="291202">
              <a:off x="1668133" y="1640514"/>
              <a:ext cx="254963" cy="313421"/>
            </a:xfrm>
            <a:custGeom>
              <a:avLst/>
              <a:gdLst/>
              <a:ahLst/>
              <a:cxnLst/>
              <a:rect l="l" t="t" r="r" b="b"/>
              <a:pathLst>
                <a:path w="5574" h="6852" extrusionOk="0">
                  <a:moveTo>
                    <a:pt x="97" y="0"/>
                  </a:moveTo>
                  <a:cubicBezTo>
                    <a:pt x="40" y="0"/>
                    <a:pt x="0" y="83"/>
                    <a:pt x="41" y="134"/>
                  </a:cubicBezTo>
                  <a:cubicBezTo>
                    <a:pt x="1217" y="1336"/>
                    <a:pt x="2087" y="2691"/>
                    <a:pt x="2854" y="4175"/>
                  </a:cubicBezTo>
                  <a:cubicBezTo>
                    <a:pt x="3493" y="5415"/>
                    <a:pt x="4184" y="6285"/>
                    <a:pt x="5501" y="6847"/>
                  </a:cubicBezTo>
                  <a:cubicBezTo>
                    <a:pt x="5507" y="6851"/>
                    <a:pt x="5513" y="6852"/>
                    <a:pt x="5519" y="6852"/>
                  </a:cubicBezTo>
                  <a:cubicBezTo>
                    <a:pt x="5558" y="6852"/>
                    <a:pt x="5573" y="6780"/>
                    <a:pt x="5539" y="6758"/>
                  </a:cubicBezTo>
                  <a:cubicBezTo>
                    <a:pt x="4210" y="5812"/>
                    <a:pt x="4005" y="3893"/>
                    <a:pt x="3007" y="2640"/>
                  </a:cubicBezTo>
                  <a:cubicBezTo>
                    <a:pt x="2189" y="1630"/>
                    <a:pt x="1217" y="748"/>
                    <a:pt x="143" y="19"/>
                  </a:cubicBezTo>
                  <a:cubicBezTo>
                    <a:pt x="127" y="6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" name="Google Shape;1091;p6"/>
            <p:cNvSpPr/>
            <p:nvPr/>
          </p:nvSpPr>
          <p:spPr>
            <a:xfrm rot="291202">
              <a:off x="1887614" y="1870165"/>
              <a:ext cx="201720" cy="290779"/>
            </a:xfrm>
            <a:custGeom>
              <a:avLst/>
              <a:gdLst/>
              <a:ahLst/>
              <a:cxnLst/>
              <a:rect l="l" t="t" r="r" b="b"/>
              <a:pathLst>
                <a:path w="4410" h="6357" extrusionOk="0">
                  <a:moveTo>
                    <a:pt x="4270" y="0"/>
                  </a:moveTo>
                  <a:cubicBezTo>
                    <a:pt x="4252" y="0"/>
                    <a:pt x="4233" y="4"/>
                    <a:pt x="4214" y="14"/>
                  </a:cubicBezTo>
                  <a:cubicBezTo>
                    <a:pt x="3242" y="525"/>
                    <a:pt x="2475" y="1356"/>
                    <a:pt x="2040" y="2367"/>
                  </a:cubicBezTo>
                  <a:cubicBezTo>
                    <a:pt x="1427" y="3658"/>
                    <a:pt x="979" y="5090"/>
                    <a:pt x="46" y="6203"/>
                  </a:cubicBezTo>
                  <a:cubicBezTo>
                    <a:pt x="1" y="6248"/>
                    <a:pt x="24" y="6351"/>
                    <a:pt x="99" y="6351"/>
                  </a:cubicBezTo>
                  <a:cubicBezTo>
                    <a:pt x="110" y="6351"/>
                    <a:pt x="122" y="6348"/>
                    <a:pt x="135" y="6344"/>
                  </a:cubicBezTo>
                  <a:lnTo>
                    <a:pt x="135" y="6356"/>
                  </a:lnTo>
                  <a:cubicBezTo>
                    <a:pt x="2820" y="5384"/>
                    <a:pt x="3115" y="2328"/>
                    <a:pt x="4368" y="154"/>
                  </a:cubicBezTo>
                  <a:cubicBezTo>
                    <a:pt x="4409" y="81"/>
                    <a:pt x="4349" y="0"/>
                    <a:pt x="4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" name="Google Shape;1092;p6"/>
            <p:cNvSpPr/>
            <p:nvPr/>
          </p:nvSpPr>
          <p:spPr>
            <a:xfrm rot="291202">
              <a:off x="1604020" y="1883258"/>
              <a:ext cx="277148" cy="262190"/>
            </a:xfrm>
            <a:custGeom>
              <a:avLst/>
              <a:gdLst/>
              <a:ahLst/>
              <a:cxnLst/>
              <a:rect l="l" t="t" r="r" b="b"/>
              <a:pathLst>
                <a:path w="6059" h="5732" extrusionOk="0">
                  <a:moveTo>
                    <a:pt x="106" y="1"/>
                  </a:moveTo>
                  <a:cubicBezTo>
                    <a:pt x="41" y="1"/>
                    <a:pt x="0" y="80"/>
                    <a:pt x="52" y="142"/>
                  </a:cubicBezTo>
                  <a:cubicBezTo>
                    <a:pt x="909" y="1293"/>
                    <a:pt x="1331" y="2406"/>
                    <a:pt x="2533" y="3288"/>
                  </a:cubicBezTo>
                  <a:cubicBezTo>
                    <a:pt x="3032" y="3659"/>
                    <a:pt x="3543" y="4042"/>
                    <a:pt x="4055" y="4413"/>
                  </a:cubicBezTo>
                  <a:cubicBezTo>
                    <a:pt x="4656" y="4848"/>
                    <a:pt x="5436" y="5129"/>
                    <a:pt x="5922" y="5705"/>
                  </a:cubicBezTo>
                  <a:cubicBezTo>
                    <a:pt x="5937" y="5724"/>
                    <a:pt x="5955" y="5731"/>
                    <a:pt x="5973" y="5731"/>
                  </a:cubicBezTo>
                  <a:cubicBezTo>
                    <a:pt x="6016" y="5731"/>
                    <a:pt x="6059" y="5686"/>
                    <a:pt x="6050" y="5641"/>
                  </a:cubicBezTo>
                  <a:cubicBezTo>
                    <a:pt x="5807" y="4401"/>
                    <a:pt x="5039" y="3838"/>
                    <a:pt x="4080" y="3109"/>
                  </a:cubicBezTo>
                  <a:cubicBezTo>
                    <a:pt x="3339" y="2559"/>
                    <a:pt x="2571" y="2048"/>
                    <a:pt x="1868" y="1472"/>
                  </a:cubicBezTo>
                  <a:cubicBezTo>
                    <a:pt x="1267" y="986"/>
                    <a:pt x="832" y="411"/>
                    <a:pt x="154" y="14"/>
                  </a:cubicBezTo>
                  <a:cubicBezTo>
                    <a:pt x="138" y="5"/>
                    <a:pt x="12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" name="Google Shape;1093;p6"/>
            <p:cNvSpPr/>
            <p:nvPr/>
          </p:nvSpPr>
          <p:spPr>
            <a:xfrm rot="291202">
              <a:off x="1683986" y="2101003"/>
              <a:ext cx="157625" cy="212103"/>
            </a:xfrm>
            <a:custGeom>
              <a:avLst/>
              <a:gdLst/>
              <a:ahLst/>
              <a:cxnLst/>
              <a:rect l="l" t="t" r="r" b="b"/>
              <a:pathLst>
                <a:path w="3446" h="4637" extrusionOk="0">
                  <a:moveTo>
                    <a:pt x="84" y="1"/>
                  </a:moveTo>
                  <a:cubicBezTo>
                    <a:pt x="37" y="1"/>
                    <a:pt x="0" y="54"/>
                    <a:pt x="21" y="114"/>
                  </a:cubicBezTo>
                  <a:cubicBezTo>
                    <a:pt x="507" y="984"/>
                    <a:pt x="1057" y="1828"/>
                    <a:pt x="1581" y="2685"/>
                  </a:cubicBezTo>
                  <a:cubicBezTo>
                    <a:pt x="2080" y="3516"/>
                    <a:pt x="2438" y="4181"/>
                    <a:pt x="3333" y="4628"/>
                  </a:cubicBezTo>
                  <a:cubicBezTo>
                    <a:pt x="3344" y="4634"/>
                    <a:pt x="3355" y="4636"/>
                    <a:pt x="3366" y="4636"/>
                  </a:cubicBezTo>
                  <a:cubicBezTo>
                    <a:pt x="3408" y="4636"/>
                    <a:pt x="3445" y="4602"/>
                    <a:pt x="3435" y="4552"/>
                  </a:cubicBezTo>
                  <a:cubicBezTo>
                    <a:pt x="3141" y="3657"/>
                    <a:pt x="3077" y="2813"/>
                    <a:pt x="2489" y="2033"/>
                  </a:cubicBezTo>
                  <a:cubicBezTo>
                    <a:pt x="1849" y="1214"/>
                    <a:pt x="1005" y="549"/>
                    <a:pt x="123" y="12"/>
                  </a:cubicBezTo>
                  <a:cubicBezTo>
                    <a:pt x="110" y="4"/>
                    <a:pt x="97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" name="Google Shape;1094;p6"/>
            <p:cNvSpPr/>
            <p:nvPr/>
          </p:nvSpPr>
          <p:spPr>
            <a:xfrm rot="291202">
              <a:off x="1796404" y="2359221"/>
              <a:ext cx="207712" cy="182417"/>
            </a:xfrm>
            <a:custGeom>
              <a:avLst/>
              <a:gdLst/>
              <a:ahLst/>
              <a:cxnLst/>
              <a:rect l="l" t="t" r="r" b="b"/>
              <a:pathLst>
                <a:path w="4541" h="3988" extrusionOk="0">
                  <a:moveTo>
                    <a:pt x="4441" y="0"/>
                  </a:moveTo>
                  <a:cubicBezTo>
                    <a:pt x="4422" y="0"/>
                    <a:pt x="4404" y="7"/>
                    <a:pt x="4387" y="24"/>
                  </a:cubicBezTo>
                  <a:cubicBezTo>
                    <a:pt x="3569" y="765"/>
                    <a:pt x="2546" y="1047"/>
                    <a:pt x="1702" y="1750"/>
                  </a:cubicBezTo>
                  <a:cubicBezTo>
                    <a:pt x="973" y="2364"/>
                    <a:pt x="551" y="3144"/>
                    <a:pt x="14" y="3911"/>
                  </a:cubicBezTo>
                  <a:cubicBezTo>
                    <a:pt x="1" y="3949"/>
                    <a:pt x="26" y="3988"/>
                    <a:pt x="65" y="3988"/>
                  </a:cubicBezTo>
                  <a:cubicBezTo>
                    <a:pt x="2111" y="3515"/>
                    <a:pt x="3543" y="1878"/>
                    <a:pt x="4502" y="126"/>
                  </a:cubicBezTo>
                  <a:cubicBezTo>
                    <a:pt x="4540" y="60"/>
                    <a:pt x="4493" y="0"/>
                    <a:pt x="4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" name="Google Shape;1095;p6"/>
            <p:cNvSpPr/>
            <p:nvPr/>
          </p:nvSpPr>
          <p:spPr>
            <a:xfrm rot="291202">
              <a:off x="1690794" y="2348014"/>
              <a:ext cx="124920" cy="124142"/>
            </a:xfrm>
            <a:custGeom>
              <a:avLst/>
              <a:gdLst/>
              <a:ahLst/>
              <a:cxnLst/>
              <a:rect l="l" t="t" r="r" b="b"/>
              <a:pathLst>
                <a:path w="2731" h="2714" extrusionOk="0">
                  <a:moveTo>
                    <a:pt x="210" y="1"/>
                  </a:moveTo>
                  <a:cubicBezTo>
                    <a:pt x="100" y="1"/>
                    <a:pt x="1" y="141"/>
                    <a:pt x="97" y="237"/>
                  </a:cubicBezTo>
                  <a:cubicBezTo>
                    <a:pt x="621" y="723"/>
                    <a:pt x="941" y="1336"/>
                    <a:pt x="1324" y="1937"/>
                  </a:cubicBezTo>
                  <a:cubicBezTo>
                    <a:pt x="1593" y="2347"/>
                    <a:pt x="2053" y="2487"/>
                    <a:pt x="2462" y="2705"/>
                  </a:cubicBezTo>
                  <a:cubicBezTo>
                    <a:pt x="2481" y="2710"/>
                    <a:pt x="2500" y="2713"/>
                    <a:pt x="2517" y="2713"/>
                  </a:cubicBezTo>
                  <a:cubicBezTo>
                    <a:pt x="2652" y="2713"/>
                    <a:pt x="2731" y="2551"/>
                    <a:pt x="2629" y="2449"/>
                  </a:cubicBezTo>
                  <a:cubicBezTo>
                    <a:pt x="2232" y="2142"/>
                    <a:pt x="2002" y="1567"/>
                    <a:pt x="1644" y="1196"/>
                  </a:cubicBezTo>
                  <a:cubicBezTo>
                    <a:pt x="1248" y="735"/>
                    <a:pt x="787" y="339"/>
                    <a:pt x="276" y="19"/>
                  </a:cubicBezTo>
                  <a:cubicBezTo>
                    <a:pt x="254" y="6"/>
                    <a:pt x="232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" name="Google Shape;1096;p6"/>
            <p:cNvSpPr/>
            <p:nvPr/>
          </p:nvSpPr>
          <p:spPr>
            <a:xfrm rot="291202">
              <a:off x="1809587" y="2596613"/>
              <a:ext cx="177706" cy="226375"/>
            </a:xfrm>
            <a:custGeom>
              <a:avLst/>
              <a:gdLst/>
              <a:ahLst/>
              <a:cxnLst/>
              <a:rect l="l" t="t" r="r" b="b"/>
              <a:pathLst>
                <a:path w="3885" h="4949" extrusionOk="0">
                  <a:moveTo>
                    <a:pt x="3779" y="0"/>
                  </a:moveTo>
                  <a:cubicBezTo>
                    <a:pt x="3759" y="0"/>
                    <a:pt x="3739" y="9"/>
                    <a:pt x="3721" y="30"/>
                  </a:cubicBezTo>
                  <a:cubicBezTo>
                    <a:pt x="2430" y="1654"/>
                    <a:pt x="652" y="2805"/>
                    <a:pt x="0" y="4889"/>
                  </a:cubicBezTo>
                  <a:cubicBezTo>
                    <a:pt x="0" y="4919"/>
                    <a:pt x="23" y="4948"/>
                    <a:pt x="51" y="4948"/>
                  </a:cubicBezTo>
                  <a:cubicBezTo>
                    <a:pt x="60" y="4948"/>
                    <a:pt x="68" y="4946"/>
                    <a:pt x="77" y="4940"/>
                  </a:cubicBezTo>
                  <a:cubicBezTo>
                    <a:pt x="2008" y="3815"/>
                    <a:pt x="3414" y="2344"/>
                    <a:pt x="3875" y="119"/>
                  </a:cubicBezTo>
                  <a:cubicBezTo>
                    <a:pt x="3884" y="63"/>
                    <a:pt x="3832" y="0"/>
                    <a:pt x="3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" name="Google Shape;1097;p6"/>
            <p:cNvSpPr/>
            <p:nvPr/>
          </p:nvSpPr>
          <p:spPr>
            <a:xfrm rot="291202">
              <a:off x="1608075" y="2464248"/>
              <a:ext cx="176928" cy="198793"/>
            </a:xfrm>
            <a:custGeom>
              <a:avLst/>
              <a:gdLst/>
              <a:ahLst/>
              <a:cxnLst/>
              <a:rect l="l" t="t" r="r" b="b"/>
              <a:pathLst>
                <a:path w="3868" h="4346" extrusionOk="0">
                  <a:moveTo>
                    <a:pt x="158" y="1"/>
                  </a:moveTo>
                  <a:cubicBezTo>
                    <a:pt x="55" y="1"/>
                    <a:pt x="1" y="131"/>
                    <a:pt x="69" y="211"/>
                  </a:cubicBezTo>
                  <a:cubicBezTo>
                    <a:pt x="1323" y="1528"/>
                    <a:pt x="1860" y="3843"/>
                    <a:pt x="3842" y="4342"/>
                  </a:cubicBezTo>
                  <a:cubicBezTo>
                    <a:pt x="3844" y="4344"/>
                    <a:pt x="3847" y="4345"/>
                    <a:pt x="3849" y="4345"/>
                  </a:cubicBezTo>
                  <a:cubicBezTo>
                    <a:pt x="3859" y="4345"/>
                    <a:pt x="3867" y="4326"/>
                    <a:pt x="3867" y="4316"/>
                  </a:cubicBezTo>
                  <a:cubicBezTo>
                    <a:pt x="3228" y="2500"/>
                    <a:pt x="2077" y="697"/>
                    <a:pt x="197" y="7"/>
                  </a:cubicBezTo>
                  <a:cubicBezTo>
                    <a:pt x="184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" name="Google Shape;1098;p6"/>
            <p:cNvSpPr/>
            <p:nvPr/>
          </p:nvSpPr>
          <p:spPr>
            <a:xfrm rot="291202">
              <a:off x="1702266" y="2791656"/>
              <a:ext cx="118333" cy="104062"/>
            </a:xfrm>
            <a:custGeom>
              <a:avLst/>
              <a:gdLst/>
              <a:ahLst/>
              <a:cxnLst/>
              <a:rect l="l" t="t" r="r" b="b"/>
              <a:pathLst>
                <a:path w="2587" h="2275" extrusionOk="0">
                  <a:moveTo>
                    <a:pt x="119" y="1"/>
                  </a:moveTo>
                  <a:cubicBezTo>
                    <a:pt x="61" y="1"/>
                    <a:pt x="0" y="63"/>
                    <a:pt x="42" y="126"/>
                  </a:cubicBezTo>
                  <a:cubicBezTo>
                    <a:pt x="375" y="599"/>
                    <a:pt x="579" y="1200"/>
                    <a:pt x="976" y="1635"/>
                  </a:cubicBezTo>
                  <a:cubicBezTo>
                    <a:pt x="1167" y="1878"/>
                    <a:pt x="1398" y="2070"/>
                    <a:pt x="1653" y="2223"/>
                  </a:cubicBezTo>
                  <a:cubicBezTo>
                    <a:pt x="1729" y="2261"/>
                    <a:pt x="1809" y="2274"/>
                    <a:pt x="1893" y="2274"/>
                  </a:cubicBezTo>
                  <a:cubicBezTo>
                    <a:pt x="2094" y="2274"/>
                    <a:pt x="2312" y="2198"/>
                    <a:pt x="2510" y="2198"/>
                  </a:cubicBezTo>
                  <a:cubicBezTo>
                    <a:pt x="2574" y="2185"/>
                    <a:pt x="2587" y="2083"/>
                    <a:pt x="2523" y="2057"/>
                  </a:cubicBezTo>
                  <a:cubicBezTo>
                    <a:pt x="2306" y="1993"/>
                    <a:pt x="2152" y="1571"/>
                    <a:pt x="1960" y="1430"/>
                  </a:cubicBezTo>
                  <a:cubicBezTo>
                    <a:pt x="1756" y="1290"/>
                    <a:pt x="1551" y="1085"/>
                    <a:pt x="1334" y="919"/>
                  </a:cubicBezTo>
                  <a:cubicBezTo>
                    <a:pt x="937" y="625"/>
                    <a:pt x="566" y="280"/>
                    <a:pt x="157" y="11"/>
                  </a:cubicBezTo>
                  <a:cubicBezTo>
                    <a:pt x="146" y="4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" name="Google Shape;1099;p6"/>
            <p:cNvSpPr/>
            <p:nvPr/>
          </p:nvSpPr>
          <p:spPr>
            <a:xfrm rot="291202">
              <a:off x="1685103" y="1222263"/>
              <a:ext cx="273717" cy="1821244"/>
            </a:xfrm>
            <a:custGeom>
              <a:avLst/>
              <a:gdLst/>
              <a:ahLst/>
              <a:cxnLst/>
              <a:rect l="l" t="t" r="r" b="b"/>
              <a:pathLst>
                <a:path w="5984" h="39816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4498" y="5453"/>
                    <a:pt x="5061" y="12435"/>
                    <a:pt x="4217" y="19187"/>
                  </a:cubicBezTo>
                  <a:cubicBezTo>
                    <a:pt x="3744" y="22920"/>
                    <a:pt x="2887" y="26590"/>
                    <a:pt x="2849" y="30376"/>
                  </a:cubicBezTo>
                  <a:cubicBezTo>
                    <a:pt x="2810" y="33649"/>
                    <a:pt x="3897" y="36936"/>
                    <a:pt x="5560" y="39723"/>
                  </a:cubicBezTo>
                  <a:cubicBezTo>
                    <a:pt x="5600" y="39788"/>
                    <a:pt x="5662" y="39816"/>
                    <a:pt x="5723" y="39816"/>
                  </a:cubicBezTo>
                  <a:cubicBezTo>
                    <a:pt x="5854" y="39816"/>
                    <a:pt x="5983" y="39688"/>
                    <a:pt x="5905" y="39531"/>
                  </a:cubicBezTo>
                  <a:cubicBezTo>
                    <a:pt x="4179" y="36040"/>
                    <a:pt x="3143" y="32677"/>
                    <a:pt x="3335" y="28752"/>
                  </a:cubicBezTo>
                  <a:cubicBezTo>
                    <a:pt x="3526" y="24954"/>
                    <a:pt x="4434" y="21233"/>
                    <a:pt x="4767" y="17447"/>
                  </a:cubicBezTo>
                  <a:cubicBezTo>
                    <a:pt x="5304" y="11182"/>
                    <a:pt x="4294" y="4852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2" name="Google Shape;1102;p7"/>
          <p:cNvSpPr txBox="1">
            <a:spLocks noGrp="1"/>
          </p:cNvSpPr>
          <p:nvPr>
            <p:ph type="body" idx="1"/>
          </p:nvPr>
        </p:nvSpPr>
        <p:spPr>
          <a:xfrm>
            <a:off x="1374167" y="1725233"/>
            <a:ext cx="4429600" cy="4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38925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 sz="1865">
                <a:solidFill>
                  <a:srgbClr val="434343"/>
                </a:solidFill>
              </a:defRPr>
            </a:lvl1pPr>
            <a:lvl2pPr marL="1219200" lvl="1" indent="-42354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2pPr>
            <a:lvl3pPr marL="1828800" lvl="2" indent="-42354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3pPr>
            <a:lvl4pPr marL="2438400" lvl="3" indent="-42354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rgbClr val="434343"/>
                </a:solidFill>
              </a:defRPr>
            </a:lvl4pPr>
            <a:lvl5pPr marL="3048000" lvl="4" indent="-42354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5pPr>
            <a:lvl6pPr marL="3657600" lvl="5" indent="-42354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6pPr>
            <a:lvl7pPr marL="4267200" lvl="6" indent="-42354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rgbClr val="434343"/>
                </a:solidFill>
              </a:defRPr>
            </a:lvl7pPr>
            <a:lvl8pPr marL="4876800" lvl="7" indent="-42354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8pPr>
            <a:lvl9pPr marL="5486400" lvl="8" indent="-42354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1103" name="Google Shape;1103;p7"/>
          <p:cNvGrpSpPr/>
          <p:nvPr/>
        </p:nvGrpSpPr>
        <p:grpSpPr>
          <a:xfrm flipH="1">
            <a:off x="-670201" y="206486"/>
            <a:ext cx="13545804" cy="6698487"/>
            <a:chOff x="-502651" y="154864"/>
            <a:chExt cx="10159353" cy="5023865"/>
          </a:xfrm>
        </p:grpSpPr>
        <p:grpSp>
          <p:nvGrpSpPr>
            <p:cNvPr id="1104" name="Google Shape;1104;p7"/>
            <p:cNvGrpSpPr/>
            <p:nvPr/>
          </p:nvGrpSpPr>
          <p:grpSpPr>
            <a:xfrm>
              <a:off x="1009077" y="1177121"/>
              <a:ext cx="93740" cy="99270"/>
              <a:chOff x="3405677" y="1879871"/>
              <a:chExt cx="93740" cy="99270"/>
            </a:xfrm>
          </p:grpSpPr>
          <p:sp>
            <p:nvSpPr>
              <p:cNvPr id="1105" name="Google Shape;1105;p7"/>
              <p:cNvSpPr/>
              <p:nvPr/>
            </p:nvSpPr>
            <p:spPr>
              <a:xfrm>
                <a:off x="3446781" y="18798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6" name="Google Shape;1106;p7"/>
              <p:cNvSpPr/>
              <p:nvPr/>
            </p:nvSpPr>
            <p:spPr>
              <a:xfrm>
                <a:off x="3405677" y="19246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7" name="Google Shape;1107;p7"/>
              <p:cNvSpPr/>
              <p:nvPr/>
            </p:nvSpPr>
            <p:spPr>
              <a:xfrm>
                <a:off x="3422736" y="18986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8" name="Google Shape;1108;p7"/>
              <p:cNvSpPr/>
              <p:nvPr/>
            </p:nvSpPr>
            <p:spPr>
              <a:xfrm>
                <a:off x="3424836" y="18995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09" name="Google Shape;1109;p7"/>
            <p:cNvGrpSpPr/>
            <p:nvPr/>
          </p:nvGrpSpPr>
          <p:grpSpPr>
            <a:xfrm>
              <a:off x="-502651" y="154864"/>
              <a:ext cx="3274853" cy="1587915"/>
              <a:chOff x="-437626" y="154864"/>
              <a:chExt cx="3274853" cy="1587915"/>
            </a:xfrm>
          </p:grpSpPr>
          <p:grpSp>
            <p:nvGrpSpPr>
              <p:cNvPr id="1110" name="Google Shape;1110;p7"/>
              <p:cNvGrpSpPr/>
              <p:nvPr/>
            </p:nvGrpSpPr>
            <p:grpSpPr>
              <a:xfrm>
                <a:off x="-437626" y="154864"/>
                <a:ext cx="3274853" cy="909040"/>
                <a:chOff x="2589274" y="1733539"/>
                <a:chExt cx="3274853" cy="909040"/>
              </a:xfrm>
            </p:grpSpPr>
            <p:sp>
              <p:nvSpPr>
                <p:cNvPr id="1111" name="Google Shape;1111;p7"/>
                <p:cNvSpPr/>
                <p:nvPr/>
              </p:nvSpPr>
              <p:spPr>
                <a:xfrm>
                  <a:off x="2589274" y="2615661"/>
                  <a:ext cx="36519" cy="2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628" extrusionOk="0">
                      <a:moveTo>
                        <a:pt x="429" y="1"/>
                      </a:moveTo>
                      <a:cubicBezTo>
                        <a:pt x="336" y="1"/>
                        <a:pt x="244" y="49"/>
                        <a:pt x="193" y="145"/>
                      </a:cubicBezTo>
                      <a:lnTo>
                        <a:pt x="154" y="196"/>
                      </a:lnTo>
                      <a:cubicBezTo>
                        <a:pt x="1" y="483"/>
                        <a:pt x="215" y="627"/>
                        <a:pt x="428" y="627"/>
                      </a:cubicBezTo>
                      <a:cubicBezTo>
                        <a:pt x="640" y="627"/>
                        <a:pt x="851" y="483"/>
                        <a:pt x="691" y="196"/>
                      </a:cubicBezTo>
                      <a:lnTo>
                        <a:pt x="704" y="196"/>
                      </a:lnTo>
                      <a:cubicBezTo>
                        <a:pt x="691" y="170"/>
                        <a:pt x="678" y="157"/>
                        <a:pt x="666" y="145"/>
                      </a:cubicBezTo>
                      <a:cubicBezTo>
                        <a:pt x="615" y="49"/>
                        <a:pt x="522" y="1"/>
                        <a:pt x="42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12" name="Google Shape;1112;p7"/>
                <p:cNvSpPr/>
                <p:nvPr/>
              </p:nvSpPr>
              <p:spPr>
                <a:xfrm>
                  <a:off x="2718073" y="2115941"/>
                  <a:ext cx="46892" cy="33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" h="782" extrusionOk="0">
                      <a:moveTo>
                        <a:pt x="624" y="0"/>
                      </a:moveTo>
                      <a:cubicBezTo>
                        <a:pt x="617" y="0"/>
                        <a:pt x="609" y="0"/>
                        <a:pt x="602" y="1"/>
                      </a:cubicBezTo>
                      <a:cubicBezTo>
                        <a:pt x="474" y="1"/>
                        <a:pt x="346" y="26"/>
                        <a:pt x="231" y="77"/>
                      </a:cubicBezTo>
                      <a:cubicBezTo>
                        <a:pt x="1" y="218"/>
                        <a:pt x="1" y="563"/>
                        <a:pt x="231" y="704"/>
                      </a:cubicBezTo>
                      <a:cubicBezTo>
                        <a:pt x="346" y="755"/>
                        <a:pt x="474" y="781"/>
                        <a:pt x="602" y="781"/>
                      </a:cubicBezTo>
                      <a:cubicBezTo>
                        <a:pt x="609" y="781"/>
                        <a:pt x="617" y="781"/>
                        <a:pt x="624" y="781"/>
                      </a:cubicBezTo>
                      <a:cubicBezTo>
                        <a:pt x="1093" y="781"/>
                        <a:pt x="1093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13" name="Google Shape;1113;p7"/>
                <p:cNvSpPr/>
                <p:nvPr/>
              </p:nvSpPr>
              <p:spPr>
                <a:xfrm>
                  <a:off x="3446781" y="1879871"/>
                  <a:ext cx="20874" cy="99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316" extrusionOk="0">
                      <a:moveTo>
                        <a:pt x="230" y="1"/>
                      </a:moveTo>
                      <a:cubicBezTo>
                        <a:pt x="214" y="1"/>
                        <a:pt x="198" y="13"/>
                        <a:pt x="192" y="39"/>
                      </a:cubicBezTo>
                      <a:cubicBezTo>
                        <a:pt x="0" y="717"/>
                        <a:pt x="51" y="1573"/>
                        <a:pt x="115" y="2277"/>
                      </a:cubicBezTo>
                      <a:cubicBezTo>
                        <a:pt x="122" y="2302"/>
                        <a:pt x="144" y="2315"/>
                        <a:pt x="166" y="2315"/>
                      </a:cubicBezTo>
                      <a:cubicBezTo>
                        <a:pt x="189" y="2315"/>
                        <a:pt x="211" y="2302"/>
                        <a:pt x="218" y="2277"/>
                      </a:cubicBezTo>
                      <a:cubicBezTo>
                        <a:pt x="307" y="1586"/>
                        <a:pt x="486" y="717"/>
                        <a:pt x="269" y="39"/>
                      </a:cubicBezTo>
                      <a:cubicBezTo>
                        <a:pt x="262" y="13"/>
                        <a:pt x="246" y="1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14" name="Google Shape;1114;p7"/>
                <p:cNvSpPr/>
                <p:nvPr/>
              </p:nvSpPr>
              <p:spPr>
                <a:xfrm>
                  <a:off x="3405677" y="1924618"/>
                  <a:ext cx="93740" cy="11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266" extrusionOk="0">
                      <a:moveTo>
                        <a:pt x="1403" y="1"/>
                      </a:moveTo>
                      <a:cubicBezTo>
                        <a:pt x="1327" y="1"/>
                        <a:pt x="1252" y="2"/>
                        <a:pt x="1177" y="5"/>
                      </a:cubicBezTo>
                      <a:cubicBezTo>
                        <a:pt x="1062" y="5"/>
                        <a:pt x="945" y="3"/>
                        <a:pt x="826" y="3"/>
                      </a:cubicBezTo>
                      <a:cubicBezTo>
                        <a:pt x="560" y="3"/>
                        <a:pt x="290" y="15"/>
                        <a:pt x="51" y="95"/>
                      </a:cubicBezTo>
                      <a:cubicBezTo>
                        <a:pt x="0" y="107"/>
                        <a:pt x="0" y="184"/>
                        <a:pt x="51" y="197"/>
                      </a:cubicBezTo>
                      <a:cubicBezTo>
                        <a:pt x="214" y="251"/>
                        <a:pt x="383" y="266"/>
                        <a:pt x="554" y="266"/>
                      </a:cubicBezTo>
                      <a:cubicBezTo>
                        <a:pt x="706" y="266"/>
                        <a:pt x="860" y="254"/>
                        <a:pt x="1010" y="248"/>
                      </a:cubicBezTo>
                      <a:cubicBezTo>
                        <a:pt x="1394" y="248"/>
                        <a:pt x="1765" y="210"/>
                        <a:pt x="2136" y="159"/>
                      </a:cubicBezTo>
                      <a:cubicBezTo>
                        <a:pt x="2187" y="146"/>
                        <a:pt x="2187" y="69"/>
                        <a:pt x="2136" y="56"/>
                      </a:cubicBezTo>
                      <a:cubicBezTo>
                        <a:pt x="1891" y="17"/>
                        <a:pt x="1647" y="1"/>
                        <a:pt x="140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15" name="Google Shape;1115;p7"/>
                <p:cNvSpPr/>
                <p:nvPr/>
              </p:nvSpPr>
              <p:spPr>
                <a:xfrm>
                  <a:off x="3422736" y="1898687"/>
                  <a:ext cx="59450" cy="6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1547" extrusionOk="0">
                      <a:moveTo>
                        <a:pt x="1347" y="1"/>
                      </a:moveTo>
                      <a:cubicBezTo>
                        <a:pt x="1341" y="1"/>
                        <a:pt x="1334" y="3"/>
                        <a:pt x="1328" y="9"/>
                      </a:cubicBezTo>
                      <a:cubicBezTo>
                        <a:pt x="1060" y="201"/>
                        <a:pt x="830" y="418"/>
                        <a:pt x="612" y="674"/>
                      </a:cubicBezTo>
                      <a:cubicBezTo>
                        <a:pt x="369" y="904"/>
                        <a:pt x="165" y="1186"/>
                        <a:pt x="11" y="1493"/>
                      </a:cubicBezTo>
                      <a:cubicBezTo>
                        <a:pt x="1" y="1524"/>
                        <a:pt x="33" y="1547"/>
                        <a:pt x="60" y="1547"/>
                      </a:cubicBezTo>
                      <a:cubicBezTo>
                        <a:pt x="65" y="1547"/>
                        <a:pt x="71" y="1546"/>
                        <a:pt x="75" y="1544"/>
                      </a:cubicBezTo>
                      <a:cubicBezTo>
                        <a:pt x="344" y="1377"/>
                        <a:pt x="561" y="1160"/>
                        <a:pt x="740" y="904"/>
                      </a:cubicBezTo>
                      <a:cubicBezTo>
                        <a:pt x="958" y="623"/>
                        <a:pt x="1175" y="342"/>
                        <a:pt x="1367" y="60"/>
                      </a:cubicBezTo>
                      <a:cubicBezTo>
                        <a:pt x="1387" y="31"/>
                        <a:pt x="1368" y="1"/>
                        <a:pt x="13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16" name="Google Shape;1116;p7"/>
                <p:cNvSpPr/>
                <p:nvPr/>
              </p:nvSpPr>
              <p:spPr>
                <a:xfrm>
                  <a:off x="3424836" y="1899587"/>
                  <a:ext cx="60779" cy="61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437" extrusionOk="0">
                      <a:moveTo>
                        <a:pt x="13" y="1"/>
                      </a:moveTo>
                      <a:cubicBezTo>
                        <a:pt x="13" y="1"/>
                        <a:pt x="13" y="1"/>
                        <a:pt x="13" y="14"/>
                      </a:cubicBezTo>
                      <a:cubicBezTo>
                        <a:pt x="1" y="295"/>
                        <a:pt x="371" y="564"/>
                        <a:pt x="538" y="755"/>
                      </a:cubicBezTo>
                      <a:cubicBezTo>
                        <a:pt x="781" y="1011"/>
                        <a:pt x="1049" y="1241"/>
                        <a:pt x="1356" y="1433"/>
                      </a:cubicBezTo>
                      <a:cubicBezTo>
                        <a:pt x="1361" y="1435"/>
                        <a:pt x="1366" y="1436"/>
                        <a:pt x="1371" y="1436"/>
                      </a:cubicBezTo>
                      <a:cubicBezTo>
                        <a:pt x="1394" y="1436"/>
                        <a:pt x="1418" y="1414"/>
                        <a:pt x="1407" y="1382"/>
                      </a:cubicBezTo>
                      <a:cubicBezTo>
                        <a:pt x="1228" y="1088"/>
                        <a:pt x="1024" y="819"/>
                        <a:pt x="781" y="589"/>
                      </a:cubicBezTo>
                      <a:cubicBezTo>
                        <a:pt x="614" y="423"/>
                        <a:pt x="448" y="270"/>
                        <a:pt x="282" y="103"/>
                      </a:cubicBezTo>
                      <a:cubicBezTo>
                        <a:pt x="205" y="39"/>
                        <a:pt x="116" y="1"/>
                        <a:pt x="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17" name="Google Shape;1117;p7"/>
                <p:cNvSpPr/>
                <p:nvPr/>
              </p:nvSpPr>
              <p:spPr>
                <a:xfrm flipH="1">
                  <a:off x="5802150" y="1773346"/>
                  <a:ext cx="20874" cy="99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316" extrusionOk="0">
                      <a:moveTo>
                        <a:pt x="230" y="1"/>
                      </a:moveTo>
                      <a:cubicBezTo>
                        <a:pt x="214" y="1"/>
                        <a:pt x="198" y="13"/>
                        <a:pt x="192" y="39"/>
                      </a:cubicBezTo>
                      <a:cubicBezTo>
                        <a:pt x="0" y="717"/>
                        <a:pt x="51" y="1573"/>
                        <a:pt x="115" y="2277"/>
                      </a:cubicBezTo>
                      <a:cubicBezTo>
                        <a:pt x="122" y="2302"/>
                        <a:pt x="144" y="2315"/>
                        <a:pt x="166" y="2315"/>
                      </a:cubicBezTo>
                      <a:cubicBezTo>
                        <a:pt x="189" y="2315"/>
                        <a:pt x="211" y="2302"/>
                        <a:pt x="218" y="2277"/>
                      </a:cubicBezTo>
                      <a:cubicBezTo>
                        <a:pt x="307" y="1586"/>
                        <a:pt x="486" y="717"/>
                        <a:pt x="269" y="39"/>
                      </a:cubicBezTo>
                      <a:cubicBezTo>
                        <a:pt x="262" y="13"/>
                        <a:pt x="246" y="1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18" name="Google Shape;1118;p7"/>
                <p:cNvSpPr/>
                <p:nvPr/>
              </p:nvSpPr>
              <p:spPr>
                <a:xfrm flipH="1">
                  <a:off x="5770388" y="1818093"/>
                  <a:ext cx="93740" cy="11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266" extrusionOk="0">
                      <a:moveTo>
                        <a:pt x="1403" y="1"/>
                      </a:moveTo>
                      <a:cubicBezTo>
                        <a:pt x="1327" y="1"/>
                        <a:pt x="1252" y="2"/>
                        <a:pt x="1177" y="5"/>
                      </a:cubicBezTo>
                      <a:cubicBezTo>
                        <a:pt x="1062" y="5"/>
                        <a:pt x="945" y="3"/>
                        <a:pt x="826" y="3"/>
                      </a:cubicBezTo>
                      <a:cubicBezTo>
                        <a:pt x="560" y="3"/>
                        <a:pt x="290" y="15"/>
                        <a:pt x="51" y="95"/>
                      </a:cubicBezTo>
                      <a:cubicBezTo>
                        <a:pt x="0" y="107"/>
                        <a:pt x="0" y="184"/>
                        <a:pt x="51" y="197"/>
                      </a:cubicBezTo>
                      <a:cubicBezTo>
                        <a:pt x="214" y="251"/>
                        <a:pt x="383" y="266"/>
                        <a:pt x="554" y="266"/>
                      </a:cubicBezTo>
                      <a:cubicBezTo>
                        <a:pt x="706" y="266"/>
                        <a:pt x="860" y="254"/>
                        <a:pt x="1010" y="248"/>
                      </a:cubicBezTo>
                      <a:cubicBezTo>
                        <a:pt x="1394" y="248"/>
                        <a:pt x="1765" y="210"/>
                        <a:pt x="2136" y="159"/>
                      </a:cubicBezTo>
                      <a:cubicBezTo>
                        <a:pt x="2187" y="146"/>
                        <a:pt x="2187" y="69"/>
                        <a:pt x="2136" y="56"/>
                      </a:cubicBezTo>
                      <a:cubicBezTo>
                        <a:pt x="1891" y="17"/>
                        <a:pt x="1647" y="1"/>
                        <a:pt x="140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19" name="Google Shape;1119;p7"/>
                <p:cNvSpPr/>
                <p:nvPr/>
              </p:nvSpPr>
              <p:spPr>
                <a:xfrm flipH="1">
                  <a:off x="5787619" y="1792162"/>
                  <a:ext cx="59450" cy="6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1547" extrusionOk="0">
                      <a:moveTo>
                        <a:pt x="1347" y="1"/>
                      </a:moveTo>
                      <a:cubicBezTo>
                        <a:pt x="1341" y="1"/>
                        <a:pt x="1334" y="3"/>
                        <a:pt x="1328" y="9"/>
                      </a:cubicBezTo>
                      <a:cubicBezTo>
                        <a:pt x="1060" y="201"/>
                        <a:pt x="830" y="418"/>
                        <a:pt x="612" y="674"/>
                      </a:cubicBezTo>
                      <a:cubicBezTo>
                        <a:pt x="369" y="904"/>
                        <a:pt x="165" y="1186"/>
                        <a:pt x="11" y="1493"/>
                      </a:cubicBezTo>
                      <a:cubicBezTo>
                        <a:pt x="1" y="1524"/>
                        <a:pt x="33" y="1547"/>
                        <a:pt x="60" y="1547"/>
                      </a:cubicBezTo>
                      <a:cubicBezTo>
                        <a:pt x="65" y="1547"/>
                        <a:pt x="71" y="1546"/>
                        <a:pt x="75" y="1544"/>
                      </a:cubicBezTo>
                      <a:cubicBezTo>
                        <a:pt x="344" y="1377"/>
                        <a:pt x="561" y="1160"/>
                        <a:pt x="740" y="904"/>
                      </a:cubicBezTo>
                      <a:cubicBezTo>
                        <a:pt x="958" y="623"/>
                        <a:pt x="1175" y="342"/>
                        <a:pt x="1367" y="60"/>
                      </a:cubicBezTo>
                      <a:cubicBezTo>
                        <a:pt x="1387" y="31"/>
                        <a:pt x="1368" y="1"/>
                        <a:pt x="13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0" name="Google Shape;1120;p7"/>
                <p:cNvSpPr/>
                <p:nvPr/>
              </p:nvSpPr>
              <p:spPr>
                <a:xfrm flipH="1">
                  <a:off x="5784190" y="1793062"/>
                  <a:ext cx="60779" cy="61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437" extrusionOk="0">
                      <a:moveTo>
                        <a:pt x="13" y="1"/>
                      </a:moveTo>
                      <a:cubicBezTo>
                        <a:pt x="13" y="1"/>
                        <a:pt x="13" y="1"/>
                        <a:pt x="13" y="14"/>
                      </a:cubicBezTo>
                      <a:cubicBezTo>
                        <a:pt x="1" y="295"/>
                        <a:pt x="371" y="564"/>
                        <a:pt x="538" y="755"/>
                      </a:cubicBezTo>
                      <a:cubicBezTo>
                        <a:pt x="781" y="1011"/>
                        <a:pt x="1049" y="1241"/>
                        <a:pt x="1356" y="1433"/>
                      </a:cubicBezTo>
                      <a:cubicBezTo>
                        <a:pt x="1361" y="1435"/>
                        <a:pt x="1366" y="1436"/>
                        <a:pt x="1371" y="1436"/>
                      </a:cubicBezTo>
                      <a:cubicBezTo>
                        <a:pt x="1394" y="1436"/>
                        <a:pt x="1418" y="1414"/>
                        <a:pt x="1407" y="1382"/>
                      </a:cubicBezTo>
                      <a:cubicBezTo>
                        <a:pt x="1228" y="1088"/>
                        <a:pt x="1024" y="819"/>
                        <a:pt x="781" y="589"/>
                      </a:cubicBezTo>
                      <a:cubicBezTo>
                        <a:pt x="614" y="423"/>
                        <a:pt x="448" y="270"/>
                        <a:pt x="282" y="103"/>
                      </a:cubicBezTo>
                      <a:cubicBezTo>
                        <a:pt x="205" y="39"/>
                        <a:pt x="116" y="1"/>
                        <a:pt x="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1" name="Google Shape;1121;p7"/>
                <p:cNvSpPr/>
                <p:nvPr/>
              </p:nvSpPr>
              <p:spPr>
                <a:xfrm flipH="1">
                  <a:off x="4354007" y="1733539"/>
                  <a:ext cx="37290" cy="178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3" extrusionOk="0">
                      <a:moveTo>
                        <a:pt x="460" y="0"/>
                      </a:moveTo>
                      <a:cubicBezTo>
                        <a:pt x="425" y="0"/>
                        <a:pt x="390" y="19"/>
                        <a:pt x="384" y="58"/>
                      </a:cubicBezTo>
                      <a:cubicBezTo>
                        <a:pt x="0" y="1285"/>
                        <a:pt x="320" y="2833"/>
                        <a:pt x="473" y="4086"/>
                      </a:cubicBezTo>
                      <a:cubicBezTo>
                        <a:pt x="473" y="4143"/>
                        <a:pt x="518" y="4172"/>
                        <a:pt x="563" y="4172"/>
                      </a:cubicBezTo>
                      <a:cubicBezTo>
                        <a:pt x="607" y="4172"/>
                        <a:pt x="652" y="4143"/>
                        <a:pt x="652" y="4086"/>
                      </a:cubicBezTo>
                      <a:cubicBezTo>
                        <a:pt x="793" y="2833"/>
                        <a:pt x="870" y="1285"/>
                        <a:pt x="537" y="58"/>
                      </a:cubicBezTo>
                      <a:cubicBezTo>
                        <a:pt x="531" y="19"/>
                        <a:pt x="496" y="0"/>
                        <a:pt x="4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2" name="Google Shape;1122;p7"/>
                <p:cNvSpPr/>
                <p:nvPr/>
              </p:nvSpPr>
              <p:spPr>
                <a:xfrm flipH="1">
                  <a:off x="4280539" y="1813947"/>
                  <a:ext cx="168878" cy="20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0" h="484" extrusionOk="0">
                      <a:moveTo>
                        <a:pt x="1409" y="1"/>
                      </a:moveTo>
                      <a:cubicBezTo>
                        <a:pt x="970" y="1"/>
                        <a:pt x="529" y="32"/>
                        <a:pt x="103" y="100"/>
                      </a:cubicBezTo>
                      <a:cubicBezTo>
                        <a:pt x="1" y="125"/>
                        <a:pt x="1" y="266"/>
                        <a:pt x="103" y="292"/>
                      </a:cubicBezTo>
                      <a:cubicBezTo>
                        <a:pt x="768" y="394"/>
                        <a:pt x="1446" y="445"/>
                        <a:pt x="2123" y="458"/>
                      </a:cubicBezTo>
                      <a:cubicBezTo>
                        <a:pt x="2392" y="464"/>
                        <a:pt x="2666" y="484"/>
                        <a:pt x="2938" y="484"/>
                      </a:cubicBezTo>
                      <a:cubicBezTo>
                        <a:pt x="3249" y="484"/>
                        <a:pt x="3557" y="458"/>
                        <a:pt x="3850" y="356"/>
                      </a:cubicBezTo>
                      <a:cubicBezTo>
                        <a:pt x="3939" y="330"/>
                        <a:pt x="3939" y="202"/>
                        <a:pt x="3850" y="177"/>
                      </a:cubicBezTo>
                      <a:cubicBezTo>
                        <a:pt x="3421" y="28"/>
                        <a:pt x="2944" y="11"/>
                        <a:pt x="2472" y="11"/>
                      </a:cubicBezTo>
                      <a:cubicBezTo>
                        <a:pt x="2333" y="11"/>
                        <a:pt x="2194" y="12"/>
                        <a:pt x="2057" y="12"/>
                      </a:cubicBezTo>
                      <a:cubicBezTo>
                        <a:pt x="1981" y="12"/>
                        <a:pt x="1905" y="12"/>
                        <a:pt x="1829" y="10"/>
                      </a:cubicBezTo>
                      <a:cubicBezTo>
                        <a:pt x="1690" y="4"/>
                        <a:pt x="1549" y="1"/>
                        <a:pt x="14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3" name="Google Shape;1123;p7"/>
                <p:cNvSpPr/>
                <p:nvPr/>
              </p:nvSpPr>
              <p:spPr>
                <a:xfrm flipH="1">
                  <a:off x="4310973" y="1767528"/>
                  <a:ext cx="106942" cy="119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" h="2782" extrusionOk="0">
                      <a:moveTo>
                        <a:pt x="85" y="1"/>
                      </a:moveTo>
                      <a:cubicBezTo>
                        <a:pt x="41" y="1"/>
                        <a:pt x="1" y="53"/>
                        <a:pt x="33" y="96"/>
                      </a:cubicBezTo>
                      <a:cubicBezTo>
                        <a:pt x="391" y="620"/>
                        <a:pt x="775" y="1119"/>
                        <a:pt x="1158" y="1618"/>
                      </a:cubicBezTo>
                      <a:cubicBezTo>
                        <a:pt x="1465" y="2027"/>
                        <a:pt x="1900" y="2538"/>
                        <a:pt x="2347" y="2768"/>
                      </a:cubicBezTo>
                      <a:cubicBezTo>
                        <a:pt x="2362" y="2777"/>
                        <a:pt x="2379" y="2782"/>
                        <a:pt x="2395" y="2782"/>
                      </a:cubicBezTo>
                      <a:cubicBezTo>
                        <a:pt x="2447" y="2782"/>
                        <a:pt x="2495" y="2738"/>
                        <a:pt x="2475" y="2679"/>
                      </a:cubicBezTo>
                      <a:cubicBezTo>
                        <a:pt x="2258" y="2142"/>
                        <a:pt x="1785" y="1618"/>
                        <a:pt x="1401" y="1196"/>
                      </a:cubicBezTo>
                      <a:cubicBezTo>
                        <a:pt x="1017" y="761"/>
                        <a:pt x="583" y="364"/>
                        <a:pt x="122" y="6"/>
                      </a:cubicBezTo>
                      <a:lnTo>
                        <a:pt x="110" y="6"/>
                      </a:lnTo>
                      <a:cubicBezTo>
                        <a:pt x="102" y="2"/>
                        <a:pt x="9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4" name="Google Shape;1124;p7"/>
                <p:cNvSpPr/>
                <p:nvPr/>
              </p:nvSpPr>
              <p:spPr>
                <a:xfrm flipH="1">
                  <a:off x="4313973" y="1769414"/>
                  <a:ext cx="109985" cy="110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6" h="2577" extrusionOk="0">
                      <a:moveTo>
                        <a:pt x="2527" y="1"/>
                      </a:moveTo>
                      <a:cubicBezTo>
                        <a:pt x="2348" y="1"/>
                        <a:pt x="2182" y="77"/>
                        <a:pt x="2054" y="193"/>
                      </a:cubicBezTo>
                      <a:cubicBezTo>
                        <a:pt x="1760" y="474"/>
                        <a:pt x="1440" y="755"/>
                        <a:pt x="1158" y="1049"/>
                      </a:cubicBezTo>
                      <a:cubicBezTo>
                        <a:pt x="737" y="1510"/>
                        <a:pt x="327" y="1932"/>
                        <a:pt x="33" y="2482"/>
                      </a:cubicBezTo>
                      <a:cubicBezTo>
                        <a:pt x="1" y="2525"/>
                        <a:pt x="41" y="2577"/>
                        <a:pt x="85" y="2577"/>
                      </a:cubicBezTo>
                      <a:cubicBezTo>
                        <a:pt x="94" y="2577"/>
                        <a:pt x="102" y="2575"/>
                        <a:pt x="110" y="2571"/>
                      </a:cubicBezTo>
                      <a:cubicBezTo>
                        <a:pt x="660" y="2239"/>
                        <a:pt x="1158" y="1817"/>
                        <a:pt x="1580" y="1343"/>
                      </a:cubicBezTo>
                      <a:cubicBezTo>
                        <a:pt x="1875" y="1011"/>
                        <a:pt x="2565" y="512"/>
                        <a:pt x="2540" y="14"/>
                      </a:cubicBezTo>
                      <a:cubicBezTo>
                        <a:pt x="2540" y="14"/>
                        <a:pt x="2527" y="1"/>
                        <a:pt x="25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5" name="Google Shape;1125;p7"/>
                <p:cNvSpPr/>
                <p:nvPr/>
              </p:nvSpPr>
              <p:spPr>
                <a:xfrm flipH="1">
                  <a:off x="3626236" y="2468951"/>
                  <a:ext cx="34590" cy="2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7" h="627" extrusionOk="0">
                      <a:moveTo>
                        <a:pt x="397" y="0"/>
                      </a:moveTo>
                      <a:cubicBezTo>
                        <a:pt x="0" y="0"/>
                        <a:pt x="0" y="627"/>
                        <a:pt x="397" y="627"/>
                      </a:cubicBezTo>
                      <a:cubicBezTo>
                        <a:pt x="806" y="627"/>
                        <a:pt x="806" y="0"/>
                        <a:pt x="39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6" name="Google Shape;1126;p7"/>
                <p:cNvSpPr/>
                <p:nvPr/>
              </p:nvSpPr>
              <p:spPr>
                <a:xfrm flipH="1">
                  <a:off x="3804367" y="2223399"/>
                  <a:ext cx="37890" cy="30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" h="701" extrusionOk="0">
                      <a:moveTo>
                        <a:pt x="436" y="0"/>
                      </a:moveTo>
                      <a:cubicBezTo>
                        <a:pt x="141" y="0"/>
                        <a:pt x="1" y="346"/>
                        <a:pt x="205" y="563"/>
                      </a:cubicBezTo>
                      <a:lnTo>
                        <a:pt x="257" y="614"/>
                      </a:lnTo>
                      <a:cubicBezTo>
                        <a:pt x="308" y="672"/>
                        <a:pt x="375" y="701"/>
                        <a:pt x="444" y="701"/>
                      </a:cubicBezTo>
                      <a:cubicBezTo>
                        <a:pt x="512" y="701"/>
                        <a:pt x="583" y="672"/>
                        <a:pt x="640" y="614"/>
                      </a:cubicBezTo>
                      <a:lnTo>
                        <a:pt x="679" y="563"/>
                      </a:lnTo>
                      <a:cubicBezTo>
                        <a:pt x="883" y="346"/>
                        <a:pt x="730" y="0"/>
                        <a:pt x="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7" name="Google Shape;1127;p7"/>
                <p:cNvSpPr/>
                <p:nvPr/>
              </p:nvSpPr>
              <p:spPr>
                <a:xfrm flipH="1">
                  <a:off x="3374683" y="2500712"/>
                  <a:ext cx="20874" cy="99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326" extrusionOk="0">
                      <a:moveTo>
                        <a:pt x="226" y="1"/>
                      </a:moveTo>
                      <a:cubicBezTo>
                        <a:pt x="208" y="1"/>
                        <a:pt x="192" y="14"/>
                        <a:pt x="192" y="39"/>
                      </a:cubicBezTo>
                      <a:cubicBezTo>
                        <a:pt x="1" y="717"/>
                        <a:pt x="39" y="1574"/>
                        <a:pt x="116" y="2277"/>
                      </a:cubicBezTo>
                      <a:cubicBezTo>
                        <a:pt x="116" y="2309"/>
                        <a:pt x="141" y="2325"/>
                        <a:pt x="167" y="2325"/>
                      </a:cubicBezTo>
                      <a:cubicBezTo>
                        <a:pt x="192" y="2325"/>
                        <a:pt x="218" y="2309"/>
                        <a:pt x="218" y="2277"/>
                      </a:cubicBezTo>
                      <a:cubicBezTo>
                        <a:pt x="308" y="1574"/>
                        <a:pt x="487" y="717"/>
                        <a:pt x="269" y="39"/>
                      </a:cubicBezTo>
                      <a:cubicBezTo>
                        <a:pt x="263" y="14"/>
                        <a:pt x="244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8" name="Google Shape;1128;p7"/>
                <p:cNvSpPr/>
                <p:nvPr/>
              </p:nvSpPr>
              <p:spPr>
                <a:xfrm flipH="1">
                  <a:off x="3342878" y="2544044"/>
                  <a:ext cx="93783" cy="12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300" extrusionOk="0">
                      <a:moveTo>
                        <a:pt x="1177" y="26"/>
                      </a:moveTo>
                      <a:cubicBezTo>
                        <a:pt x="806" y="38"/>
                        <a:pt x="397" y="0"/>
                        <a:pt x="52" y="128"/>
                      </a:cubicBezTo>
                      <a:cubicBezTo>
                        <a:pt x="1" y="141"/>
                        <a:pt x="1" y="217"/>
                        <a:pt x="52" y="230"/>
                      </a:cubicBezTo>
                      <a:cubicBezTo>
                        <a:pt x="214" y="284"/>
                        <a:pt x="384" y="299"/>
                        <a:pt x="555" y="299"/>
                      </a:cubicBezTo>
                      <a:cubicBezTo>
                        <a:pt x="707" y="299"/>
                        <a:pt x="860" y="287"/>
                        <a:pt x="1011" y="281"/>
                      </a:cubicBezTo>
                      <a:cubicBezTo>
                        <a:pt x="1382" y="281"/>
                        <a:pt x="1765" y="243"/>
                        <a:pt x="2136" y="192"/>
                      </a:cubicBezTo>
                      <a:cubicBezTo>
                        <a:pt x="2187" y="179"/>
                        <a:pt x="2187" y="102"/>
                        <a:pt x="2136" y="90"/>
                      </a:cubicBezTo>
                      <a:cubicBezTo>
                        <a:pt x="1816" y="38"/>
                        <a:pt x="1497" y="26"/>
                        <a:pt x="1177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29" name="Google Shape;1129;p7"/>
                <p:cNvSpPr/>
                <p:nvPr/>
              </p:nvSpPr>
              <p:spPr>
                <a:xfrm flipH="1">
                  <a:off x="3360538" y="2519785"/>
                  <a:ext cx="59022" cy="66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7" h="1542" extrusionOk="0">
                      <a:moveTo>
                        <a:pt x="1341" y="0"/>
                      </a:moveTo>
                      <a:cubicBezTo>
                        <a:pt x="1337" y="0"/>
                        <a:pt x="1332" y="1"/>
                        <a:pt x="1328" y="3"/>
                      </a:cubicBezTo>
                      <a:cubicBezTo>
                        <a:pt x="1059" y="195"/>
                        <a:pt x="829" y="413"/>
                        <a:pt x="612" y="656"/>
                      </a:cubicBezTo>
                      <a:cubicBezTo>
                        <a:pt x="369" y="899"/>
                        <a:pt x="164" y="1180"/>
                        <a:pt x="11" y="1487"/>
                      </a:cubicBezTo>
                      <a:cubicBezTo>
                        <a:pt x="0" y="1518"/>
                        <a:pt x="33" y="1541"/>
                        <a:pt x="59" y="1541"/>
                      </a:cubicBezTo>
                      <a:cubicBezTo>
                        <a:pt x="65" y="1541"/>
                        <a:pt x="70" y="1540"/>
                        <a:pt x="75" y="1538"/>
                      </a:cubicBezTo>
                      <a:cubicBezTo>
                        <a:pt x="343" y="1372"/>
                        <a:pt x="561" y="1154"/>
                        <a:pt x="740" y="899"/>
                      </a:cubicBezTo>
                      <a:cubicBezTo>
                        <a:pt x="957" y="617"/>
                        <a:pt x="1174" y="349"/>
                        <a:pt x="1366" y="55"/>
                      </a:cubicBezTo>
                      <a:cubicBezTo>
                        <a:pt x="1377" y="23"/>
                        <a:pt x="1361" y="0"/>
                        <a:pt x="134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30" name="Google Shape;1130;p7"/>
                <p:cNvSpPr/>
                <p:nvPr/>
              </p:nvSpPr>
              <p:spPr>
                <a:xfrm flipH="1">
                  <a:off x="3356723" y="2520471"/>
                  <a:ext cx="60736" cy="61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7" h="1441" extrusionOk="0">
                      <a:moveTo>
                        <a:pt x="13" y="0"/>
                      </a:moveTo>
                      <a:cubicBezTo>
                        <a:pt x="13" y="0"/>
                        <a:pt x="0" y="0"/>
                        <a:pt x="0" y="13"/>
                      </a:cubicBezTo>
                      <a:cubicBezTo>
                        <a:pt x="0" y="294"/>
                        <a:pt x="371" y="563"/>
                        <a:pt x="537" y="755"/>
                      </a:cubicBezTo>
                      <a:cubicBezTo>
                        <a:pt x="780" y="1023"/>
                        <a:pt x="1049" y="1253"/>
                        <a:pt x="1356" y="1432"/>
                      </a:cubicBezTo>
                      <a:cubicBezTo>
                        <a:pt x="1361" y="1438"/>
                        <a:pt x="1368" y="1441"/>
                        <a:pt x="1374" y="1441"/>
                      </a:cubicBezTo>
                      <a:cubicBezTo>
                        <a:pt x="1396" y="1441"/>
                        <a:pt x="1417" y="1411"/>
                        <a:pt x="1407" y="1381"/>
                      </a:cubicBezTo>
                      <a:cubicBezTo>
                        <a:pt x="1228" y="1100"/>
                        <a:pt x="1010" y="831"/>
                        <a:pt x="780" y="588"/>
                      </a:cubicBezTo>
                      <a:cubicBezTo>
                        <a:pt x="614" y="422"/>
                        <a:pt x="448" y="269"/>
                        <a:pt x="281" y="103"/>
                      </a:cubicBezTo>
                      <a:cubicBezTo>
                        <a:pt x="205" y="39"/>
                        <a:pt x="115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31" name="Google Shape;1131;p7"/>
                <p:cNvSpPr/>
                <p:nvPr/>
              </p:nvSpPr>
              <p:spPr>
                <a:xfrm rot="10800000" flipH="1">
                  <a:off x="4873717" y="2279782"/>
                  <a:ext cx="34590" cy="2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7" h="627" extrusionOk="0">
                      <a:moveTo>
                        <a:pt x="397" y="0"/>
                      </a:moveTo>
                      <a:cubicBezTo>
                        <a:pt x="0" y="0"/>
                        <a:pt x="0" y="627"/>
                        <a:pt x="397" y="627"/>
                      </a:cubicBezTo>
                      <a:cubicBezTo>
                        <a:pt x="806" y="627"/>
                        <a:pt x="806" y="0"/>
                        <a:pt x="39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32" name="Google Shape;1132;p7"/>
                <p:cNvSpPr/>
                <p:nvPr/>
              </p:nvSpPr>
              <p:spPr>
                <a:xfrm rot="10800000" flipH="1">
                  <a:off x="4692285" y="2522163"/>
                  <a:ext cx="37890" cy="30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" h="701" extrusionOk="0">
                      <a:moveTo>
                        <a:pt x="436" y="0"/>
                      </a:moveTo>
                      <a:cubicBezTo>
                        <a:pt x="141" y="0"/>
                        <a:pt x="1" y="346"/>
                        <a:pt x="205" y="563"/>
                      </a:cubicBezTo>
                      <a:lnTo>
                        <a:pt x="257" y="614"/>
                      </a:lnTo>
                      <a:cubicBezTo>
                        <a:pt x="308" y="672"/>
                        <a:pt x="375" y="701"/>
                        <a:pt x="444" y="701"/>
                      </a:cubicBezTo>
                      <a:cubicBezTo>
                        <a:pt x="512" y="701"/>
                        <a:pt x="583" y="672"/>
                        <a:pt x="640" y="614"/>
                      </a:cubicBezTo>
                      <a:lnTo>
                        <a:pt x="679" y="563"/>
                      </a:lnTo>
                      <a:cubicBezTo>
                        <a:pt x="883" y="346"/>
                        <a:pt x="730" y="0"/>
                        <a:pt x="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33" name="Google Shape;1133;p7"/>
                <p:cNvSpPr/>
                <p:nvPr/>
              </p:nvSpPr>
              <p:spPr>
                <a:xfrm rot="10800000" flipH="1">
                  <a:off x="5138986" y="2175199"/>
                  <a:ext cx="20874" cy="99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326" extrusionOk="0">
                      <a:moveTo>
                        <a:pt x="226" y="1"/>
                      </a:moveTo>
                      <a:cubicBezTo>
                        <a:pt x="208" y="1"/>
                        <a:pt x="192" y="14"/>
                        <a:pt x="192" y="39"/>
                      </a:cubicBezTo>
                      <a:cubicBezTo>
                        <a:pt x="1" y="717"/>
                        <a:pt x="39" y="1574"/>
                        <a:pt x="116" y="2277"/>
                      </a:cubicBezTo>
                      <a:cubicBezTo>
                        <a:pt x="116" y="2309"/>
                        <a:pt x="141" y="2325"/>
                        <a:pt x="167" y="2325"/>
                      </a:cubicBezTo>
                      <a:cubicBezTo>
                        <a:pt x="192" y="2325"/>
                        <a:pt x="218" y="2309"/>
                        <a:pt x="218" y="2277"/>
                      </a:cubicBezTo>
                      <a:cubicBezTo>
                        <a:pt x="308" y="1574"/>
                        <a:pt x="487" y="717"/>
                        <a:pt x="269" y="39"/>
                      </a:cubicBezTo>
                      <a:cubicBezTo>
                        <a:pt x="263" y="14"/>
                        <a:pt x="244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34" name="Google Shape;1134;p7"/>
                <p:cNvSpPr/>
                <p:nvPr/>
              </p:nvSpPr>
              <p:spPr>
                <a:xfrm rot="10800000" flipH="1">
                  <a:off x="5097882" y="2218705"/>
                  <a:ext cx="93783" cy="12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300" extrusionOk="0">
                      <a:moveTo>
                        <a:pt x="1177" y="26"/>
                      </a:moveTo>
                      <a:cubicBezTo>
                        <a:pt x="806" y="38"/>
                        <a:pt x="397" y="0"/>
                        <a:pt x="52" y="128"/>
                      </a:cubicBezTo>
                      <a:cubicBezTo>
                        <a:pt x="1" y="141"/>
                        <a:pt x="1" y="217"/>
                        <a:pt x="52" y="230"/>
                      </a:cubicBezTo>
                      <a:cubicBezTo>
                        <a:pt x="214" y="284"/>
                        <a:pt x="384" y="299"/>
                        <a:pt x="555" y="299"/>
                      </a:cubicBezTo>
                      <a:cubicBezTo>
                        <a:pt x="707" y="299"/>
                        <a:pt x="860" y="287"/>
                        <a:pt x="1011" y="281"/>
                      </a:cubicBezTo>
                      <a:cubicBezTo>
                        <a:pt x="1382" y="281"/>
                        <a:pt x="1765" y="243"/>
                        <a:pt x="2136" y="192"/>
                      </a:cubicBezTo>
                      <a:cubicBezTo>
                        <a:pt x="2187" y="179"/>
                        <a:pt x="2187" y="102"/>
                        <a:pt x="2136" y="90"/>
                      </a:cubicBezTo>
                      <a:cubicBezTo>
                        <a:pt x="1816" y="38"/>
                        <a:pt x="1497" y="26"/>
                        <a:pt x="1177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35" name="Google Shape;1135;p7"/>
                <p:cNvSpPr/>
                <p:nvPr/>
              </p:nvSpPr>
              <p:spPr>
                <a:xfrm rot="10800000" flipH="1">
                  <a:off x="5114983" y="2189730"/>
                  <a:ext cx="59022" cy="66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7" h="1542" extrusionOk="0">
                      <a:moveTo>
                        <a:pt x="1341" y="0"/>
                      </a:moveTo>
                      <a:cubicBezTo>
                        <a:pt x="1337" y="0"/>
                        <a:pt x="1332" y="1"/>
                        <a:pt x="1328" y="3"/>
                      </a:cubicBezTo>
                      <a:cubicBezTo>
                        <a:pt x="1059" y="195"/>
                        <a:pt x="829" y="413"/>
                        <a:pt x="612" y="656"/>
                      </a:cubicBezTo>
                      <a:cubicBezTo>
                        <a:pt x="369" y="899"/>
                        <a:pt x="164" y="1180"/>
                        <a:pt x="11" y="1487"/>
                      </a:cubicBezTo>
                      <a:cubicBezTo>
                        <a:pt x="0" y="1518"/>
                        <a:pt x="33" y="1541"/>
                        <a:pt x="59" y="1541"/>
                      </a:cubicBezTo>
                      <a:cubicBezTo>
                        <a:pt x="65" y="1541"/>
                        <a:pt x="70" y="1540"/>
                        <a:pt x="75" y="1538"/>
                      </a:cubicBezTo>
                      <a:cubicBezTo>
                        <a:pt x="343" y="1372"/>
                        <a:pt x="561" y="1154"/>
                        <a:pt x="740" y="899"/>
                      </a:cubicBezTo>
                      <a:cubicBezTo>
                        <a:pt x="957" y="617"/>
                        <a:pt x="1174" y="349"/>
                        <a:pt x="1366" y="55"/>
                      </a:cubicBezTo>
                      <a:cubicBezTo>
                        <a:pt x="1377" y="23"/>
                        <a:pt x="1361" y="0"/>
                        <a:pt x="134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36" name="Google Shape;1136;p7"/>
                <p:cNvSpPr/>
                <p:nvPr/>
              </p:nvSpPr>
              <p:spPr>
                <a:xfrm rot="10800000" flipH="1">
                  <a:off x="5117084" y="2193373"/>
                  <a:ext cx="60736" cy="61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7" h="1441" extrusionOk="0">
                      <a:moveTo>
                        <a:pt x="13" y="0"/>
                      </a:moveTo>
                      <a:cubicBezTo>
                        <a:pt x="13" y="0"/>
                        <a:pt x="0" y="0"/>
                        <a:pt x="0" y="13"/>
                      </a:cubicBezTo>
                      <a:cubicBezTo>
                        <a:pt x="0" y="294"/>
                        <a:pt x="371" y="563"/>
                        <a:pt x="537" y="755"/>
                      </a:cubicBezTo>
                      <a:cubicBezTo>
                        <a:pt x="780" y="1023"/>
                        <a:pt x="1049" y="1253"/>
                        <a:pt x="1356" y="1432"/>
                      </a:cubicBezTo>
                      <a:cubicBezTo>
                        <a:pt x="1361" y="1438"/>
                        <a:pt x="1368" y="1441"/>
                        <a:pt x="1374" y="1441"/>
                      </a:cubicBezTo>
                      <a:cubicBezTo>
                        <a:pt x="1396" y="1441"/>
                        <a:pt x="1417" y="1411"/>
                        <a:pt x="1407" y="1381"/>
                      </a:cubicBezTo>
                      <a:cubicBezTo>
                        <a:pt x="1228" y="1100"/>
                        <a:pt x="1010" y="831"/>
                        <a:pt x="780" y="588"/>
                      </a:cubicBezTo>
                      <a:cubicBezTo>
                        <a:pt x="614" y="422"/>
                        <a:pt x="448" y="269"/>
                        <a:pt x="281" y="103"/>
                      </a:cubicBezTo>
                      <a:cubicBezTo>
                        <a:pt x="205" y="39"/>
                        <a:pt x="115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137" name="Google Shape;1137;p7"/>
              <p:cNvGrpSpPr/>
              <p:nvPr/>
            </p:nvGrpSpPr>
            <p:grpSpPr>
              <a:xfrm>
                <a:off x="223764" y="1563914"/>
                <a:ext cx="168878" cy="178865"/>
                <a:chOff x="4280539" y="1733539"/>
                <a:chExt cx="168878" cy="178865"/>
              </a:xfrm>
            </p:grpSpPr>
            <p:sp>
              <p:nvSpPr>
                <p:cNvPr id="1138" name="Google Shape;1138;p7"/>
                <p:cNvSpPr/>
                <p:nvPr/>
              </p:nvSpPr>
              <p:spPr>
                <a:xfrm flipH="1">
                  <a:off x="4354007" y="1733539"/>
                  <a:ext cx="37290" cy="178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3" extrusionOk="0">
                      <a:moveTo>
                        <a:pt x="460" y="0"/>
                      </a:moveTo>
                      <a:cubicBezTo>
                        <a:pt x="425" y="0"/>
                        <a:pt x="390" y="19"/>
                        <a:pt x="384" y="58"/>
                      </a:cubicBezTo>
                      <a:cubicBezTo>
                        <a:pt x="0" y="1285"/>
                        <a:pt x="320" y="2833"/>
                        <a:pt x="473" y="4086"/>
                      </a:cubicBezTo>
                      <a:cubicBezTo>
                        <a:pt x="473" y="4143"/>
                        <a:pt x="518" y="4172"/>
                        <a:pt x="563" y="4172"/>
                      </a:cubicBezTo>
                      <a:cubicBezTo>
                        <a:pt x="607" y="4172"/>
                        <a:pt x="652" y="4143"/>
                        <a:pt x="652" y="4086"/>
                      </a:cubicBezTo>
                      <a:cubicBezTo>
                        <a:pt x="793" y="2833"/>
                        <a:pt x="870" y="1285"/>
                        <a:pt x="537" y="58"/>
                      </a:cubicBezTo>
                      <a:cubicBezTo>
                        <a:pt x="531" y="19"/>
                        <a:pt x="496" y="0"/>
                        <a:pt x="4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39" name="Google Shape;1139;p7"/>
                <p:cNvSpPr/>
                <p:nvPr/>
              </p:nvSpPr>
              <p:spPr>
                <a:xfrm flipH="1">
                  <a:off x="4280539" y="1813947"/>
                  <a:ext cx="168878" cy="20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0" h="484" extrusionOk="0">
                      <a:moveTo>
                        <a:pt x="1409" y="1"/>
                      </a:moveTo>
                      <a:cubicBezTo>
                        <a:pt x="970" y="1"/>
                        <a:pt x="529" y="32"/>
                        <a:pt x="103" y="100"/>
                      </a:cubicBezTo>
                      <a:cubicBezTo>
                        <a:pt x="1" y="125"/>
                        <a:pt x="1" y="266"/>
                        <a:pt x="103" y="292"/>
                      </a:cubicBezTo>
                      <a:cubicBezTo>
                        <a:pt x="768" y="394"/>
                        <a:pt x="1446" y="445"/>
                        <a:pt x="2123" y="458"/>
                      </a:cubicBezTo>
                      <a:cubicBezTo>
                        <a:pt x="2392" y="464"/>
                        <a:pt x="2666" y="484"/>
                        <a:pt x="2938" y="484"/>
                      </a:cubicBezTo>
                      <a:cubicBezTo>
                        <a:pt x="3249" y="484"/>
                        <a:pt x="3557" y="458"/>
                        <a:pt x="3850" y="356"/>
                      </a:cubicBezTo>
                      <a:cubicBezTo>
                        <a:pt x="3939" y="330"/>
                        <a:pt x="3939" y="202"/>
                        <a:pt x="3850" y="177"/>
                      </a:cubicBezTo>
                      <a:cubicBezTo>
                        <a:pt x="3421" y="28"/>
                        <a:pt x="2944" y="11"/>
                        <a:pt x="2472" y="11"/>
                      </a:cubicBezTo>
                      <a:cubicBezTo>
                        <a:pt x="2333" y="11"/>
                        <a:pt x="2194" y="12"/>
                        <a:pt x="2057" y="12"/>
                      </a:cubicBezTo>
                      <a:cubicBezTo>
                        <a:pt x="1981" y="12"/>
                        <a:pt x="1905" y="12"/>
                        <a:pt x="1829" y="10"/>
                      </a:cubicBezTo>
                      <a:cubicBezTo>
                        <a:pt x="1690" y="4"/>
                        <a:pt x="1549" y="1"/>
                        <a:pt x="14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40" name="Google Shape;1140;p7"/>
                <p:cNvSpPr/>
                <p:nvPr/>
              </p:nvSpPr>
              <p:spPr>
                <a:xfrm flipH="1">
                  <a:off x="4310973" y="1767528"/>
                  <a:ext cx="106942" cy="119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" h="2782" extrusionOk="0">
                      <a:moveTo>
                        <a:pt x="85" y="1"/>
                      </a:moveTo>
                      <a:cubicBezTo>
                        <a:pt x="41" y="1"/>
                        <a:pt x="1" y="53"/>
                        <a:pt x="33" y="96"/>
                      </a:cubicBezTo>
                      <a:cubicBezTo>
                        <a:pt x="391" y="620"/>
                        <a:pt x="775" y="1119"/>
                        <a:pt x="1158" y="1618"/>
                      </a:cubicBezTo>
                      <a:cubicBezTo>
                        <a:pt x="1465" y="2027"/>
                        <a:pt x="1900" y="2538"/>
                        <a:pt x="2347" y="2768"/>
                      </a:cubicBezTo>
                      <a:cubicBezTo>
                        <a:pt x="2362" y="2777"/>
                        <a:pt x="2379" y="2782"/>
                        <a:pt x="2395" y="2782"/>
                      </a:cubicBezTo>
                      <a:cubicBezTo>
                        <a:pt x="2447" y="2782"/>
                        <a:pt x="2495" y="2738"/>
                        <a:pt x="2475" y="2679"/>
                      </a:cubicBezTo>
                      <a:cubicBezTo>
                        <a:pt x="2258" y="2142"/>
                        <a:pt x="1785" y="1618"/>
                        <a:pt x="1401" y="1196"/>
                      </a:cubicBezTo>
                      <a:cubicBezTo>
                        <a:pt x="1017" y="761"/>
                        <a:pt x="583" y="364"/>
                        <a:pt x="122" y="6"/>
                      </a:cubicBezTo>
                      <a:lnTo>
                        <a:pt x="110" y="6"/>
                      </a:lnTo>
                      <a:cubicBezTo>
                        <a:pt x="102" y="2"/>
                        <a:pt x="9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41" name="Google Shape;1141;p7"/>
                <p:cNvSpPr/>
                <p:nvPr/>
              </p:nvSpPr>
              <p:spPr>
                <a:xfrm flipH="1">
                  <a:off x="4313973" y="1769414"/>
                  <a:ext cx="109985" cy="110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6" h="2577" extrusionOk="0">
                      <a:moveTo>
                        <a:pt x="2527" y="1"/>
                      </a:moveTo>
                      <a:cubicBezTo>
                        <a:pt x="2348" y="1"/>
                        <a:pt x="2182" y="77"/>
                        <a:pt x="2054" y="193"/>
                      </a:cubicBezTo>
                      <a:cubicBezTo>
                        <a:pt x="1760" y="474"/>
                        <a:pt x="1440" y="755"/>
                        <a:pt x="1158" y="1049"/>
                      </a:cubicBezTo>
                      <a:cubicBezTo>
                        <a:pt x="737" y="1510"/>
                        <a:pt x="327" y="1932"/>
                        <a:pt x="33" y="2482"/>
                      </a:cubicBezTo>
                      <a:cubicBezTo>
                        <a:pt x="1" y="2525"/>
                        <a:pt x="41" y="2577"/>
                        <a:pt x="85" y="2577"/>
                      </a:cubicBezTo>
                      <a:cubicBezTo>
                        <a:pt x="94" y="2577"/>
                        <a:pt x="102" y="2575"/>
                        <a:pt x="110" y="2571"/>
                      </a:cubicBezTo>
                      <a:cubicBezTo>
                        <a:pt x="660" y="2239"/>
                        <a:pt x="1158" y="1817"/>
                        <a:pt x="1580" y="1343"/>
                      </a:cubicBezTo>
                      <a:cubicBezTo>
                        <a:pt x="1875" y="1011"/>
                        <a:pt x="2565" y="512"/>
                        <a:pt x="2540" y="14"/>
                      </a:cubicBezTo>
                      <a:cubicBezTo>
                        <a:pt x="2540" y="14"/>
                        <a:pt x="2527" y="1"/>
                        <a:pt x="25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142" name="Google Shape;1142;p7"/>
            <p:cNvGrpSpPr/>
            <p:nvPr/>
          </p:nvGrpSpPr>
          <p:grpSpPr>
            <a:xfrm rot="10800000">
              <a:off x="6381849" y="3657289"/>
              <a:ext cx="3274853" cy="1521440"/>
              <a:chOff x="-437626" y="154864"/>
              <a:chExt cx="3274853" cy="1521440"/>
            </a:xfrm>
          </p:grpSpPr>
          <p:grpSp>
            <p:nvGrpSpPr>
              <p:cNvPr id="1143" name="Google Shape;1143;p7"/>
              <p:cNvGrpSpPr/>
              <p:nvPr/>
            </p:nvGrpSpPr>
            <p:grpSpPr>
              <a:xfrm>
                <a:off x="-437626" y="154864"/>
                <a:ext cx="3274853" cy="1056371"/>
                <a:chOff x="2589274" y="1733539"/>
                <a:chExt cx="3274853" cy="1056371"/>
              </a:xfrm>
            </p:grpSpPr>
            <p:sp>
              <p:nvSpPr>
                <p:cNvPr id="1144" name="Google Shape;1144;p7"/>
                <p:cNvSpPr/>
                <p:nvPr/>
              </p:nvSpPr>
              <p:spPr>
                <a:xfrm>
                  <a:off x="2589274" y="2615661"/>
                  <a:ext cx="36519" cy="2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628" extrusionOk="0">
                      <a:moveTo>
                        <a:pt x="429" y="1"/>
                      </a:moveTo>
                      <a:cubicBezTo>
                        <a:pt x="336" y="1"/>
                        <a:pt x="244" y="49"/>
                        <a:pt x="193" y="145"/>
                      </a:cubicBezTo>
                      <a:lnTo>
                        <a:pt x="154" y="196"/>
                      </a:lnTo>
                      <a:cubicBezTo>
                        <a:pt x="1" y="483"/>
                        <a:pt x="215" y="627"/>
                        <a:pt x="428" y="627"/>
                      </a:cubicBezTo>
                      <a:cubicBezTo>
                        <a:pt x="640" y="627"/>
                        <a:pt x="851" y="483"/>
                        <a:pt x="691" y="196"/>
                      </a:cubicBezTo>
                      <a:lnTo>
                        <a:pt x="704" y="196"/>
                      </a:lnTo>
                      <a:cubicBezTo>
                        <a:pt x="691" y="170"/>
                        <a:pt x="678" y="157"/>
                        <a:pt x="666" y="145"/>
                      </a:cubicBezTo>
                      <a:cubicBezTo>
                        <a:pt x="615" y="49"/>
                        <a:pt x="522" y="1"/>
                        <a:pt x="42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45" name="Google Shape;1145;p7"/>
                <p:cNvSpPr/>
                <p:nvPr/>
              </p:nvSpPr>
              <p:spPr>
                <a:xfrm>
                  <a:off x="2718073" y="2115941"/>
                  <a:ext cx="46892" cy="33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" h="782" extrusionOk="0">
                      <a:moveTo>
                        <a:pt x="624" y="0"/>
                      </a:moveTo>
                      <a:cubicBezTo>
                        <a:pt x="617" y="0"/>
                        <a:pt x="609" y="0"/>
                        <a:pt x="602" y="1"/>
                      </a:cubicBezTo>
                      <a:cubicBezTo>
                        <a:pt x="474" y="1"/>
                        <a:pt x="346" y="26"/>
                        <a:pt x="231" y="77"/>
                      </a:cubicBezTo>
                      <a:cubicBezTo>
                        <a:pt x="1" y="218"/>
                        <a:pt x="1" y="563"/>
                        <a:pt x="231" y="704"/>
                      </a:cubicBezTo>
                      <a:cubicBezTo>
                        <a:pt x="346" y="755"/>
                        <a:pt x="474" y="781"/>
                        <a:pt x="602" y="781"/>
                      </a:cubicBezTo>
                      <a:cubicBezTo>
                        <a:pt x="609" y="781"/>
                        <a:pt x="617" y="781"/>
                        <a:pt x="624" y="781"/>
                      </a:cubicBezTo>
                      <a:cubicBezTo>
                        <a:pt x="1093" y="781"/>
                        <a:pt x="1093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46" name="Google Shape;1146;p7"/>
                <p:cNvSpPr/>
                <p:nvPr/>
              </p:nvSpPr>
              <p:spPr>
                <a:xfrm>
                  <a:off x="3435131" y="2124121"/>
                  <a:ext cx="20874" cy="99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316" extrusionOk="0">
                      <a:moveTo>
                        <a:pt x="230" y="1"/>
                      </a:moveTo>
                      <a:cubicBezTo>
                        <a:pt x="214" y="1"/>
                        <a:pt x="198" y="13"/>
                        <a:pt x="192" y="39"/>
                      </a:cubicBezTo>
                      <a:cubicBezTo>
                        <a:pt x="0" y="717"/>
                        <a:pt x="51" y="1573"/>
                        <a:pt x="115" y="2277"/>
                      </a:cubicBezTo>
                      <a:cubicBezTo>
                        <a:pt x="122" y="2302"/>
                        <a:pt x="144" y="2315"/>
                        <a:pt x="166" y="2315"/>
                      </a:cubicBezTo>
                      <a:cubicBezTo>
                        <a:pt x="189" y="2315"/>
                        <a:pt x="211" y="2302"/>
                        <a:pt x="218" y="2277"/>
                      </a:cubicBezTo>
                      <a:cubicBezTo>
                        <a:pt x="307" y="1586"/>
                        <a:pt x="486" y="717"/>
                        <a:pt x="269" y="39"/>
                      </a:cubicBezTo>
                      <a:cubicBezTo>
                        <a:pt x="262" y="13"/>
                        <a:pt x="246" y="1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47" name="Google Shape;1147;p7"/>
                <p:cNvSpPr/>
                <p:nvPr/>
              </p:nvSpPr>
              <p:spPr>
                <a:xfrm>
                  <a:off x="3394027" y="2168868"/>
                  <a:ext cx="93740" cy="11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266" extrusionOk="0">
                      <a:moveTo>
                        <a:pt x="1403" y="1"/>
                      </a:moveTo>
                      <a:cubicBezTo>
                        <a:pt x="1327" y="1"/>
                        <a:pt x="1252" y="2"/>
                        <a:pt x="1177" y="5"/>
                      </a:cubicBezTo>
                      <a:cubicBezTo>
                        <a:pt x="1062" y="5"/>
                        <a:pt x="945" y="3"/>
                        <a:pt x="826" y="3"/>
                      </a:cubicBezTo>
                      <a:cubicBezTo>
                        <a:pt x="560" y="3"/>
                        <a:pt x="290" y="15"/>
                        <a:pt x="51" y="95"/>
                      </a:cubicBezTo>
                      <a:cubicBezTo>
                        <a:pt x="0" y="107"/>
                        <a:pt x="0" y="184"/>
                        <a:pt x="51" y="197"/>
                      </a:cubicBezTo>
                      <a:cubicBezTo>
                        <a:pt x="214" y="251"/>
                        <a:pt x="383" y="266"/>
                        <a:pt x="554" y="266"/>
                      </a:cubicBezTo>
                      <a:cubicBezTo>
                        <a:pt x="706" y="266"/>
                        <a:pt x="860" y="254"/>
                        <a:pt x="1010" y="248"/>
                      </a:cubicBezTo>
                      <a:cubicBezTo>
                        <a:pt x="1394" y="248"/>
                        <a:pt x="1765" y="210"/>
                        <a:pt x="2136" y="159"/>
                      </a:cubicBezTo>
                      <a:cubicBezTo>
                        <a:pt x="2187" y="146"/>
                        <a:pt x="2187" y="69"/>
                        <a:pt x="2136" y="56"/>
                      </a:cubicBezTo>
                      <a:cubicBezTo>
                        <a:pt x="1891" y="17"/>
                        <a:pt x="1647" y="1"/>
                        <a:pt x="140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48" name="Google Shape;1148;p7"/>
                <p:cNvSpPr/>
                <p:nvPr/>
              </p:nvSpPr>
              <p:spPr>
                <a:xfrm>
                  <a:off x="3411086" y="2142937"/>
                  <a:ext cx="59450" cy="6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1547" extrusionOk="0">
                      <a:moveTo>
                        <a:pt x="1347" y="1"/>
                      </a:moveTo>
                      <a:cubicBezTo>
                        <a:pt x="1341" y="1"/>
                        <a:pt x="1334" y="3"/>
                        <a:pt x="1328" y="9"/>
                      </a:cubicBezTo>
                      <a:cubicBezTo>
                        <a:pt x="1060" y="201"/>
                        <a:pt x="830" y="418"/>
                        <a:pt x="612" y="674"/>
                      </a:cubicBezTo>
                      <a:cubicBezTo>
                        <a:pt x="369" y="904"/>
                        <a:pt x="165" y="1186"/>
                        <a:pt x="11" y="1493"/>
                      </a:cubicBezTo>
                      <a:cubicBezTo>
                        <a:pt x="1" y="1524"/>
                        <a:pt x="33" y="1547"/>
                        <a:pt x="60" y="1547"/>
                      </a:cubicBezTo>
                      <a:cubicBezTo>
                        <a:pt x="65" y="1547"/>
                        <a:pt x="71" y="1546"/>
                        <a:pt x="75" y="1544"/>
                      </a:cubicBezTo>
                      <a:cubicBezTo>
                        <a:pt x="344" y="1377"/>
                        <a:pt x="561" y="1160"/>
                        <a:pt x="740" y="904"/>
                      </a:cubicBezTo>
                      <a:cubicBezTo>
                        <a:pt x="958" y="623"/>
                        <a:pt x="1175" y="342"/>
                        <a:pt x="1367" y="60"/>
                      </a:cubicBezTo>
                      <a:cubicBezTo>
                        <a:pt x="1387" y="31"/>
                        <a:pt x="1368" y="1"/>
                        <a:pt x="13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49" name="Google Shape;1149;p7"/>
                <p:cNvSpPr/>
                <p:nvPr/>
              </p:nvSpPr>
              <p:spPr>
                <a:xfrm>
                  <a:off x="3413186" y="2143837"/>
                  <a:ext cx="60779" cy="61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437" extrusionOk="0">
                      <a:moveTo>
                        <a:pt x="13" y="1"/>
                      </a:moveTo>
                      <a:cubicBezTo>
                        <a:pt x="13" y="1"/>
                        <a:pt x="13" y="1"/>
                        <a:pt x="13" y="14"/>
                      </a:cubicBezTo>
                      <a:cubicBezTo>
                        <a:pt x="1" y="295"/>
                        <a:pt x="371" y="564"/>
                        <a:pt x="538" y="755"/>
                      </a:cubicBezTo>
                      <a:cubicBezTo>
                        <a:pt x="781" y="1011"/>
                        <a:pt x="1049" y="1241"/>
                        <a:pt x="1356" y="1433"/>
                      </a:cubicBezTo>
                      <a:cubicBezTo>
                        <a:pt x="1361" y="1435"/>
                        <a:pt x="1366" y="1436"/>
                        <a:pt x="1371" y="1436"/>
                      </a:cubicBezTo>
                      <a:cubicBezTo>
                        <a:pt x="1394" y="1436"/>
                        <a:pt x="1418" y="1414"/>
                        <a:pt x="1407" y="1382"/>
                      </a:cubicBezTo>
                      <a:cubicBezTo>
                        <a:pt x="1228" y="1088"/>
                        <a:pt x="1024" y="819"/>
                        <a:pt x="781" y="589"/>
                      </a:cubicBezTo>
                      <a:cubicBezTo>
                        <a:pt x="614" y="423"/>
                        <a:pt x="448" y="270"/>
                        <a:pt x="282" y="103"/>
                      </a:cubicBezTo>
                      <a:cubicBezTo>
                        <a:pt x="205" y="39"/>
                        <a:pt x="116" y="1"/>
                        <a:pt x="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0" name="Google Shape;1150;p7"/>
                <p:cNvSpPr/>
                <p:nvPr/>
              </p:nvSpPr>
              <p:spPr>
                <a:xfrm flipH="1">
                  <a:off x="5802150" y="1773346"/>
                  <a:ext cx="20874" cy="99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316" extrusionOk="0">
                      <a:moveTo>
                        <a:pt x="230" y="1"/>
                      </a:moveTo>
                      <a:cubicBezTo>
                        <a:pt x="214" y="1"/>
                        <a:pt x="198" y="13"/>
                        <a:pt x="192" y="39"/>
                      </a:cubicBezTo>
                      <a:cubicBezTo>
                        <a:pt x="0" y="717"/>
                        <a:pt x="51" y="1573"/>
                        <a:pt x="115" y="2277"/>
                      </a:cubicBezTo>
                      <a:cubicBezTo>
                        <a:pt x="122" y="2302"/>
                        <a:pt x="144" y="2315"/>
                        <a:pt x="166" y="2315"/>
                      </a:cubicBezTo>
                      <a:cubicBezTo>
                        <a:pt x="189" y="2315"/>
                        <a:pt x="211" y="2302"/>
                        <a:pt x="218" y="2277"/>
                      </a:cubicBezTo>
                      <a:cubicBezTo>
                        <a:pt x="307" y="1586"/>
                        <a:pt x="486" y="717"/>
                        <a:pt x="269" y="39"/>
                      </a:cubicBezTo>
                      <a:cubicBezTo>
                        <a:pt x="262" y="13"/>
                        <a:pt x="246" y="1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1" name="Google Shape;1151;p7"/>
                <p:cNvSpPr/>
                <p:nvPr/>
              </p:nvSpPr>
              <p:spPr>
                <a:xfrm flipH="1">
                  <a:off x="5770388" y="1818093"/>
                  <a:ext cx="93740" cy="11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266" extrusionOk="0">
                      <a:moveTo>
                        <a:pt x="1403" y="1"/>
                      </a:moveTo>
                      <a:cubicBezTo>
                        <a:pt x="1327" y="1"/>
                        <a:pt x="1252" y="2"/>
                        <a:pt x="1177" y="5"/>
                      </a:cubicBezTo>
                      <a:cubicBezTo>
                        <a:pt x="1062" y="5"/>
                        <a:pt x="945" y="3"/>
                        <a:pt x="826" y="3"/>
                      </a:cubicBezTo>
                      <a:cubicBezTo>
                        <a:pt x="560" y="3"/>
                        <a:pt x="290" y="15"/>
                        <a:pt x="51" y="95"/>
                      </a:cubicBezTo>
                      <a:cubicBezTo>
                        <a:pt x="0" y="107"/>
                        <a:pt x="0" y="184"/>
                        <a:pt x="51" y="197"/>
                      </a:cubicBezTo>
                      <a:cubicBezTo>
                        <a:pt x="214" y="251"/>
                        <a:pt x="383" y="266"/>
                        <a:pt x="554" y="266"/>
                      </a:cubicBezTo>
                      <a:cubicBezTo>
                        <a:pt x="706" y="266"/>
                        <a:pt x="860" y="254"/>
                        <a:pt x="1010" y="248"/>
                      </a:cubicBezTo>
                      <a:cubicBezTo>
                        <a:pt x="1394" y="248"/>
                        <a:pt x="1765" y="210"/>
                        <a:pt x="2136" y="159"/>
                      </a:cubicBezTo>
                      <a:cubicBezTo>
                        <a:pt x="2187" y="146"/>
                        <a:pt x="2187" y="69"/>
                        <a:pt x="2136" y="56"/>
                      </a:cubicBezTo>
                      <a:cubicBezTo>
                        <a:pt x="1891" y="17"/>
                        <a:pt x="1647" y="1"/>
                        <a:pt x="140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2" name="Google Shape;1152;p7"/>
                <p:cNvSpPr/>
                <p:nvPr/>
              </p:nvSpPr>
              <p:spPr>
                <a:xfrm flipH="1">
                  <a:off x="5787619" y="1792162"/>
                  <a:ext cx="59450" cy="6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1547" extrusionOk="0">
                      <a:moveTo>
                        <a:pt x="1347" y="1"/>
                      </a:moveTo>
                      <a:cubicBezTo>
                        <a:pt x="1341" y="1"/>
                        <a:pt x="1334" y="3"/>
                        <a:pt x="1328" y="9"/>
                      </a:cubicBezTo>
                      <a:cubicBezTo>
                        <a:pt x="1060" y="201"/>
                        <a:pt x="830" y="418"/>
                        <a:pt x="612" y="674"/>
                      </a:cubicBezTo>
                      <a:cubicBezTo>
                        <a:pt x="369" y="904"/>
                        <a:pt x="165" y="1186"/>
                        <a:pt x="11" y="1493"/>
                      </a:cubicBezTo>
                      <a:cubicBezTo>
                        <a:pt x="1" y="1524"/>
                        <a:pt x="33" y="1547"/>
                        <a:pt x="60" y="1547"/>
                      </a:cubicBezTo>
                      <a:cubicBezTo>
                        <a:pt x="65" y="1547"/>
                        <a:pt x="71" y="1546"/>
                        <a:pt x="75" y="1544"/>
                      </a:cubicBezTo>
                      <a:cubicBezTo>
                        <a:pt x="344" y="1377"/>
                        <a:pt x="561" y="1160"/>
                        <a:pt x="740" y="904"/>
                      </a:cubicBezTo>
                      <a:cubicBezTo>
                        <a:pt x="958" y="623"/>
                        <a:pt x="1175" y="342"/>
                        <a:pt x="1367" y="60"/>
                      </a:cubicBezTo>
                      <a:cubicBezTo>
                        <a:pt x="1387" y="31"/>
                        <a:pt x="1368" y="1"/>
                        <a:pt x="13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3" name="Google Shape;1153;p7"/>
                <p:cNvSpPr/>
                <p:nvPr/>
              </p:nvSpPr>
              <p:spPr>
                <a:xfrm flipH="1">
                  <a:off x="5784190" y="1793062"/>
                  <a:ext cx="60779" cy="61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437" extrusionOk="0">
                      <a:moveTo>
                        <a:pt x="13" y="1"/>
                      </a:moveTo>
                      <a:cubicBezTo>
                        <a:pt x="13" y="1"/>
                        <a:pt x="13" y="1"/>
                        <a:pt x="13" y="14"/>
                      </a:cubicBezTo>
                      <a:cubicBezTo>
                        <a:pt x="1" y="295"/>
                        <a:pt x="371" y="564"/>
                        <a:pt x="538" y="755"/>
                      </a:cubicBezTo>
                      <a:cubicBezTo>
                        <a:pt x="781" y="1011"/>
                        <a:pt x="1049" y="1241"/>
                        <a:pt x="1356" y="1433"/>
                      </a:cubicBezTo>
                      <a:cubicBezTo>
                        <a:pt x="1361" y="1435"/>
                        <a:pt x="1366" y="1436"/>
                        <a:pt x="1371" y="1436"/>
                      </a:cubicBezTo>
                      <a:cubicBezTo>
                        <a:pt x="1394" y="1436"/>
                        <a:pt x="1418" y="1414"/>
                        <a:pt x="1407" y="1382"/>
                      </a:cubicBezTo>
                      <a:cubicBezTo>
                        <a:pt x="1228" y="1088"/>
                        <a:pt x="1024" y="819"/>
                        <a:pt x="781" y="589"/>
                      </a:cubicBezTo>
                      <a:cubicBezTo>
                        <a:pt x="614" y="423"/>
                        <a:pt x="448" y="270"/>
                        <a:pt x="282" y="103"/>
                      </a:cubicBezTo>
                      <a:cubicBezTo>
                        <a:pt x="205" y="39"/>
                        <a:pt x="116" y="1"/>
                        <a:pt x="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4" name="Google Shape;1154;p7"/>
                <p:cNvSpPr/>
                <p:nvPr/>
              </p:nvSpPr>
              <p:spPr>
                <a:xfrm flipH="1">
                  <a:off x="4354007" y="1733539"/>
                  <a:ext cx="37290" cy="178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3" extrusionOk="0">
                      <a:moveTo>
                        <a:pt x="460" y="0"/>
                      </a:moveTo>
                      <a:cubicBezTo>
                        <a:pt x="425" y="0"/>
                        <a:pt x="390" y="19"/>
                        <a:pt x="384" y="58"/>
                      </a:cubicBezTo>
                      <a:cubicBezTo>
                        <a:pt x="0" y="1285"/>
                        <a:pt x="320" y="2833"/>
                        <a:pt x="473" y="4086"/>
                      </a:cubicBezTo>
                      <a:cubicBezTo>
                        <a:pt x="473" y="4143"/>
                        <a:pt x="518" y="4172"/>
                        <a:pt x="563" y="4172"/>
                      </a:cubicBezTo>
                      <a:cubicBezTo>
                        <a:pt x="607" y="4172"/>
                        <a:pt x="652" y="4143"/>
                        <a:pt x="652" y="4086"/>
                      </a:cubicBezTo>
                      <a:cubicBezTo>
                        <a:pt x="793" y="2833"/>
                        <a:pt x="870" y="1285"/>
                        <a:pt x="537" y="58"/>
                      </a:cubicBezTo>
                      <a:cubicBezTo>
                        <a:pt x="531" y="19"/>
                        <a:pt x="496" y="0"/>
                        <a:pt x="4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5" name="Google Shape;1155;p7"/>
                <p:cNvSpPr/>
                <p:nvPr/>
              </p:nvSpPr>
              <p:spPr>
                <a:xfrm flipH="1">
                  <a:off x="4280539" y="1813947"/>
                  <a:ext cx="168878" cy="20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0" h="484" extrusionOk="0">
                      <a:moveTo>
                        <a:pt x="1409" y="1"/>
                      </a:moveTo>
                      <a:cubicBezTo>
                        <a:pt x="970" y="1"/>
                        <a:pt x="529" y="32"/>
                        <a:pt x="103" y="100"/>
                      </a:cubicBezTo>
                      <a:cubicBezTo>
                        <a:pt x="1" y="125"/>
                        <a:pt x="1" y="266"/>
                        <a:pt x="103" y="292"/>
                      </a:cubicBezTo>
                      <a:cubicBezTo>
                        <a:pt x="768" y="394"/>
                        <a:pt x="1446" y="445"/>
                        <a:pt x="2123" y="458"/>
                      </a:cubicBezTo>
                      <a:cubicBezTo>
                        <a:pt x="2392" y="464"/>
                        <a:pt x="2666" y="484"/>
                        <a:pt x="2938" y="484"/>
                      </a:cubicBezTo>
                      <a:cubicBezTo>
                        <a:pt x="3249" y="484"/>
                        <a:pt x="3557" y="458"/>
                        <a:pt x="3850" y="356"/>
                      </a:cubicBezTo>
                      <a:cubicBezTo>
                        <a:pt x="3939" y="330"/>
                        <a:pt x="3939" y="202"/>
                        <a:pt x="3850" y="177"/>
                      </a:cubicBezTo>
                      <a:cubicBezTo>
                        <a:pt x="3421" y="28"/>
                        <a:pt x="2944" y="11"/>
                        <a:pt x="2472" y="11"/>
                      </a:cubicBezTo>
                      <a:cubicBezTo>
                        <a:pt x="2333" y="11"/>
                        <a:pt x="2194" y="12"/>
                        <a:pt x="2057" y="12"/>
                      </a:cubicBezTo>
                      <a:cubicBezTo>
                        <a:pt x="1981" y="12"/>
                        <a:pt x="1905" y="12"/>
                        <a:pt x="1829" y="10"/>
                      </a:cubicBezTo>
                      <a:cubicBezTo>
                        <a:pt x="1690" y="4"/>
                        <a:pt x="1549" y="1"/>
                        <a:pt x="14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6" name="Google Shape;1156;p7"/>
                <p:cNvSpPr/>
                <p:nvPr/>
              </p:nvSpPr>
              <p:spPr>
                <a:xfrm flipH="1">
                  <a:off x="4310973" y="1767528"/>
                  <a:ext cx="106942" cy="119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" h="2782" extrusionOk="0">
                      <a:moveTo>
                        <a:pt x="85" y="1"/>
                      </a:moveTo>
                      <a:cubicBezTo>
                        <a:pt x="41" y="1"/>
                        <a:pt x="1" y="53"/>
                        <a:pt x="33" y="96"/>
                      </a:cubicBezTo>
                      <a:cubicBezTo>
                        <a:pt x="391" y="620"/>
                        <a:pt x="775" y="1119"/>
                        <a:pt x="1158" y="1618"/>
                      </a:cubicBezTo>
                      <a:cubicBezTo>
                        <a:pt x="1465" y="2027"/>
                        <a:pt x="1900" y="2538"/>
                        <a:pt x="2347" y="2768"/>
                      </a:cubicBezTo>
                      <a:cubicBezTo>
                        <a:pt x="2362" y="2777"/>
                        <a:pt x="2379" y="2782"/>
                        <a:pt x="2395" y="2782"/>
                      </a:cubicBezTo>
                      <a:cubicBezTo>
                        <a:pt x="2447" y="2782"/>
                        <a:pt x="2495" y="2738"/>
                        <a:pt x="2475" y="2679"/>
                      </a:cubicBezTo>
                      <a:cubicBezTo>
                        <a:pt x="2258" y="2142"/>
                        <a:pt x="1785" y="1618"/>
                        <a:pt x="1401" y="1196"/>
                      </a:cubicBezTo>
                      <a:cubicBezTo>
                        <a:pt x="1017" y="761"/>
                        <a:pt x="583" y="364"/>
                        <a:pt x="122" y="6"/>
                      </a:cubicBezTo>
                      <a:lnTo>
                        <a:pt x="110" y="6"/>
                      </a:lnTo>
                      <a:cubicBezTo>
                        <a:pt x="102" y="2"/>
                        <a:pt x="9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7" name="Google Shape;1157;p7"/>
                <p:cNvSpPr/>
                <p:nvPr/>
              </p:nvSpPr>
              <p:spPr>
                <a:xfrm flipH="1">
                  <a:off x="4313973" y="1769414"/>
                  <a:ext cx="109985" cy="110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6" h="2577" extrusionOk="0">
                      <a:moveTo>
                        <a:pt x="2527" y="1"/>
                      </a:moveTo>
                      <a:cubicBezTo>
                        <a:pt x="2348" y="1"/>
                        <a:pt x="2182" y="77"/>
                        <a:pt x="2054" y="193"/>
                      </a:cubicBezTo>
                      <a:cubicBezTo>
                        <a:pt x="1760" y="474"/>
                        <a:pt x="1440" y="755"/>
                        <a:pt x="1158" y="1049"/>
                      </a:cubicBezTo>
                      <a:cubicBezTo>
                        <a:pt x="737" y="1510"/>
                        <a:pt x="327" y="1932"/>
                        <a:pt x="33" y="2482"/>
                      </a:cubicBezTo>
                      <a:cubicBezTo>
                        <a:pt x="1" y="2525"/>
                        <a:pt x="41" y="2577"/>
                        <a:pt x="85" y="2577"/>
                      </a:cubicBezTo>
                      <a:cubicBezTo>
                        <a:pt x="94" y="2577"/>
                        <a:pt x="102" y="2575"/>
                        <a:pt x="110" y="2571"/>
                      </a:cubicBezTo>
                      <a:cubicBezTo>
                        <a:pt x="660" y="2239"/>
                        <a:pt x="1158" y="1817"/>
                        <a:pt x="1580" y="1343"/>
                      </a:cubicBezTo>
                      <a:cubicBezTo>
                        <a:pt x="1875" y="1011"/>
                        <a:pt x="2565" y="512"/>
                        <a:pt x="2540" y="14"/>
                      </a:cubicBezTo>
                      <a:cubicBezTo>
                        <a:pt x="2540" y="14"/>
                        <a:pt x="2527" y="1"/>
                        <a:pt x="25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8" name="Google Shape;1158;p7"/>
                <p:cNvSpPr/>
                <p:nvPr/>
              </p:nvSpPr>
              <p:spPr>
                <a:xfrm flipH="1">
                  <a:off x="3626236" y="2468951"/>
                  <a:ext cx="34590" cy="2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7" h="627" extrusionOk="0">
                      <a:moveTo>
                        <a:pt x="397" y="0"/>
                      </a:moveTo>
                      <a:cubicBezTo>
                        <a:pt x="0" y="0"/>
                        <a:pt x="0" y="627"/>
                        <a:pt x="397" y="627"/>
                      </a:cubicBezTo>
                      <a:cubicBezTo>
                        <a:pt x="806" y="627"/>
                        <a:pt x="806" y="0"/>
                        <a:pt x="39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9" name="Google Shape;1159;p7"/>
                <p:cNvSpPr/>
                <p:nvPr/>
              </p:nvSpPr>
              <p:spPr>
                <a:xfrm flipH="1">
                  <a:off x="3804367" y="2223399"/>
                  <a:ext cx="37890" cy="30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" h="701" extrusionOk="0">
                      <a:moveTo>
                        <a:pt x="436" y="0"/>
                      </a:moveTo>
                      <a:cubicBezTo>
                        <a:pt x="141" y="0"/>
                        <a:pt x="1" y="346"/>
                        <a:pt x="205" y="563"/>
                      </a:cubicBezTo>
                      <a:lnTo>
                        <a:pt x="257" y="614"/>
                      </a:lnTo>
                      <a:cubicBezTo>
                        <a:pt x="308" y="672"/>
                        <a:pt x="375" y="701"/>
                        <a:pt x="444" y="701"/>
                      </a:cubicBezTo>
                      <a:cubicBezTo>
                        <a:pt x="512" y="701"/>
                        <a:pt x="583" y="672"/>
                        <a:pt x="640" y="614"/>
                      </a:cubicBezTo>
                      <a:lnTo>
                        <a:pt x="679" y="563"/>
                      </a:lnTo>
                      <a:cubicBezTo>
                        <a:pt x="883" y="346"/>
                        <a:pt x="730" y="0"/>
                        <a:pt x="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0" name="Google Shape;1160;p7"/>
                <p:cNvSpPr/>
                <p:nvPr/>
              </p:nvSpPr>
              <p:spPr>
                <a:xfrm flipH="1">
                  <a:off x="3374683" y="2500712"/>
                  <a:ext cx="20874" cy="99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326" extrusionOk="0">
                      <a:moveTo>
                        <a:pt x="226" y="1"/>
                      </a:moveTo>
                      <a:cubicBezTo>
                        <a:pt x="208" y="1"/>
                        <a:pt x="192" y="14"/>
                        <a:pt x="192" y="39"/>
                      </a:cubicBezTo>
                      <a:cubicBezTo>
                        <a:pt x="1" y="717"/>
                        <a:pt x="39" y="1574"/>
                        <a:pt x="116" y="2277"/>
                      </a:cubicBezTo>
                      <a:cubicBezTo>
                        <a:pt x="116" y="2309"/>
                        <a:pt x="141" y="2325"/>
                        <a:pt x="167" y="2325"/>
                      </a:cubicBezTo>
                      <a:cubicBezTo>
                        <a:pt x="192" y="2325"/>
                        <a:pt x="218" y="2309"/>
                        <a:pt x="218" y="2277"/>
                      </a:cubicBezTo>
                      <a:cubicBezTo>
                        <a:pt x="308" y="1574"/>
                        <a:pt x="487" y="717"/>
                        <a:pt x="269" y="39"/>
                      </a:cubicBezTo>
                      <a:cubicBezTo>
                        <a:pt x="263" y="14"/>
                        <a:pt x="244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1" name="Google Shape;1161;p7"/>
                <p:cNvSpPr/>
                <p:nvPr/>
              </p:nvSpPr>
              <p:spPr>
                <a:xfrm flipH="1">
                  <a:off x="3342878" y="2544044"/>
                  <a:ext cx="93783" cy="12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300" extrusionOk="0">
                      <a:moveTo>
                        <a:pt x="1177" y="26"/>
                      </a:moveTo>
                      <a:cubicBezTo>
                        <a:pt x="806" y="38"/>
                        <a:pt x="397" y="0"/>
                        <a:pt x="52" y="128"/>
                      </a:cubicBezTo>
                      <a:cubicBezTo>
                        <a:pt x="1" y="141"/>
                        <a:pt x="1" y="217"/>
                        <a:pt x="52" y="230"/>
                      </a:cubicBezTo>
                      <a:cubicBezTo>
                        <a:pt x="214" y="284"/>
                        <a:pt x="384" y="299"/>
                        <a:pt x="555" y="299"/>
                      </a:cubicBezTo>
                      <a:cubicBezTo>
                        <a:pt x="707" y="299"/>
                        <a:pt x="860" y="287"/>
                        <a:pt x="1011" y="281"/>
                      </a:cubicBezTo>
                      <a:cubicBezTo>
                        <a:pt x="1382" y="281"/>
                        <a:pt x="1765" y="243"/>
                        <a:pt x="2136" y="192"/>
                      </a:cubicBezTo>
                      <a:cubicBezTo>
                        <a:pt x="2187" y="179"/>
                        <a:pt x="2187" y="102"/>
                        <a:pt x="2136" y="90"/>
                      </a:cubicBezTo>
                      <a:cubicBezTo>
                        <a:pt x="1816" y="38"/>
                        <a:pt x="1497" y="26"/>
                        <a:pt x="1177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2" name="Google Shape;1162;p7"/>
                <p:cNvSpPr/>
                <p:nvPr/>
              </p:nvSpPr>
              <p:spPr>
                <a:xfrm flipH="1">
                  <a:off x="3360538" y="2519785"/>
                  <a:ext cx="59022" cy="66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7" h="1542" extrusionOk="0">
                      <a:moveTo>
                        <a:pt x="1341" y="0"/>
                      </a:moveTo>
                      <a:cubicBezTo>
                        <a:pt x="1337" y="0"/>
                        <a:pt x="1332" y="1"/>
                        <a:pt x="1328" y="3"/>
                      </a:cubicBezTo>
                      <a:cubicBezTo>
                        <a:pt x="1059" y="195"/>
                        <a:pt x="829" y="413"/>
                        <a:pt x="612" y="656"/>
                      </a:cubicBezTo>
                      <a:cubicBezTo>
                        <a:pt x="369" y="899"/>
                        <a:pt x="164" y="1180"/>
                        <a:pt x="11" y="1487"/>
                      </a:cubicBezTo>
                      <a:cubicBezTo>
                        <a:pt x="0" y="1518"/>
                        <a:pt x="33" y="1541"/>
                        <a:pt x="59" y="1541"/>
                      </a:cubicBezTo>
                      <a:cubicBezTo>
                        <a:pt x="65" y="1541"/>
                        <a:pt x="70" y="1540"/>
                        <a:pt x="75" y="1538"/>
                      </a:cubicBezTo>
                      <a:cubicBezTo>
                        <a:pt x="343" y="1372"/>
                        <a:pt x="561" y="1154"/>
                        <a:pt x="740" y="899"/>
                      </a:cubicBezTo>
                      <a:cubicBezTo>
                        <a:pt x="957" y="617"/>
                        <a:pt x="1174" y="349"/>
                        <a:pt x="1366" y="55"/>
                      </a:cubicBezTo>
                      <a:cubicBezTo>
                        <a:pt x="1377" y="23"/>
                        <a:pt x="1361" y="0"/>
                        <a:pt x="134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3" name="Google Shape;1163;p7"/>
                <p:cNvSpPr/>
                <p:nvPr/>
              </p:nvSpPr>
              <p:spPr>
                <a:xfrm flipH="1">
                  <a:off x="3356723" y="2520471"/>
                  <a:ext cx="60736" cy="61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7" h="1441" extrusionOk="0">
                      <a:moveTo>
                        <a:pt x="13" y="0"/>
                      </a:moveTo>
                      <a:cubicBezTo>
                        <a:pt x="13" y="0"/>
                        <a:pt x="0" y="0"/>
                        <a:pt x="0" y="13"/>
                      </a:cubicBezTo>
                      <a:cubicBezTo>
                        <a:pt x="0" y="294"/>
                        <a:pt x="371" y="563"/>
                        <a:pt x="537" y="755"/>
                      </a:cubicBezTo>
                      <a:cubicBezTo>
                        <a:pt x="780" y="1023"/>
                        <a:pt x="1049" y="1253"/>
                        <a:pt x="1356" y="1432"/>
                      </a:cubicBezTo>
                      <a:cubicBezTo>
                        <a:pt x="1361" y="1438"/>
                        <a:pt x="1368" y="1441"/>
                        <a:pt x="1374" y="1441"/>
                      </a:cubicBezTo>
                      <a:cubicBezTo>
                        <a:pt x="1396" y="1441"/>
                        <a:pt x="1417" y="1411"/>
                        <a:pt x="1407" y="1381"/>
                      </a:cubicBezTo>
                      <a:cubicBezTo>
                        <a:pt x="1228" y="1100"/>
                        <a:pt x="1010" y="831"/>
                        <a:pt x="780" y="588"/>
                      </a:cubicBezTo>
                      <a:cubicBezTo>
                        <a:pt x="614" y="422"/>
                        <a:pt x="448" y="269"/>
                        <a:pt x="281" y="103"/>
                      </a:cubicBezTo>
                      <a:cubicBezTo>
                        <a:pt x="205" y="39"/>
                        <a:pt x="115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4" name="Google Shape;1164;p7"/>
                <p:cNvSpPr/>
                <p:nvPr/>
              </p:nvSpPr>
              <p:spPr>
                <a:xfrm rot="10800000" flipH="1">
                  <a:off x="4234392" y="2377307"/>
                  <a:ext cx="34590" cy="2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7" h="627" extrusionOk="0">
                      <a:moveTo>
                        <a:pt x="397" y="0"/>
                      </a:moveTo>
                      <a:cubicBezTo>
                        <a:pt x="0" y="0"/>
                        <a:pt x="0" y="627"/>
                        <a:pt x="397" y="627"/>
                      </a:cubicBezTo>
                      <a:cubicBezTo>
                        <a:pt x="806" y="627"/>
                        <a:pt x="806" y="0"/>
                        <a:pt x="39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5" name="Google Shape;1165;p7"/>
                <p:cNvSpPr/>
                <p:nvPr/>
              </p:nvSpPr>
              <p:spPr>
                <a:xfrm rot="10800000" flipH="1">
                  <a:off x="3921135" y="2759863"/>
                  <a:ext cx="37890" cy="30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" h="701" extrusionOk="0">
                      <a:moveTo>
                        <a:pt x="436" y="0"/>
                      </a:moveTo>
                      <a:cubicBezTo>
                        <a:pt x="141" y="0"/>
                        <a:pt x="1" y="346"/>
                        <a:pt x="205" y="563"/>
                      </a:cubicBezTo>
                      <a:lnTo>
                        <a:pt x="257" y="614"/>
                      </a:lnTo>
                      <a:cubicBezTo>
                        <a:pt x="308" y="672"/>
                        <a:pt x="375" y="701"/>
                        <a:pt x="444" y="701"/>
                      </a:cubicBezTo>
                      <a:cubicBezTo>
                        <a:pt x="512" y="701"/>
                        <a:pt x="583" y="672"/>
                        <a:pt x="640" y="614"/>
                      </a:cubicBezTo>
                      <a:lnTo>
                        <a:pt x="679" y="563"/>
                      </a:lnTo>
                      <a:cubicBezTo>
                        <a:pt x="883" y="346"/>
                        <a:pt x="730" y="0"/>
                        <a:pt x="43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6" name="Google Shape;1166;p7"/>
                <p:cNvSpPr/>
                <p:nvPr/>
              </p:nvSpPr>
              <p:spPr>
                <a:xfrm rot="10800000" flipH="1">
                  <a:off x="5171486" y="2031624"/>
                  <a:ext cx="20874" cy="99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326" extrusionOk="0">
                      <a:moveTo>
                        <a:pt x="226" y="1"/>
                      </a:moveTo>
                      <a:cubicBezTo>
                        <a:pt x="208" y="1"/>
                        <a:pt x="192" y="14"/>
                        <a:pt x="192" y="39"/>
                      </a:cubicBezTo>
                      <a:cubicBezTo>
                        <a:pt x="1" y="717"/>
                        <a:pt x="39" y="1574"/>
                        <a:pt x="116" y="2277"/>
                      </a:cubicBezTo>
                      <a:cubicBezTo>
                        <a:pt x="116" y="2309"/>
                        <a:pt x="141" y="2325"/>
                        <a:pt x="167" y="2325"/>
                      </a:cubicBezTo>
                      <a:cubicBezTo>
                        <a:pt x="192" y="2325"/>
                        <a:pt x="218" y="2309"/>
                        <a:pt x="218" y="2277"/>
                      </a:cubicBezTo>
                      <a:cubicBezTo>
                        <a:pt x="308" y="1574"/>
                        <a:pt x="487" y="717"/>
                        <a:pt x="269" y="39"/>
                      </a:cubicBezTo>
                      <a:cubicBezTo>
                        <a:pt x="263" y="14"/>
                        <a:pt x="244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7" name="Google Shape;1167;p7"/>
                <p:cNvSpPr/>
                <p:nvPr/>
              </p:nvSpPr>
              <p:spPr>
                <a:xfrm rot="10800000" flipH="1">
                  <a:off x="5130382" y="2075130"/>
                  <a:ext cx="93783" cy="12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300" extrusionOk="0">
                      <a:moveTo>
                        <a:pt x="1177" y="26"/>
                      </a:moveTo>
                      <a:cubicBezTo>
                        <a:pt x="806" y="38"/>
                        <a:pt x="397" y="0"/>
                        <a:pt x="52" y="128"/>
                      </a:cubicBezTo>
                      <a:cubicBezTo>
                        <a:pt x="1" y="141"/>
                        <a:pt x="1" y="217"/>
                        <a:pt x="52" y="230"/>
                      </a:cubicBezTo>
                      <a:cubicBezTo>
                        <a:pt x="214" y="284"/>
                        <a:pt x="384" y="299"/>
                        <a:pt x="555" y="299"/>
                      </a:cubicBezTo>
                      <a:cubicBezTo>
                        <a:pt x="707" y="299"/>
                        <a:pt x="860" y="287"/>
                        <a:pt x="1011" y="281"/>
                      </a:cubicBezTo>
                      <a:cubicBezTo>
                        <a:pt x="1382" y="281"/>
                        <a:pt x="1765" y="243"/>
                        <a:pt x="2136" y="192"/>
                      </a:cubicBezTo>
                      <a:cubicBezTo>
                        <a:pt x="2187" y="179"/>
                        <a:pt x="2187" y="102"/>
                        <a:pt x="2136" y="90"/>
                      </a:cubicBezTo>
                      <a:cubicBezTo>
                        <a:pt x="1816" y="38"/>
                        <a:pt x="1497" y="26"/>
                        <a:pt x="1177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8" name="Google Shape;1168;p7"/>
                <p:cNvSpPr/>
                <p:nvPr/>
              </p:nvSpPr>
              <p:spPr>
                <a:xfrm rot="10800000" flipH="1">
                  <a:off x="5147483" y="2046155"/>
                  <a:ext cx="59022" cy="66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7" h="1542" extrusionOk="0">
                      <a:moveTo>
                        <a:pt x="1341" y="0"/>
                      </a:moveTo>
                      <a:cubicBezTo>
                        <a:pt x="1337" y="0"/>
                        <a:pt x="1332" y="1"/>
                        <a:pt x="1328" y="3"/>
                      </a:cubicBezTo>
                      <a:cubicBezTo>
                        <a:pt x="1059" y="195"/>
                        <a:pt x="829" y="413"/>
                        <a:pt x="612" y="656"/>
                      </a:cubicBezTo>
                      <a:cubicBezTo>
                        <a:pt x="369" y="899"/>
                        <a:pt x="164" y="1180"/>
                        <a:pt x="11" y="1487"/>
                      </a:cubicBezTo>
                      <a:cubicBezTo>
                        <a:pt x="0" y="1518"/>
                        <a:pt x="33" y="1541"/>
                        <a:pt x="59" y="1541"/>
                      </a:cubicBezTo>
                      <a:cubicBezTo>
                        <a:pt x="65" y="1541"/>
                        <a:pt x="70" y="1540"/>
                        <a:pt x="75" y="1538"/>
                      </a:cubicBezTo>
                      <a:cubicBezTo>
                        <a:pt x="343" y="1372"/>
                        <a:pt x="561" y="1154"/>
                        <a:pt x="740" y="899"/>
                      </a:cubicBezTo>
                      <a:cubicBezTo>
                        <a:pt x="957" y="617"/>
                        <a:pt x="1174" y="349"/>
                        <a:pt x="1366" y="55"/>
                      </a:cubicBezTo>
                      <a:cubicBezTo>
                        <a:pt x="1377" y="23"/>
                        <a:pt x="1361" y="0"/>
                        <a:pt x="134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9" name="Google Shape;1169;p7"/>
                <p:cNvSpPr/>
                <p:nvPr/>
              </p:nvSpPr>
              <p:spPr>
                <a:xfrm rot="10800000" flipH="1">
                  <a:off x="5149584" y="2049798"/>
                  <a:ext cx="60736" cy="61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7" h="1441" extrusionOk="0">
                      <a:moveTo>
                        <a:pt x="13" y="0"/>
                      </a:moveTo>
                      <a:cubicBezTo>
                        <a:pt x="13" y="0"/>
                        <a:pt x="0" y="0"/>
                        <a:pt x="0" y="13"/>
                      </a:cubicBezTo>
                      <a:cubicBezTo>
                        <a:pt x="0" y="294"/>
                        <a:pt x="371" y="563"/>
                        <a:pt x="537" y="755"/>
                      </a:cubicBezTo>
                      <a:cubicBezTo>
                        <a:pt x="780" y="1023"/>
                        <a:pt x="1049" y="1253"/>
                        <a:pt x="1356" y="1432"/>
                      </a:cubicBezTo>
                      <a:cubicBezTo>
                        <a:pt x="1361" y="1438"/>
                        <a:pt x="1368" y="1441"/>
                        <a:pt x="1374" y="1441"/>
                      </a:cubicBezTo>
                      <a:cubicBezTo>
                        <a:pt x="1396" y="1441"/>
                        <a:pt x="1417" y="1411"/>
                        <a:pt x="1407" y="1381"/>
                      </a:cubicBezTo>
                      <a:cubicBezTo>
                        <a:pt x="1228" y="1100"/>
                        <a:pt x="1010" y="831"/>
                        <a:pt x="780" y="588"/>
                      </a:cubicBezTo>
                      <a:cubicBezTo>
                        <a:pt x="614" y="422"/>
                        <a:pt x="448" y="269"/>
                        <a:pt x="281" y="103"/>
                      </a:cubicBezTo>
                      <a:cubicBezTo>
                        <a:pt x="205" y="39"/>
                        <a:pt x="115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170" name="Google Shape;1170;p7"/>
              <p:cNvGrpSpPr/>
              <p:nvPr/>
            </p:nvGrpSpPr>
            <p:grpSpPr>
              <a:xfrm>
                <a:off x="430439" y="1497439"/>
                <a:ext cx="168878" cy="178865"/>
                <a:chOff x="4487214" y="1667064"/>
                <a:chExt cx="168878" cy="178865"/>
              </a:xfrm>
            </p:grpSpPr>
            <p:sp>
              <p:nvSpPr>
                <p:cNvPr id="1171" name="Google Shape;1171;p7"/>
                <p:cNvSpPr/>
                <p:nvPr/>
              </p:nvSpPr>
              <p:spPr>
                <a:xfrm flipH="1">
                  <a:off x="4560682" y="1667064"/>
                  <a:ext cx="37290" cy="178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3" extrusionOk="0">
                      <a:moveTo>
                        <a:pt x="460" y="0"/>
                      </a:moveTo>
                      <a:cubicBezTo>
                        <a:pt x="425" y="0"/>
                        <a:pt x="390" y="19"/>
                        <a:pt x="384" y="58"/>
                      </a:cubicBezTo>
                      <a:cubicBezTo>
                        <a:pt x="0" y="1285"/>
                        <a:pt x="320" y="2833"/>
                        <a:pt x="473" y="4086"/>
                      </a:cubicBezTo>
                      <a:cubicBezTo>
                        <a:pt x="473" y="4143"/>
                        <a:pt x="518" y="4172"/>
                        <a:pt x="563" y="4172"/>
                      </a:cubicBezTo>
                      <a:cubicBezTo>
                        <a:pt x="607" y="4172"/>
                        <a:pt x="652" y="4143"/>
                        <a:pt x="652" y="4086"/>
                      </a:cubicBezTo>
                      <a:cubicBezTo>
                        <a:pt x="793" y="2833"/>
                        <a:pt x="870" y="1285"/>
                        <a:pt x="537" y="58"/>
                      </a:cubicBezTo>
                      <a:cubicBezTo>
                        <a:pt x="531" y="19"/>
                        <a:pt x="496" y="0"/>
                        <a:pt x="4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72" name="Google Shape;1172;p7"/>
                <p:cNvSpPr/>
                <p:nvPr/>
              </p:nvSpPr>
              <p:spPr>
                <a:xfrm flipH="1">
                  <a:off x="4487214" y="1747472"/>
                  <a:ext cx="168878" cy="20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0" h="484" extrusionOk="0">
                      <a:moveTo>
                        <a:pt x="1409" y="1"/>
                      </a:moveTo>
                      <a:cubicBezTo>
                        <a:pt x="970" y="1"/>
                        <a:pt x="529" y="32"/>
                        <a:pt x="103" y="100"/>
                      </a:cubicBezTo>
                      <a:cubicBezTo>
                        <a:pt x="1" y="125"/>
                        <a:pt x="1" y="266"/>
                        <a:pt x="103" y="292"/>
                      </a:cubicBezTo>
                      <a:cubicBezTo>
                        <a:pt x="768" y="394"/>
                        <a:pt x="1446" y="445"/>
                        <a:pt x="2123" y="458"/>
                      </a:cubicBezTo>
                      <a:cubicBezTo>
                        <a:pt x="2392" y="464"/>
                        <a:pt x="2666" y="484"/>
                        <a:pt x="2938" y="484"/>
                      </a:cubicBezTo>
                      <a:cubicBezTo>
                        <a:pt x="3249" y="484"/>
                        <a:pt x="3557" y="458"/>
                        <a:pt x="3850" y="356"/>
                      </a:cubicBezTo>
                      <a:cubicBezTo>
                        <a:pt x="3939" y="330"/>
                        <a:pt x="3939" y="202"/>
                        <a:pt x="3850" y="177"/>
                      </a:cubicBezTo>
                      <a:cubicBezTo>
                        <a:pt x="3421" y="28"/>
                        <a:pt x="2944" y="11"/>
                        <a:pt x="2472" y="11"/>
                      </a:cubicBezTo>
                      <a:cubicBezTo>
                        <a:pt x="2333" y="11"/>
                        <a:pt x="2194" y="12"/>
                        <a:pt x="2057" y="12"/>
                      </a:cubicBezTo>
                      <a:cubicBezTo>
                        <a:pt x="1981" y="12"/>
                        <a:pt x="1905" y="12"/>
                        <a:pt x="1829" y="10"/>
                      </a:cubicBezTo>
                      <a:cubicBezTo>
                        <a:pt x="1690" y="4"/>
                        <a:pt x="1549" y="1"/>
                        <a:pt x="14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73" name="Google Shape;1173;p7"/>
                <p:cNvSpPr/>
                <p:nvPr/>
              </p:nvSpPr>
              <p:spPr>
                <a:xfrm flipH="1">
                  <a:off x="4517648" y="1701053"/>
                  <a:ext cx="106942" cy="119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5" h="2782" extrusionOk="0">
                      <a:moveTo>
                        <a:pt x="85" y="1"/>
                      </a:moveTo>
                      <a:cubicBezTo>
                        <a:pt x="41" y="1"/>
                        <a:pt x="1" y="53"/>
                        <a:pt x="33" y="96"/>
                      </a:cubicBezTo>
                      <a:cubicBezTo>
                        <a:pt x="391" y="620"/>
                        <a:pt x="775" y="1119"/>
                        <a:pt x="1158" y="1618"/>
                      </a:cubicBezTo>
                      <a:cubicBezTo>
                        <a:pt x="1465" y="2027"/>
                        <a:pt x="1900" y="2538"/>
                        <a:pt x="2347" y="2768"/>
                      </a:cubicBezTo>
                      <a:cubicBezTo>
                        <a:pt x="2362" y="2777"/>
                        <a:pt x="2379" y="2782"/>
                        <a:pt x="2395" y="2782"/>
                      </a:cubicBezTo>
                      <a:cubicBezTo>
                        <a:pt x="2447" y="2782"/>
                        <a:pt x="2495" y="2738"/>
                        <a:pt x="2475" y="2679"/>
                      </a:cubicBezTo>
                      <a:cubicBezTo>
                        <a:pt x="2258" y="2142"/>
                        <a:pt x="1785" y="1618"/>
                        <a:pt x="1401" y="1196"/>
                      </a:cubicBezTo>
                      <a:cubicBezTo>
                        <a:pt x="1017" y="761"/>
                        <a:pt x="583" y="364"/>
                        <a:pt x="122" y="6"/>
                      </a:cubicBezTo>
                      <a:lnTo>
                        <a:pt x="110" y="6"/>
                      </a:lnTo>
                      <a:cubicBezTo>
                        <a:pt x="102" y="2"/>
                        <a:pt x="9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74" name="Google Shape;1174;p7"/>
                <p:cNvSpPr/>
                <p:nvPr/>
              </p:nvSpPr>
              <p:spPr>
                <a:xfrm flipH="1">
                  <a:off x="4520648" y="1702939"/>
                  <a:ext cx="109985" cy="110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6" h="2577" extrusionOk="0">
                      <a:moveTo>
                        <a:pt x="2527" y="1"/>
                      </a:moveTo>
                      <a:cubicBezTo>
                        <a:pt x="2348" y="1"/>
                        <a:pt x="2182" y="77"/>
                        <a:pt x="2054" y="193"/>
                      </a:cubicBezTo>
                      <a:cubicBezTo>
                        <a:pt x="1760" y="474"/>
                        <a:pt x="1440" y="755"/>
                        <a:pt x="1158" y="1049"/>
                      </a:cubicBezTo>
                      <a:cubicBezTo>
                        <a:pt x="737" y="1510"/>
                        <a:pt x="327" y="1932"/>
                        <a:pt x="33" y="2482"/>
                      </a:cubicBezTo>
                      <a:cubicBezTo>
                        <a:pt x="1" y="2525"/>
                        <a:pt x="41" y="2577"/>
                        <a:pt x="85" y="2577"/>
                      </a:cubicBezTo>
                      <a:cubicBezTo>
                        <a:pt x="94" y="2577"/>
                        <a:pt x="102" y="2575"/>
                        <a:pt x="110" y="2571"/>
                      </a:cubicBezTo>
                      <a:cubicBezTo>
                        <a:pt x="660" y="2239"/>
                        <a:pt x="1158" y="1817"/>
                        <a:pt x="1580" y="1343"/>
                      </a:cubicBezTo>
                      <a:cubicBezTo>
                        <a:pt x="1875" y="1011"/>
                        <a:pt x="2565" y="512"/>
                        <a:pt x="2540" y="14"/>
                      </a:cubicBezTo>
                      <a:cubicBezTo>
                        <a:pt x="2540" y="14"/>
                        <a:pt x="2527" y="1"/>
                        <a:pt x="25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1175" name="Google Shape;1175;p7"/>
          <p:cNvGrpSpPr/>
          <p:nvPr/>
        </p:nvGrpSpPr>
        <p:grpSpPr>
          <a:xfrm rot="-9877623">
            <a:off x="10815625" y="135711"/>
            <a:ext cx="1216252" cy="1519589"/>
            <a:chOff x="5445825" y="2825825"/>
            <a:chExt cx="660175" cy="824825"/>
          </a:xfrm>
        </p:grpSpPr>
        <p:sp>
          <p:nvSpPr>
            <p:cNvPr id="1176" name="Google Shape;1176;p7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6" name="Google Shape;1186;p8"/>
          <p:cNvGrpSpPr/>
          <p:nvPr/>
        </p:nvGrpSpPr>
        <p:grpSpPr>
          <a:xfrm>
            <a:off x="-514504" y="-116238"/>
            <a:ext cx="13220944" cy="7107687"/>
            <a:chOff x="-385878" y="-87179"/>
            <a:chExt cx="9915708" cy="5330765"/>
          </a:xfrm>
        </p:grpSpPr>
        <p:sp>
          <p:nvSpPr>
            <p:cNvPr id="1187" name="Google Shape;1187;p8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8" name="Google Shape;1188;p8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9" name="Google Shape;1189;p8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0" name="Google Shape;1190;p8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1" name="Google Shape;1191;p8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2" name="Google Shape;1192;p8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3" name="Google Shape;1193;p8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4" name="Google Shape;1194;p8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5" name="Google Shape;1195;p8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6" name="Google Shape;1196;p8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7" name="Google Shape;1197;p8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8" name="Google Shape;1198;p8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9" name="Google Shape;1199;p8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0" name="Google Shape;1200;p8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1" name="Google Shape;1201;p8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2" name="Google Shape;1202;p8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3" name="Google Shape;1203;p8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4" name="Google Shape;1204;p8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5" name="Google Shape;1205;p8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6" name="Google Shape;1206;p8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7" name="Google Shape;1207;p8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8" name="Google Shape;1208;p8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9" name="Google Shape;1209;p8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0" name="Google Shape;1210;p8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1" name="Google Shape;1211;p8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2" name="Google Shape;1212;p8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3" name="Google Shape;1213;p8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4" name="Google Shape;1214;p8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5" name="Google Shape;1215;p8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6" name="Google Shape;1216;p8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7" name="Google Shape;1217;p8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8" name="Google Shape;1218;p8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9" name="Google Shape;1219;p8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0" name="Google Shape;1220;p8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1" name="Google Shape;1221;p8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2" name="Google Shape;1222;p8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3" name="Google Shape;1223;p8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4" name="Google Shape;1224;p8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5" name="Google Shape;1225;p8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6" name="Google Shape;1226;p8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" name="Google Shape;1227;p8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" name="Google Shape;1228;p8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" name="Google Shape;1229;p8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" name="Google Shape;1230;p8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" name="Google Shape;1231;p8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" name="Google Shape;1232;p8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" name="Google Shape;1233;p8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" name="Google Shape;1234;p8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" name="Google Shape;1235;p8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" name="Google Shape;1236;p8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43" name="Google Shape;1243;p8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1244" name="Google Shape;1244;p8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5" name="Google Shape;1245;p8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6" name="Google Shape;1246;p8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7" name="Google Shape;1247;p8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8" name="Google Shape;1248;p8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9" name="Google Shape;1249;p8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0" name="Google Shape;1250;p8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1" name="Google Shape;1251;p8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2" name="Google Shape;1252;p8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3" name="Google Shape;1253;p8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4" name="Google Shape;1254;p8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5" name="Google Shape;1255;p8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6" name="Google Shape;1256;p8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7" name="Google Shape;1257;p8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8" name="Google Shape;1258;p8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" name="Google Shape;1259;p8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" name="Google Shape;1260;p8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" name="Google Shape;1261;p8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" name="Google Shape;1262;p8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" name="Google Shape;1263;p8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" name="Google Shape;1264;p8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" name="Google Shape;1265;p8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" name="Google Shape;1266;p8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" name="Google Shape;1267;p8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" name="Google Shape;1268;p8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" name="Google Shape;1269;p8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" name="Google Shape;1270;p8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" name="Google Shape;1271;p8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" name="Google Shape;1272;p8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" name="Google Shape;1273;p8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" name="Google Shape;1274;p8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" name="Google Shape;1275;p8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" name="Google Shape;1276;p8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" name="Google Shape;1277;p8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8" name="Google Shape;1278;p8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" name="Google Shape;1279;p8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" name="Google Shape;1280;p8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" name="Google Shape;1281;p8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" name="Google Shape;1282;p8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" name="Google Shape;1283;p8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4" name="Google Shape;1284;p8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5" name="Google Shape;1285;p8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6" name="Google Shape;1286;p8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7" name="Google Shape;1287;p8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8" name="Google Shape;1288;p8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9" name="Google Shape;1289;p8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0" name="Google Shape;1290;p8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1" name="Google Shape;1291;p8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2" name="Google Shape;1292;p8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3" name="Google Shape;1293;p8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" name="Google Shape;1294;p8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" name="Google Shape;1295;p8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" name="Google Shape;1296;p8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" name="Google Shape;1297;p8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" name="Google Shape;1298;p8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" name="Google Shape;1299;p8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" name="Google Shape;1300;p8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" name="Google Shape;1301;p8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" name="Google Shape;1302;p8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" name="Google Shape;1303;p8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" name="Google Shape;1304;p8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" name="Google Shape;1305;p8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" name="Google Shape;1306;p8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" name="Google Shape;1307;p8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8" name="Google Shape;1308;p8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9" name="Google Shape;1309;p8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0" name="Google Shape;1310;p8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1" name="Google Shape;1311;p8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12" name="Google Shape;1312;p8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" name="Google Shape;1313;p8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" name="Google Shape;1314;p8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" name="Google Shape;1315;p8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" name="Google Shape;1316;p8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" name="Google Shape;1317;p8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" name="Google Shape;1318;p8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" name="Google Shape;1319;p8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" name="Google Shape;1320;p8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" name="Google Shape;1321;p8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" name="Google Shape;1322;p8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" name="Google Shape;1323;p8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" name="Google Shape;1324;p8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" name="Google Shape;1325;p8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" name="Google Shape;1326;p8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" name="Google Shape;1327;p8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" name="Google Shape;1328;p8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" name="Google Shape;1329;p8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" name="Google Shape;1330;p8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" name="Google Shape;1331;p8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" name="Google Shape;1332;p8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" name="Google Shape;1333;p8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" name="Google Shape;1334;p8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" name="Google Shape;1335;p8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" name="Google Shape;1336;p8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" name="Google Shape;1337;p8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38" name="Google Shape;1338;p8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1339" name="Google Shape;1339;p8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0" name="Google Shape;1340;p8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1" name="Google Shape;1341;p8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2" name="Google Shape;1342;p8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3" name="Google Shape;1343;p8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4" name="Google Shape;1344;p8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5" name="Google Shape;1345;p8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6" name="Google Shape;1346;p8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7" name="Google Shape;1347;p8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8" name="Google Shape;1348;p8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9" name="Google Shape;1349;p8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0" name="Google Shape;1350;p8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1" name="Google Shape;1351;p8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2" name="Google Shape;1352;p8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3" name="Google Shape;1353;p8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4" name="Google Shape;1354;p8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5" name="Google Shape;1355;p8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6" name="Google Shape;1356;p8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7" name="Google Shape;1357;p8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" name="Google Shape;1358;p8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" name="Google Shape;1359;p8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" name="Google Shape;1360;p8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" name="Google Shape;1361;p8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" name="Google Shape;1362;p8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3" name="Google Shape;1363;p8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4" name="Google Shape;1364;p8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5" name="Google Shape;1365;p8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" name="Google Shape;1366;p8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" name="Google Shape;1367;p8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" name="Google Shape;1368;p8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69" name="Google Shape;1369;p8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1370" name="Google Shape;1370;p8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1" name="Google Shape;1371;p8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2" name="Google Shape;1372;p8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" name="Google Shape;1373;p8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374" name="Google Shape;1374;p8"/>
          <p:cNvGrpSpPr/>
          <p:nvPr/>
        </p:nvGrpSpPr>
        <p:grpSpPr>
          <a:xfrm>
            <a:off x="9283822" y="1118173"/>
            <a:ext cx="1954708" cy="4226545"/>
            <a:chOff x="5218725" y="1196400"/>
            <a:chExt cx="1135050" cy="2454250"/>
          </a:xfrm>
        </p:grpSpPr>
        <p:grpSp>
          <p:nvGrpSpPr>
            <p:cNvPr id="1375" name="Google Shape;1375;p8"/>
            <p:cNvGrpSpPr/>
            <p:nvPr/>
          </p:nvGrpSpPr>
          <p:grpSpPr>
            <a:xfrm>
              <a:off x="5218725" y="1196400"/>
              <a:ext cx="271175" cy="291125"/>
              <a:chOff x="5218725" y="1196400"/>
              <a:chExt cx="271175" cy="291125"/>
            </a:xfrm>
          </p:grpSpPr>
          <p:sp>
            <p:nvSpPr>
              <p:cNvPr id="1376" name="Google Shape;1376;p8"/>
              <p:cNvSpPr/>
              <p:nvPr/>
            </p:nvSpPr>
            <p:spPr>
              <a:xfrm>
                <a:off x="5402975" y="1196400"/>
                <a:ext cx="86925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8867" extrusionOk="0">
                    <a:moveTo>
                      <a:pt x="1545" y="0"/>
                    </a:moveTo>
                    <a:cubicBezTo>
                      <a:pt x="1164" y="0"/>
                      <a:pt x="854" y="225"/>
                      <a:pt x="655" y="560"/>
                    </a:cubicBezTo>
                    <a:cubicBezTo>
                      <a:pt x="0" y="1680"/>
                      <a:pt x="857" y="3596"/>
                      <a:pt x="1036" y="4775"/>
                    </a:cubicBezTo>
                    <a:cubicBezTo>
                      <a:pt x="1262" y="6168"/>
                      <a:pt x="1715" y="7526"/>
                      <a:pt x="2381" y="8776"/>
                    </a:cubicBezTo>
                    <a:cubicBezTo>
                      <a:pt x="2413" y="8839"/>
                      <a:pt x="2473" y="8867"/>
                      <a:pt x="2536" y="8867"/>
                    </a:cubicBezTo>
                    <a:cubicBezTo>
                      <a:pt x="2637" y="8867"/>
                      <a:pt x="2748" y="8795"/>
                      <a:pt x="2762" y="8692"/>
                    </a:cubicBezTo>
                    <a:lnTo>
                      <a:pt x="2774" y="8692"/>
                    </a:lnTo>
                    <a:cubicBezTo>
                      <a:pt x="2941" y="7478"/>
                      <a:pt x="3477" y="6240"/>
                      <a:pt x="3477" y="5013"/>
                    </a:cubicBezTo>
                    <a:cubicBezTo>
                      <a:pt x="3453" y="3608"/>
                      <a:pt x="3262" y="2215"/>
                      <a:pt x="2881" y="870"/>
                    </a:cubicBezTo>
                    <a:cubicBezTo>
                      <a:pt x="2762" y="441"/>
                      <a:pt x="2322" y="120"/>
                      <a:pt x="1905" y="48"/>
                    </a:cubicBezTo>
                    <a:lnTo>
                      <a:pt x="1703" y="13"/>
                    </a:lnTo>
                    <a:cubicBezTo>
                      <a:pt x="1649" y="4"/>
                      <a:pt x="1596" y="0"/>
                      <a:pt x="15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" name="Google Shape;1377;p8"/>
              <p:cNvSpPr/>
              <p:nvPr/>
            </p:nvSpPr>
            <p:spPr>
              <a:xfrm>
                <a:off x="5306550" y="1210575"/>
                <a:ext cx="159725" cy="203400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8136" extrusionOk="0">
                    <a:moveTo>
                      <a:pt x="2121" y="0"/>
                    </a:moveTo>
                    <a:cubicBezTo>
                      <a:pt x="1031" y="0"/>
                      <a:pt x="0" y="1158"/>
                      <a:pt x="833" y="2291"/>
                    </a:cubicBezTo>
                    <a:cubicBezTo>
                      <a:pt x="1595" y="3327"/>
                      <a:pt x="2202" y="4482"/>
                      <a:pt x="3095" y="5411"/>
                    </a:cubicBezTo>
                    <a:cubicBezTo>
                      <a:pt x="4012" y="6387"/>
                      <a:pt x="5024" y="7280"/>
                      <a:pt x="6096" y="8090"/>
                    </a:cubicBezTo>
                    <a:cubicBezTo>
                      <a:pt x="6128" y="8122"/>
                      <a:pt x="6165" y="8136"/>
                      <a:pt x="6202" y="8136"/>
                    </a:cubicBezTo>
                    <a:cubicBezTo>
                      <a:pt x="6300" y="8136"/>
                      <a:pt x="6389" y="8036"/>
                      <a:pt x="6346" y="7923"/>
                    </a:cubicBezTo>
                    <a:lnTo>
                      <a:pt x="6346" y="7923"/>
                    </a:lnTo>
                    <a:lnTo>
                      <a:pt x="6346" y="7935"/>
                    </a:lnTo>
                    <a:cubicBezTo>
                      <a:pt x="5453" y="5530"/>
                      <a:pt x="4953" y="2625"/>
                      <a:pt x="3309" y="589"/>
                    </a:cubicBezTo>
                    <a:cubicBezTo>
                      <a:pt x="2974" y="174"/>
                      <a:pt x="2543" y="0"/>
                      <a:pt x="2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" name="Google Shape;1378;p8"/>
              <p:cNvSpPr/>
              <p:nvPr/>
            </p:nvSpPr>
            <p:spPr>
              <a:xfrm>
                <a:off x="5259500" y="1289175"/>
                <a:ext cx="200950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5125" extrusionOk="0">
                    <a:moveTo>
                      <a:pt x="1367" y="0"/>
                    </a:moveTo>
                    <a:cubicBezTo>
                      <a:pt x="1100" y="0"/>
                      <a:pt x="838" y="52"/>
                      <a:pt x="584" y="171"/>
                    </a:cubicBezTo>
                    <a:cubicBezTo>
                      <a:pt x="227" y="314"/>
                      <a:pt x="0" y="659"/>
                      <a:pt x="36" y="1052"/>
                    </a:cubicBezTo>
                    <a:cubicBezTo>
                      <a:pt x="119" y="2719"/>
                      <a:pt x="2251" y="3398"/>
                      <a:pt x="3536" y="4088"/>
                    </a:cubicBezTo>
                    <a:cubicBezTo>
                      <a:pt x="4835" y="4790"/>
                      <a:pt x="6433" y="5125"/>
                      <a:pt x="7900" y="5125"/>
                    </a:cubicBezTo>
                    <a:cubicBezTo>
                      <a:pt x="7926" y="5125"/>
                      <a:pt x="7952" y="5124"/>
                      <a:pt x="7978" y="5124"/>
                    </a:cubicBezTo>
                    <a:cubicBezTo>
                      <a:pt x="8013" y="5124"/>
                      <a:pt x="8037" y="5089"/>
                      <a:pt x="8037" y="5065"/>
                    </a:cubicBezTo>
                    <a:lnTo>
                      <a:pt x="8037" y="5053"/>
                    </a:lnTo>
                    <a:cubicBezTo>
                      <a:pt x="7787" y="3886"/>
                      <a:pt x="6644" y="2791"/>
                      <a:pt x="5620" y="2231"/>
                    </a:cubicBezTo>
                    <a:cubicBezTo>
                      <a:pt x="4431" y="1576"/>
                      <a:pt x="2833" y="0"/>
                      <a:pt x="13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" name="Google Shape;1379;p8"/>
              <p:cNvSpPr/>
              <p:nvPr/>
            </p:nvSpPr>
            <p:spPr>
              <a:xfrm>
                <a:off x="5218725" y="1370200"/>
                <a:ext cx="236050" cy="727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2910" extrusionOk="0">
                    <a:moveTo>
                      <a:pt x="2019" y="0"/>
                    </a:moveTo>
                    <a:cubicBezTo>
                      <a:pt x="1743" y="0"/>
                      <a:pt x="1457" y="35"/>
                      <a:pt x="1155" y="121"/>
                    </a:cubicBezTo>
                    <a:cubicBezTo>
                      <a:pt x="119" y="407"/>
                      <a:pt x="0" y="2109"/>
                      <a:pt x="1048" y="2479"/>
                    </a:cubicBezTo>
                    <a:cubicBezTo>
                      <a:pt x="1905" y="2783"/>
                      <a:pt x="2851" y="2909"/>
                      <a:pt x="3824" y="2909"/>
                    </a:cubicBezTo>
                    <a:cubicBezTo>
                      <a:pt x="5701" y="2909"/>
                      <a:pt x="7675" y="2440"/>
                      <a:pt x="9299" y="1883"/>
                    </a:cubicBezTo>
                    <a:cubicBezTo>
                      <a:pt x="9442" y="1824"/>
                      <a:pt x="9430" y="1597"/>
                      <a:pt x="9263" y="1562"/>
                    </a:cubicBezTo>
                    <a:lnTo>
                      <a:pt x="9263" y="1574"/>
                    </a:lnTo>
                    <a:cubicBezTo>
                      <a:pt x="7763" y="1359"/>
                      <a:pt x="6299" y="919"/>
                      <a:pt x="4822" y="621"/>
                    </a:cubicBezTo>
                    <a:cubicBezTo>
                      <a:pt x="3807" y="418"/>
                      <a:pt x="2970" y="0"/>
                      <a:pt x="20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" name="Google Shape;1380;p8"/>
              <p:cNvSpPr/>
              <p:nvPr/>
            </p:nvSpPr>
            <p:spPr>
              <a:xfrm>
                <a:off x="5253850" y="1410700"/>
                <a:ext cx="20532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3073" extrusionOk="0">
                    <a:moveTo>
                      <a:pt x="8053" y="0"/>
                    </a:moveTo>
                    <a:cubicBezTo>
                      <a:pt x="8048" y="0"/>
                      <a:pt x="8042" y="1"/>
                      <a:pt x="8037" y="1"/>
                    </a:cubicBezTo>
                    <a:cubicBezTo>
                      <a:pt x="5798" y="418"/>
                      <a:pt x="3512" y="728"/>
                      <a:pt x="1250" y="1025"/>
                    </a:cubicBezTo>
                    <a:cubicBezTo>
                      <a:pt x="155" y="1180"/>
                      <a:pt x="0" y="2883"/>
                      <a:pt x="1179" y="3025"/>
                    </a:cubicBezTo>
                    <a:cubicBezTo>
                      <a:pt x="1438" y="3056"/>
                      <a:pt x="1720" y="3072"/>
                      <a:pt x="2016" y="3072"/>
                    </a:cubicBezTo>
                    <a:cubicBezTo>
                      <a:pt x="4225" y="3072"/>
                      <a:pt x="7265" y="2195"/>
                      <a:pt x="8168" y="180"/>
                    </a:cubicBezTo>
                    <a:cubicBezTo>
                      <a:pt x="8213" y="101"/>
                      <a:pt x="8151" y="0"/>
                      <a:pt x="8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81" name="Google Shape;1381;p8"/>
            <p:cNvSpPr/>
            <p:nvPr/>
          </p:nvSpPr>
          <p:spPr>
            <a:xfrm>
              <a:off x="5665200" y="1442500"/>
              <a:ext cx="87175" cy="226400"/>
            </a:xfrm>
            <a:custGeom>
              <a:avLst/>
              <a:gdLst/>
              <a:ahLst/>
              <a:cxnLst/>
              <a:rect l="l" t="t" r="r" b="b"/>
              <a:pathLst>
                <a:path w="3487" h="9056" extrusionOk="0">
                  <a:moveTo>
                    <a:pt x="3454" y="0"/>
                  </a:moveTo>
                  <a:cubicBezTo>
                    <a:pt x="3450" y="0"/>
                    <a:pt x="3446" y="1"/>
                    <a:pt x="3441" y="3"/>
                  </a:cubicBezTo>
                  <a:lnTo>
                    <a:pt x="3453" y="3"/>
                  </a:lnTo>
                  <a:cubicBezTo>
                    <a:pt x="2394" y="765"/>
                    <a:pt x="703" y="1658"/>
                    <a:pt x="417" y="3051"/>
                  </a:cubicBezTo>
                  <a:cubicBezTo>
                    <a:pt x="1" y="5123"/>
                    <a:pt x="1786" y="6933"/>
                    <a:pt x="870" y="8957"/>
                  </a:cubicBezTo>
                  <a:cubicBezTo>
                    <a:pt x="851" y="9003"/>
                    <a:pt x="890" y="9056"/>
                    <a:pt x="935" y="9056"/>
                  </a:cubicBezTo>
                  <a:cubicBezTo>
                    <a:pt x="949" y="9056"/>
                    <a:pt x="963" y="9051"/>
                    <a:pt x="977" y="9040"/>
                  </a:cubicBezTo>
                  <a:cubicBezTo>
                    <a:pt x="2013" y="8207"/>
                    <a:pt x="2572" y="7147"/>
                    <a:pt x="2953" y="5897"/>
                  </a:cubicBezTo>
                  <a:cubicBezTo>
                    <a:pt x="3168" y="5230"/>
                    <a:pt x="3084" y="4301"/>
                    <a:pt x="3060" y="3611"/>
                  </a:cubicBezTo>
                  <a:cubicBezTo>
                    <a:pt x="3025" y="3206"/>
                    <a:pt x="2941" y="2813"/>
                    <a:pt x="2822" y="2420"/>
                  </a:cubicBezTo>
                  <a:cubicBezTo>
                    <a:pt x="2632" y="1742"/>
                    <a:pt x="3251" y="694"/>
                    <a:pt x="3477" y="39"/>
                  </a:cubicBezTo>
                  <a:cubicBezTo>
                    <a:pt x="3487" y="20"/>
                    <a:pt x="3473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5594650" y="1325250"/>
              <a:ext cx="88125" cy="233250"/>
            </a:xfrm>
            <a:custGeom>
              <a:avLst/>
              <a:gdLst/>
              <a:ahLst/>
              <a:cxnLst/>
              <a:rect l="l" t="t" r="r" b="b"/>
              <a:pathLst>
                <a:path w="3525" h="9330" extrusionOk="0">
                  <a:moveTo>
                    <a:pt x="847" y="1"/>
                  </a:moveTo>
                  <a:cubicBezTo>
                    <a:pt x="811" y="1"/>
                    <a:pt x="774" y="21"/>
                    <a:pt x="763" y="62"/>
                  </a:cubicBezTo>
                  <a:cubicBezTo>
                    <a:pt x="382" y="1538"/>
                    <a:pt x="1" y="3038"/>
                    <a:pt x="156" y="4562"/>
                  </a:cubicBezTo>
                  <a:cubicBezTo>
                    <a:pt x="310" y="6241"/>
                    <a:pt x="1572" y="7408"/>
                    <a:pt x="1441" y="9110"/>
                  </a:cubicBezTo>
                  <a:cubicBezTo>
                    <a:pt x="1419" y="9242"/>
                    <a:pt x="1524" y="9329"/>
                    <a:pt x="1630" y="9329"/>
                  </a:cubicBezTo>
                  <a:cubicBezTo>
                    <a:pt x="1695" y="9329"/>
                    <a:pt x="1762" y="9295"/>
                    <a:pt x="1799" y="9218"/>
                  </a:cubicBezTo>
                  <a:cubicBezTo>
                    <a:pt x="3525" y="6289"/>
                    <a:pt x="1501" y="3074"/>
                    <a:pt x="929" y="74"/>
                  </a:cubicBezTo>
                  <a:cubicBezTo>
                    <a:pt x="923" y="24"/>
                    <a:pt x="885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5501800" y="1270750"/>
              <a:ext cx="87225" cy="206825"/>
            </a:xfrm>
            <a:custGeom>
              <a:avLst/>
              <a:gdLst/>
              <a:ahLst/>
              <a:cxnLst/>
              <a:rect l="l" t="t" r="r" b="b"/>
              <a:pathLst>
                <a:path w="3489" h="8273" extrusionOk="0">
                  <a:moveTo>
                    <a:pt x="1197" y="0"/>
                  </a:moveTo>
                  <a:cubicBezTo>
                    <a:pt x="1176" y="0"/>
                    <a:pt x="1155" y="9"/>
                    <a:pt x="1143" y="27"/>
                  </a:cubicBezTo>
                  <a:cubicBezTo>
                    <a:pt x="0" y="2694"/>
                    <a:pt x="726" y="6123"/>
                    <a:pt x="2655" y="8231"/>
                  </a:cubicBezTo>
                  <a:cubicBezTo>
                    <a:pt x="2693" y="8258"/>
                    <a:pt x="2739" y="8273"/>
                    <a:pt x="2784" y="8273"/>
                  </a:cubicBezTo>
                  <a:cubicBezTo>
                    <a:pt x="2838" y="8273"/>
                    <a:pt x="2890" y="8252"/>
                    <a:pt x="2929" y="8207"/>
                  </a:cubicBezTo>
                  <a:cubicBezTo>
                    <a:pt x="3489" y="7350"/>
                    <a:pt x="3262" y="5921"/>
                    <a:pt x="3036" y="4968"/>
                  </a:cubicBezTo>
                  <a:cubicBezTo>
                    <a:pt x="2619" y="3266"/>
                    <a:pt x="1810" y="1694"/>
                    <a:pt x="1250" y="27"/>
                  </a:cubicBezTo>
                  <a:cubicBezTo>
                    <a:pt x="1238" y="9"/>
                    <a:pt x="1217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60400" y="1480075"/>
              <a:ext cx="213150" cy="69625"/>
            </a:xfrm>
            <a:custGeom>
              <a:avLst/>
              <a:gdLst/>
              <a:ahLst/>
              <a:cxnLst/>
              <a:rect l="l" t="t" r="r" b="b"/>
              <a:pathLst>
                <a:path w="8526" h="2785" extrusionOk="0">
                  <a:moveTo>
                    <a:pt x="203" y="0"/>
                  </a:moveTo>
                  <a:cubicBezTo>
                    <a:pt x="84" y="0"/>
                    <a:pt x="1" y="120"/>
                    <a:pt x="60" y="227"/>
                  </a:cubicBezTo>
                  <a:cubicBezTo>
                    <a:pt x="1060" y="1346"/>
                    <a:pt x="2096" y="2394"/>
                    <a:pt x="3608" y="2727"/>
                  </a:cubicBezTo>
                  <a:cubicBezTo>
                    <a:pt x="3794" y="2767"/>
                    <a:pt x="3978" y="2785"/>
                    <a:pt x="4160" y="2785"/>
                  </a:cubicBezTo>
                  <a:cubicBezTo>
                    <a:pt x="5671" y="2785"/>
                    <a:pt x="7061" y="1532"/>
                    <a:pt x="8347" y="905"/>
                  </a:cubicBezTo>
                  <a:cubicBezTo>
                    <a:pt x="8478" y="834"/>
                    <a:pt x="8525" y="620"/>
                    <a:pt x="8359" y="560"/>
                  </a:cubicBezTo>
                  <a:cubicBezTo>
                    <a:pt x="7728" y="310"/>
                    <a:pt x="7065" y="228"/>
                    <a:pt x="6395" y="228"/>
                  </a:cubicBezTo>
                  <a:cubicBezTo>
                    <a:pt x="5787" y="228"/>
                    <a:pt x="5173" y="296"/>
                    <a:pt x="4573" y="370"/>
                  </a:cubicBezTo>
                  <a:cubicBezTo>
                    <a:pt x="4134" y="427"/>
                    <a:pt x="3693" y="455"/>
                    <a:pt x="3252" y="455"/>
                  </a:cubicBezTo>
                  <a:cubicBezTo>
                    <a:pt x="2223" y="455"/>
                    <a:pt x="1195" y="301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5448500" y="1567300"/>
              <a:ext cx="216425" cy="74725"/>
            </a:xfrm>
            <a:custGeom>
              <a:avLst/>
              <a:gdLst/>
              <a:ahLst/>
              <a:cxnLst/>
              <a:rect l="l" t="t" r="r" b="b"/>
              <a:pathLst>
                <a:path w="8657" h="2989" extrusionOk="0">
                  <a:moveTo>
                    <a:pt x="4748" y="0"/>
                  </a:moveTo>
                  <a:cubicBezTo>
                    <a:pt x="4675" y="0"/>
                    <a:pt x="4601" y="4"/>
                    <a:pt x="4525" y="12"/>
                  </a:cubicBezTo>
                  <a:cubicBezTo>
                    <a:pt x="3037" y="167"/>
                    <a:pt x="1537" y="643"/>
                    <a:pt x="120" y="1131"/>
                  </a:cubicBezTo>
                  <a:cubicBezTo>
                    <a:pt x="1" y="1167"/>
                    <a:pt x="13" y="1369"/>
                    <a:pt x="144" y="1381"/>
                  </a:cubicBezTo>
                  <a:lnTo>
                    <a:pt x="144" y="1369"/>
                  </a:lnTo>
                  <a:cubicBezTo>
                    <a:pt x="799" y="1405"/>
                    <a:pt x="1465" y="1464"/>
                    <a:pt x="2120" y="1548"/>
                  </a:cubicBezTo>
                  <a:cubicBezTo>
                    <a:pt x="2918" y="1643"/>
                    <a:pt x="3418" y="2131"/>
                    <a:pt x="4097" y="2465"/>
                  </a:cubicBezTo>
                  <a:cubicBezTo>
                    <a:pt x="4889" y="2867"/>
                    <a:pt x="5513" y="2989"/>
                    <a:pt x="6146" y="2989"/>
                  </a:cubicBezTo>
                  <a:cubicBezTo>
                    <a:pt x="6824" y="2989"/>
                    <a:pt x="7512" y="2848"/>
                    <a:pt x="8430" y="2762"/>
                  </a:cubicBezTo>
                  <a:cubicBezTo>
                    <a:pt x="8621" y="2738"/>
                    <a:pt x="8657" y="2500"/>
                    <a:pt x="8490" y="2417"/>
                  </a:cubicBezTo>
                  <a:cubicBezTo>
                    <a:pt x="7192" y="1813"/>
                    <a:pt x="6351" y="0"/>
                    <a:pt x="4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5432425" y="1401700"/>
              <a:ext cx="267925" cy="319050"/>
            </a:xfrm>
            <a:custGeom>
              <a:avLst/>
              <a:gdLst/>
              <a:ahLst/>
              <a:cxnLst/>
              <a:rect l="l" t="t" r="r" b="b"/>
              <a:pathLst>
                <a:path w="10717" h="12762" extrusionOk="0">
                  <a:moveTo>
                    <a:pt x="539" y="1"/>
                  </a:moveTo>
                  <a:cubicBezTo>
                    <a:pt x="159" y="1"/>
                    <a:pt x="1" y="638"/>
                    <a:pt x="406" y="802"/>
                  </a:cubicBezTo>
                  <a:cubicBezTo>
                    <a:pt x="5775" y="3016"/>
                    <a:pt x="8776" y="7398"/>
                    <a:pt x="10633" y="12732"/>
                  </a:cubicBezTo>
                  <a:cubicBezTo>
                    <a:pt x="10638" y="12752"/>
                    <a:pt x="10653" y="12761"/>
                    <a:pt x="10670" y="12761"/>
                  </a:cubicBezTo>
                  <a:cubicBezTo>
                    <a:pt x="10692" y="12761"/>
                    <a:pt x="10716" y="12743"/>
                    <a:pt x="10716" y="12708"/>
                  </a:cubicBezTo>
                  <a:cubicBezTo>
                    <a:pt x="10300" y="7529"/>
                    <a:pt x="5716" y="1409"/>
                    <a:pt x="644" y="16"/>
                  </a:cubicBezTo>
                  <a:cubicBezTo>
                    <a:pt x="607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6140850" y="2107900"/>
              <a:ext cx="58675" cy="165725"/>
            </a:xfrm>
            <a:custGeom>
              <a:avLst/>
              <a:gdLst/>
              <a:ahLst/>
              <a:cxnLst/>
              <a:rect l="l" t="t" r="r" b="b"/>
              <a:pathLst>
                <a:path w="2347" h="6629" extrusionOk="0">
                  <a:moveTo>
                    <a:pt x="1300" y="1"/>
                  </a:moveTo>
                  <a:cubicBezTo>
                    <a:pt x="817" y="1"/>
                    <a:pt x="399" y="363"/>
                    <a:pt x="322" y="855"/>
                  </a:cubicBezTo>
                  <a:cubicBezTo>
                    <a:pt x="84" y="1950"/>
                    <a:pt x="1" y="3069"/>
                    <a:pt x="72" y="4189"/>
                  </a:cubicBezTo>
                  <a:cubicBezTo>
                    <a:pt x="120" y="4915"/>
                    <a:pt x="48" y="5951"/>
                    <a:pt x="572" y="6522"/>
                  </a:cubicBezTo>
                  <a:cubicBezTo>
                    <a:pt x="629" y="6595"/>
                    <a:pt x="708" y="6629"/>
                    <a:pt x="788" y="6629"/>
                  </a:cubicBezTo>
                  <a:cubicBezTo>
                    <a:pt x="891" y="6629"/>
                    <a:pt x="995" y="6571"/>
                    <a:pt x="1048" y="6463"/>
                  </a:cubicBezTo>
                  <a:cubicBezTo>
                    <a:pt x="1299" y="5725"/>
                    <a:pt x="1477" y="4939"/>
                    <a:pt x="1668" y="4189"/>
                  </a:cubicBezTo>
                  <a:cubicBezTo>
                    <a:pt x="1930" y="3200"/>
                    <a:pt x="2227" y="2105"/>
                    <a:pt x="2299" y="1105"/>
                  </a:cubicBezTo>
                  <a:cubicBezTo>
                    <a:pt x="2346" y="557"/>
                    <a:pt x="1965" y="81"/>
                    <a:pt x="1429" y="10"/>
                  </a:cubicBezTo>
                  <a:cubicBezTo>
                    <a:pt x="1386" y="4"/>
                    <a:pt x="1343" y="1"/>
                    <a:pt x="13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88" name="Google Shape;1388;p8"/>
            <p:cNvGrpSpPr/>
            <p:nvPr/>
          </p:nvGrpSpPr>
          <p:grpSpPr>
            <a:xfrm>
              <a:off x="6154550" y="2106625"/>
              <a:ext cx="199225" cy="208850"/>
              <a:chOff x="6154550" y="2106625"/>
              <a:chExt cx="199225" cy="208850"/>
            </a:xfrm>
          </p:grpSpPr>
          <p:sp>
            <p:nvSpPr>
              <p:cNvPr id="1389" name="Google Shape;1389;p8"/>
              <p:cNvSpPr/>
              <p:nvPr/>
            </p:nvSpPr>
            <p:spPr>
              <a:xfrm>
                <a:off x="6154850" y="2106625"/>
                <a:ext cx="113625" cy="162375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6495" extrusionOk="0">
                    <a:moveTo>
                      <a:pt x="3303" y="1"/>
                    </a:moveTo>
                    <a:cubicBezTo>
                      <a:pt x="3202" y="1"/>
                      <a:pt x="3100" y="16"/>
                      <a:pt x="3001" y="49"/>
                    </a:cubicBezTo>
                    <a:cubicBezTo>
                      <a:pt x="1917" y="430"/>
                      <a:pt x="1501" y="1847"/>
                      <a:pt x="1143" y="2823"/>
                    </a:cubicBezTo>
                    <a:cubicBezTo>
                      <a:pt x="739" y="3906"/>
                      <a:pt x="0" y="5299"/>
                      <a:pt x="322" y="6466"/>
                    </a:cubicBezTo>
                    <a:cubicBezTo>
                      <a:pt x="331" y="6484"/>
                      <a:pt x="352" y="6495"/>
                      <a:pt x="372" y="6495"/>
                    </a:cubicBezTo>
                    <a:cubicBezTo>
                      <a:pt x="380" y="6495"/>
                      <a:pt x="387" y="6493"/>
                      <a:pt x="393" y="6490"/>
                    </a:cubicBezTo>
                    <a:cubicBezTo>
                      <a:pt x="1286" y="6014"/>
                      <a:pt x="2060" y="4954"/>
                      <a:pt x="2548" y="4097"/>
                    </a:cubicBezTo>
                    <a:cubicBezTo>
                      <a:pt x="3096" y="3168"/>
                      <a:pt x="3751" y="2239"/>
                      <a:pt x="4215" y="1287"/>
                    </a:cubicBezTo>
                    <a:cubicBezTo>
                      <a:pt x="4544" y="608"/>
                      <a:pt x="3941" y="1"/>
                      <a:pt x="3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0" name="Google Shape;1390;p8"/>
              <p:cNvSpPr/>
              <p:nvPr/>
            </p:nvSpPr>
            <p:spPr>
              <a:xfrm>
                <a:off x="6158425" y="2140825"/>
                <a:ext cx="169075" cy="127175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5087" extrusionOk="0">
                    <a:moveTo>
                      <a:pt x="5671" y="1"/>
                    </a:moveTo>
                    <a:cubicBezTo>
                      <a:pt x="4555" y="1"/>
                      <a:pt x="3614" y="1133"/>
                      <a:pt x="2751" y="1824"/>
                    </a:cubicBezTo>
                    <a:cubicBezTo>
                      <a:pt x="1739" y="2622"/>
                      <a:pt x="798" y="3824"/>
                      <a:pt x="60" y="4872"/>
                    </a:cubicBezTo>
                    <a:cubicBezTo>
                      <a:pt x="0" y="4943"/>
                      <a:pt x="48" y="5051"/>
                      <a:pt x="131" y="5062"/>
                    </a:cubicBezTo>
                    <a:cubicBezTo>
                      <a:pt x="238" y="5079"/>
                      <a:pt x="342" y="5086"/>
                      <a:pt x="445" y="5086"/>
                    </a:cubicBezTo>
                    <a:cubicBezTo>
                      <a:pt x="1484" y="5086"/>
                      <a:pt x="2358" y="4316"/>
                      <a:pt x="3203" y="3753"/>
                    </a:cubicBezTo>
                    <a:cubicBezTo>
                      <a:pt x="4239" y="3038"/>
                      <a:pt x="6180" y="2229"/>
                      <a:pt x="6620" y="1002"/>
                    </a:cubicBezTo>
                    <a:cubicBezTo>
                      <a:pt x="6763" y="657"/>
                      <a:pt x="6608" y="264"/>
                      <a:pt x="6263" y="109"/>
                    </a:cubicBezTo>
                    <a:cubicBezTo>
                      <a:pt x="6060" y="34"/>
                      <a:pt x="5863" y="1"/>
                      <a:pt x="5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1" name="Google Shape;1391;p8"/>
              <p:cNvSpPr/>
              <p:nvPr/>
            </p:nvSpPr>
            <p:spPr>
              <a:xfrm>
                <a:off x="6156025" y="2199175"/>
                <a:ext cx="197750" cy="76950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078" extrusionOk="0">
                    <a:moveTo>
                      <a:pt x="6406" y="0"/>
                    </a:moveTo>
                    <a:cubicBezTo>
                      <a:pt x="6386" y="0"/>
                      <a:pt x="6367" y="1"/>
                      <a:pt x="6347" y="2"/>
                    </a:cubicBezTo>
                    <a:cubicBezTo>
                      <a:pt x="5180" y="73"/>
                      <a:pt x="4049" y="573"/>
                      <a:pt x="2954" y="1002"/>
                    </a:cubicBezTo>
                    <a:cubicBezTo>
                      <a:pt x="1977" y="1395"/>
                      <a:pt x="799" y="1871"/>
                      <a:pt x="49" y="2645"/>
                    </a:cubicBezTo>
                    <a:cubicBezTo>
                      <a:pt x="1" y="2693"/>
                      <a:pt x="37" y="2764"/>
                      <a:pt x="84" y="2788"/>
                    </a:cubicBezTo>
                    <a:cubicBezTo>
                      <a:pt x="493" y="3004"/>
                      <a:pt x="956" y="3078"/>
                      <a:pt x="1430" y="3078"/>
                    </a:cubicBezTo>
                    <a:cubicBezTo>
                      <a:pt x="1977" y="3078"/>
                      <a:pt x="2539" y="2979"/>
                      <a:pt x="3049" y="2883"/>
                    </a:cubicBezTo>
                    <a:cubicBezTo>
                      <a:pt x="4323" y="2633"/>
                      <a:pt x="5585" y="2300"/>
                      <a:pt x="6823" y="1883"/>
                    </a:cubicBezTo>
                    <a:cubicBezTo>
                      <a:pt x="7910" y="1509"/>
                      <a:pt x="7426" y="0"/>
                      <a:pt x="6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2" name="Google Shape;1392;p8"/>
              <p:cNvSpPr/>
              <p:nvPr/>
            </p:nvSpPr>
            <p:spPr>
              <a:xfrm>
                <a:off x="6154550" y="2264425"/>
                <a:ext cx="1884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2042" extrusionOk="0">
                    <a:moveTo>
                      <a:pt x="1085" y="1"/>
                    </a:moveTo>
                    <a:cubicBezTo>
                      <a:pt x="817" y="1"/>
                      <a:pt x="551" y="10"/>
                      <a:pt x="286" y="35"/>
                    </a:cubicBezTo>
                    <a:cubicBezTo>
                      <a:pt x="96" y="59"/>
                      <a:pt x="0" y="285"/>
                      <a:pt x="108" y="452"/>
                    </a:cubicBezTo>
                    <a:cubicBezTo>
                      <a:pt x="679" y="1095"/>
                      <a:pt x="1632" y="1214"/>
                      <a:pt x="2441" y="1380"/>
                    </a:cubicBezTo>
                    <a:cubicBezTo>
                      <a:pt x="3615" y="1615"/>
                      <a:pt x="4789" y="2041"/>
                      <a:pt x="5998" y="2041"/>
                    </a:cubicBezTo>
                    <a:cubicBezTo>
                      <a:pt x="6137" y="2041"/>
                      <a:pt x="6277" y="2036"/>
                      <a:pt x="6418" y="2023"/>
                    </a:cubicBezTo>
                    <a:cubicBezTo>
                      <a:pt x="7537" y="1916"/>
                      <a:pt x="7501" y="273"/>
                      <a:pt x="6442" y="118"/>
                    </a:cubicBezTo>
                    <a:cubicBezTo>
                      <a:pt x="5928" y="37"/>
                      <a:pt x="5389" y="15"/>
                      <a:pt x="4846" y="15"/>
                    </a:cubicBezTo>
                    <a:cubicBezTo>
                      <a:pt x="4194" y="15"/>
                      <a:pt x="3535" y="47"/>
                      <a:pt x="2906" y="47"/>
                    </a:cubicBezTo>
                    <a:cubicBezTo>
                      <a:pt x="2309" y="47"/>
                      <a:pt x="1696" y="1"/>
                      <a:pt x="1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93" name="Google Shape;1393;p8"/>
            <p:cNvGrpSpPr/>
            <p:nvPr/>
          </p:nvGrpSpPr>
          <p:grpSpPr>
            <a:xfrm>
              <a:off x="5493875" y="1659575"/>
              <a:ext cx="498900" cy="349950"/>
              <a:chOff x="5493875" y="1659575"/>
              <a:chExt cx="498900" cy="349950"/>
            </a:xfrm>
          </p:grpSpPr>
          <p:sp>
            <p:nvSpPr>
              <p:cNvPr id="1394" name="Google Shape;1394;p8"/>
              <p:cNvSpPr/>
              <p:nvPr/>
            </p:nvSpPr>
            <p:spPr>
              <a:xfrm>
                <a:off x="5800400" y="1712900"/>
                <a:ext cx="192375" cy="294500"/>
              </a:xfrm>
              <a:custGeom>
                <a:avLst/>
                <a:gdLst/>
                <a:ahLst/>
                <a:cxnLst/>
                <a:rect l="l" t="t" r="r" b="b"/>
                <a:pathLst>
                  <a:path w="7695" h="11780" extrusionOk="0">
                    <a:moveTo>
                      <a:pt x="5940" y="1"/>
                    </a:moveTo>
                    <a:cubicBezTo>
                      <a:pt x="5323" y="1"/>
                      <a:pt x="4694" y="276"/>
                      <a:pt x="4368" y="855"/>
                    </a:cubicBezTo>
                    <a:cubicBezTo>
                      <a:pt x="3534" y="2391"/>
                      <a:pt x="2820" y="3987"/>
                      <a:pt x="2236" y="5642"/>
                    </a:cubicBezTo>
                    <a:cubicBezTo>
                      <a:pt x="1951" y="6439"/>
                      <a:pt x="1570" y="7189"/>
                      <a:pt x="1260" y="7975"/>
                    </a:cubicBezTo>
                    <a:cubicBezTo>
                      <a:pt x="796" y="9142"/>
                      <a:pt x="593" y="10392"/>
                      <a:pt x="58" y="11523"/>
                    </a:cubicBezTo>
                    <a:cubicBezTo>
                      <a:pt x="0" y="11629"/>
                      <a:pt x="89" y="11780"/>
                      <a:pt x="206" y="11780"/>
                    </a:cubicBezTo>
                    <a:cubicBezTo>
                      <a:pt x="235" y="11780"/>
                      <a:pt x="265" y="11771"/>
                      <a:pt x="296" y="11750"/>
                    </a:cubicBezTo>
                    <a:cubicBezTo>
                      <a:pt x="3832" y="9702"/>
                      <a:pt x="7368" y="3665"/>
                      <a:pt x="7582" y="1629"/>
                    </a:cubicBezTo>
                    <a:cubicBezTo>
                      <a:pt x="7695" y="574"/>
                      <a:pt x="6831" y="1"/>
                      <a:pt x="5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5" name="Google Shape;1395;p8"/>
              <p:cNvSpPr/>
              <p:nvPr/>
            </p:nvSpPr>
            <p:spPr>
              <a:xfrm>
                <a:off x="5765500" y="1659575"/>
                <a:ext cx="124150" cy="347425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13897" extrusionOk="0">
                    <a:moveTo>
                      <a:pt x="2080" y="0"/>
                    </a:moveTo>
                    <a:cubicBezTo>
                      <a:pt x="1265" y="0"/>
                      <a:pt x="495" y="520"/>
                      <a:pt x="322" y="1548"/>
                    </a:cubicBezTo>
                    <a:cubicBezTo>
                      <a:pt x="1" y="3441"/>
                      <a:pt x="811" y="5632"/>
                      <a:pt x="894" y="7560"/>
                    </a:cubicBezTo>
                    <a:cubicBezTo>
                      <a:pt x="989" y="9715"/>
                      <a:pt x="834" y="11716"/>
                      <a:pt x="1418" y="13811"/>
                    </a:cubicBezTo>
                    <a:cubicBezTo>
                      <a:pt x="1434" y="13872"/>
                      <a:pt x="1479" y="13896"/>
                      <a:pt x="1526" y="13896"/>
                    </a:cubicBezTo>
                    <a:cubicBezTo>
                      <a:pt x="1582" y="13896"/>
                      <a:pt x="1642" y="13862"/>
                      <a:pt x="1668" y="13811"/>
                    </a:cubicBezTo>
                    <a:lnTo>
                      <a:pt x="1668" y="13823"/>
                    </a:lnTo>
                    <a:cubicBezTo>
                      <a:pt x="2275" y="12692"/>
                      <a:pt x="2537" y="11418"/>
                      <a:pt x="3085" y="10251"/>
                    </a:cubicBezTo>
                    <a:cubicBezTo>
                      <a:pt x="3597" y="9144"/>
                      <a:pt x="4001" y="8179"/>
                      <a:pt x="4275" y="6989"/>
                    </a:cubicBezTo>
                    <a:cubicBezTo>
                      <a:pt x="4704" y="5096"/>
                      <a:pt x="4966" y="2179"/>
                      <a:pt x="3585" y="679"/>
                    </a:cubicBezTo>
                    <a:cubicBezTo>
                      <a:pt x="3169" y="225"/>
                      <a:pt x="2615" y="0"/>
                      <a:pt x="2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6" name="Google Shape;1396;p8"/>
              <p:cNvSpPr/>
              <p:nvPr/>
            </p:nvSpPr>
            <p:spPr>
              <a:xfrm>
                <a:off x="5631125" y="1672075"/>
                <a:ext cx="173000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13148" extrusionOk="0">
                    <a:moveTo>
                      <a:pt x="2546" y="0"/>
                    </a:moveTo>
                    <a:cubicBezTo>
                      <a:pt x="1305" y="0"/>
                      <a:pt x="1" y="937"/>
                      <a:pt x="304" y="2381"/>
                    </a:cubicBezTo>
                    <a:cubicBezTo>
                      <a:pt x="792" y="4739"/>
                      <a:pt x="2137" y="6144"/>
                      <a:pt x="3507" y="8025"/>
                    </a:cubicBezTo>
                    <a:cubicBezTo>
                      <a:pt x="4590" y="9537"/>
                      <a:pt x="4947" y="12085"/>
                      <a:pt x="6578" y="13121"/>
                    </a:cubicBezTo>
                    <a:cubicBezTo>
                      <a:pt x="6608" y="13139"/>
                      <a:pt x="6642" y="13148"/>
                      <a:pt x="6676" y="13148"/>
                    </a:cubicBezTo>
                    <a:cubicBezTo>
                      <a:pt x="6796" y="13148"/>
                      <a:pt x="6920" y="13045"/>
                      <a:pt x="6864" y="12906"/>
                    </a:cubicBezTo>
                    <a:cubicBezTo>
                      <a:pt x="6483" y="12073"/>
                      <a:pt x="6638" y="11025"/>
                      <a:pt x="6626" y="10132"/>
                    </a:cubicBezTo>
                    <a:cubicBezTo>
                      <a:pt x="6602" y="9168"/>
                      <a:pt x="6340" y="8203"/>
                      <a:pt x="6078" y="7287"/>
                    </a:cubicBezTo>
                    <a:cubicBezTo>
                      <a:pt x="5519" y="5310"/>
                      <a:pt x="5054" y="3250"/>
                      <a:pt x="4423" y="1298"/>
                    </a:cubicBezTo>
                    <a:cubicBezTo>
                      <a:pt x="4128" y="394"/>
                      <a:pt x="3351" y="0"/>
                      <a:pt x="25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7" name="Google Shape;1397;p8"/>
              <p:cNvSpPr/>
              <p:nvPr/>
            </p:nvSpPr>
            <p:spPr>
              <a:xfrm>
                <a:off x="5543850" y="1746875"/>
                <a:ext cx="262700" cy="252650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10106" extrusionOk="0">
                    <a:moveTo>
                      <a:pt x="2325" y="1"/>
                    </a:moveTo>
                    <a:cubicBezTo>
                      <a:pt x="1158" y="1"/>
                      <a:pt x="1" y="1430"/>
                      <a:pt x="830" y="2735"/>
                    </a:cubicBezTo>
                    <a:cubicBezTo>
                      <a:pt x="1938" y="4497"/>
                      <a:pt x="3426" y="6009"/>
                      <a:pt x="5176" y="7164"/>
                    </a:cubicBezTo>
                    <a:cubicBezTo>
                      <a:pt x="6783" y="8236"/>
                      <a:pt x="8224" y="10010"/>
                      <a:pt x="10296" y="10105"/>
                    </a:cubicBezTo>
                    <a:cubicBezTo>
                      <a:pt x="10301" y="10105"/>
                      <a:pt x="10306" y="10106"/>
                      <a:pt x="10311" y="10106"/>
                    </a:cubicBezTo>
                    <a:cubicBezTo>
                      <a:pt x="10433" y="10106"/>
                      <a:pt x="10507" y="9970"/>
                      <a:pt x="10439" y="9879"/>
                    </a:cubicBezTo>
                    <a:cubicBezTo>
                      <a:pt x="9343" y="8343"/>
                      <a:pt x="8367" y="6652"/>
                      <a:pt x="7069" y="5295"/>
                    </a:cubicBezTo>
                    <a:cubicBezTo>
                      <a:pt x="5700" y="3830"/>
                      <a:pt x="4676" y="2354"/>
                      <a:pt x="3545" y="699"/>
                    </a:cubicBezTo>
                    <a:cubicBezTo>
                      <a:pt x="3208" y="205"/>
                      <a:pt x="2766" y="1"/>
                      <a:pt x="23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8" name="Google Shape;1398;p8"/>
              <p:cNvSpPr/>
              <p:nvPr/>
            </p:nvSpPr>
            <p:spPr>
              <a:xfrm>
                <a:off x="5493875" y="1843775"/>
                <a:ext cx="312450" cy="165750"/>
              </a:xfrm>
              <a:custGeom>
                <a:avLst/>
                <a:gdLst/>
                <a:ahLst/>
                <a:cxnLst/>
                <a:rect l="l" t="t" r="r" b="b"/>
                <a:pathLst>
                  <a:path w="12498" h="6630" extrusionOk="0">
                    <a:moveTo>
                      <a:pt x="1951" y="1"/>
                    </a:moveTo>
                    <a:cubicBezTo>
                      <a:pt x="865" y="1"/>
                      <a:pt x="1" y="1561"/>
                      <a:pt x="1067" y="2455"/>
                    </a:cubicBezTo>
                    <a:cubicBezTo>
                      <a:pt x="3445" y="4455"/>
                      <a:pt x="7046" y="6629"/>
                      <a:pt x="10424" y="6629"/>
                    </a:cubicBezTo>
                    <a:cubicBezTo>
                      <a:pt x="11088" y="6629"/>
                      <a:pt x="11743" y="6546"/>
                      <a:pt x="12378" y="6360"/>
                    </a:cubicBezTo>
                    <a:cubicBezTo>
                      <a:pt x="12473" y="6312"/>
                      <a:pt x="12497" y="6181"/>
                      <a:pt x="12414" y="6110"/>
                    </a:cubicBezTo>
                    <a:lnTo>
                      <a:pt x="12426" y="6110"/>
                    </a:lnTo>
                    <a:cubicBezTo>
                      <a:pt x="9342" y="3967"/>
                      <a:pt x="5663" y="2633"/>
                      <a:pt x="2746" y="300"/>
                    </a:cubicBezTo>
                    <a:cubicBezTo>
                      <a:pt x="2484" y="90"/>
                      <a:pt x="2211" y="1"/>
                      <a:pt x="1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99" name="Google Shape;1399;p8"/>
            <p:cNvGrpSpPr/>
            <p:nvPr/>
          </p:nvGrpSpPr>
          <p:grpSpPr>
            <a:xfrm>
              <a:off x="5268425" y="2009300"/>
              <a:ext cx="300650" cy="382275"/>
              <a:chOff x="5268425" y="2009300"/>
              <a:chExt cx="300650" cy="382275"/>
            </a:xfrm>
          </p:grpSpPr>
          <p:sp>
            <p:nvSpPr>
              <p:cNvPr id="1400" name="Google Shape;1400;p8"/>
              <p:cNvSpPr/>
              <p:nvPr/>
            </p:nvSpPr>
            <p:spPr>
              <a:xfrm>
                <a:off x="5499100" y="2016575"/>
                <a:ext cx="69975" cy="2604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0416" extrusionOk="0">
                    <a:moveTo>
                      <a:pt x="1140" y="1"/>
                    </a:moveTo>
                    <a:cubicBezTo>
                      <a:pt x="886" y="1"/>
                      <a:pt x="646" y="139"/>
                      <a:pt x="537" y="472"/>
                    </a:cubicBezTo>
                    <a:cubicBezTo>
                      <a:pt x="1" y="2067"/>
                      <a:pt x="525" y="4044"/>
                      <a:pt x="1168" y="5532"/>
                    </a:cubicBezTo>
                    <a:cubicBezTo>
                      <a:pt x="1799" y="6961"/>
                      <a:pt x="1263" y="9163"/>
                      <a:pt x="2346" y="10354"/>
                    </a:cubicBezTo>
                    <a:cubicBezTo>
                      <a:pt x="2384" y="10396"/>
                      <a:pt x="2440" y="10415"/>
                      <a:pt x="2496" y="10415"/>
                    </a:cubicBezTo>
                    <a:cubicBezTo>
                      <a:pt x="2600" y="10415"/>
                      <a:pt x="2703" y="10347"/>
                      <a:pt x="2680" y="10223"/>
                    </a:cubicBezTo>
                    <a:cubicBezTo>
                      <a:pt x="2370" y="8735"/>
                      <a:pt x="2799" y="7330"/>
                      <a:pt x="2775" y="5830"/>
                    </a:cubicBezTo>
                    <a:cubicBezTo>
                      <a:pt x="2751" y="4151"/>
                      <a:pt x="2334" y="2281"/>
                      <a:pt x="1965" y="650"/>
                    </a:cubicBezTo>
                    <a:cubicBezTo>
                      <a:pt x="1875" y="269"/>
                      <a:pt x="1494" y="1"/>
                      <a:pt x="1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1" name="Google Shape;1401;p8"/>
              <p:cNvSpPr/>
              <p:nvPr/>
            </p:nvSpPr>
            <p:spPr>
              <a:xfrm>
                <a:off x="5408025" y="2009300"/>
                <a:ext cx="151225" cy="264900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10596" extrusionOk="0">
                    <a:moveTo>
                      <a:pt x="752" y="1"/>
                    </a:moveTo>
                    <a:cubicBezTo>
                      <a:pt x="324" y="1"/>
                      <a:pt x="12" y="387"/>
                      <a:pt x="12" y="846"/>
                    </a:cubicBezTo>
                    <a:cubicBezTo>
                      <a:pt x="1" y="2299"/>
                      <a:pt x="1346" y="3406"/>
                      <a:pt x="2025" y="4656"/>
                    </a:cubicBezTo>
                    <a:cubicBezTo>
                      <a:pt x="2620" y="5775"/>
                      <a:pt x="3120" y="6894"/>
                      <a:pt x="3858" y="7930"/>
                    </a:cubicBezTo>
                    <a:cubicBezTo>
                      <a:pt x="4215" y="8417"/>
                      <a:pt x="4828" y="10596"/>
                      <a:pt x="5732" y="10596"/>
                    </a:cubicBezTo>
                    <a:cubicBezTo>
                      <a:pt x="5823" y="10596"/>
                      <a:pt x="5917" y="10574"/>
                      <a:pt x="6013" y="10526"/>
                    </a:cubicBezTo>
                    <a:cubicBezTo>
                      <a:pt x="6037" y="10526"/>
                      <a:pt x="6049" y="10490"/>
                      <a:pt x="6037" y="10466"/>
                    </a:cubicBezTo>
                    <a:cubicBezTo>
                      <a:pt x="5513" y="8764"/>
                      <a:pt x="5406" y="7287"/>
                      <a:pt x="4525" y="5668"/>
                    </a:cubicBezTo>
                    <a:cubicBezTo>
                      <a:pt x="3584" y="3942"/>
                      <a:pt x="2989" y="798"/>
                      <a:pt x="1048" y="60"/>
                    </a:cubicBezTo>
                    <a:cubicBezTo>
                      <a:pt x="945" y="19"/>
                      <a:pt x="846" y="1"/>
                      <a:pt x="7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2" name="Google Shape;1402;p8"/>
              <p:cNvSpPr/>
              <p:nvPr/>
            </p:nvSpPr>
            <p:spPr>
              <a:xfrm>
                <a:off x="5309500" y="2045275"/>
                <a:ext cx="25125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9314" extrusionOk="0">
                    <a:moveTo>
                      <a:pt x="2179" y="1"/>
                    </a:moveTo>
                    <a:cubicBezTo>
                      <a:pt x="970" y="1"/>
                      <a:pt x="0" y="1795"/>
                      <a:pt x="1179" y="2860"/>
                    </a:cubicBezTo>
                    <a:cubicBezTo>
                      <a:pt x="2644" y="4193"/>
                      <a:pt x="4311" y="5289"/>
                      <a:pt x="5787" y="6646"/>
                    </a:cubicBezTo>
                    <a:cubicBezTo>
                      <a:pt x="6882" y="7646"/>
                      <a:pt x="8168" y="9313"/>
                      <a:pt x="9776" y="9313"/>
                    </a:cubicBezTo>
                    <a:cubicBezTo>
                      <a:pt x="9895" y="9313"/>
                      <a:pt x="10049" y="9194"/>
                      <a:pt x="9978" y="9063"/>
                    </a:cubicBezTo>
                    <a:cubicBezTo>
                      <a:pt x="9216" y="7682"/>
                      <a:pt x="8311" y="6372"/>
                      <a:pt x="7263" y="5193"/>
                    </a:cubicBezTo>
                    <a:cubicBezTo>
                      <a:pt x="5906" y="3622"/>
                      <a:pt x="4656" y="1741"/>
                      <a:pt x="3108" y="383"/>
                    </a:cubicBezTo>
                    <a:cubicBezTo>
                      <a:pt x="2804" y="115"/>
                      <a:pt x="2484" y="1"/>
                      <a:pt x="2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3" name="Google Shape;1403;p8"/>
              <p:cNvSpPr/>
              <p:nvPr/>
            </p:nvSpPr>
            <p:spPr>
              <a:xfrm>
                <a:off x="5297900" y="2136825"/>
                <a:ext cx="2562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10248" h="5545" extrusionOk="0">
                    <a:moveTo>
                      <a:pt x="1300" y="1"/>
                    </a:moveTo>
                    <a:cubicBezTo>
                      <a:pt x="1023" y="1"/>
                      <a:pt x="751" y="50"/>
                      <a:pt x="488" y="162"/>
                    </a:cubicBezTo>
                    <a:cubicBezTo>
                      <a:pt x="262" y="258"/>
                      <a:pt x="36" y="496"/>
                      <a:pt x="36" y="746"/>
                    </a:cubicBezTo>
                    <a:cubicBezTo>
                      <a:pt x="0" y="2663"/>
                      <a:pt x="2072" y="3222"/>
                      <a:pt x="3608" y="3746"/>
                    </a:cubicBezTo>
                    <a:cubicBezTo>
                      <a:pt x="5763" y="4484"/>
                      <a:pt x="7680" y="5413"/>
                      <a:pt x="10013" y="5544"/>
                    </a:cubicBezTo>
                    <a:cubicBezTo>
                      <a:pt x="10017" y="5544"/>
                      <a:pt x="10021" y="5544"/>
                      <a:pt x="10024" y="5544"/>
                    </a:cubicBezTo>
                    <a:cubicBezTo>
                      <a:pt x="10139" y="5544"/>
                      <a:pt x="10248" y="5363"/>
                      <a:pt x="10121" y="5282"/>
                    </a:cubicBezTo>
                    <a:lnTo>
                      <a:pt x="10109" y="5282"/>
                    </a:lnTo>
                    <a:cubicBezTo>
                      <a:pt x="8394" y="4187"/>
                      <a:pt x="6953" y="2722"/>
                      <a:pt x="5156" y="1722"/>
                    </a:cubicBezTo>
                    <a:cubicBezTo>
                      <a:pt x="4081" y="1131"/>
                      <a:pt x="2632" y="1"/>
                      <a:pt x="13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4" name="Google Shape;1404;p8"/>
              <p:cNvSpPr/>
              <p:nvPr/>
            </p:nvSpPr>
            <p:spPr>
              <a:xfrm>
                <a:off x="5268425" y="2233350"/>
                <a:ext cx="288450" cy="81125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3245" extrusionOk="0">
                    <a:moveTo>
                      <a:pt x="1939" y="1"/>
                    </a:moveTo>
                    <a:cubicBezTo>
                      <a:pt x="1832" y="1"/>
                      <a:pt x="1726" y="2"/>
                      <a:pt x="1620" y="4"/>
                    </a:cubicBezTo>
                    <a:cubicBezTo>
                      <a:pt x="167" y="28"/>
                      <a:pt x="1" y="2231"/>
                      <a:pt x="1239" y="2719"/>
                    </a:cubicBezTo>
                    <a:cubicBezTo>
                      <a:pt x="2191" y="3094"/>
                      <a:pt x="3195" y="3244"/>
                      <a:pt x="4220" y="3244"/>
                    </a:cubicBezTo>
                    <a:cubicBezTo>
                      <a:pt x="6604" y="3244"/>
                      <a:pt x="9097" y="2432"/>
                      <a:pt x="11288" y="1766"/>
                    </a:cubicBezTo>
                    <a:cubicBezTo>
                      <a:pt x="11538" y="1695"/>
                      <a:pt x="11466" y="1314"/>
                      <a:pt x="11228" y="1290"/>
                    </a:cubicBezTo>
                    <a:cubicBezTo>
                      <a:pt x="8166" y="979"/>
                      <a:pt x="5037" y="1"/>
                      <a:pt x="1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5" name="Google Shape;1405;p8"/>
              <p:cNvSpPr/>
              <p:nvPr/>
            </p:nvSpPr>
            <p:spPr>
              <a:xfrm>
                <a:off x="5302050" y="2268600"/>
                <a:ext cx="2545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10180" h="4919" extrusionOk="0">
                    <a:moveTo>
                      <a:pt x="9923" y="0"/>
                    </a:moveTo>
                    <a:cubicBezTo>
                      <a:pt x="9903" y="0"/>
                      <a:pt x="9881" y="4"/>
                      <a:pt x="9859" y="11"/>
                    </a:cubicBezTo>
                    <a:cubicBezTo>
                      <a:pt x="8347" y="428"/>
                      <a:pt x="6776" y="475"/>
                      <a:pt x="5263" y="880"/>
                    </a:cubicBezTo>
                    <a:cubicBezTo>
                      <a:pt x="3823" y="1249"/>
                      <a:pt x="2632" y="2035"/>
                      <a:pt x="1227" y="2499"/>
                    </a:cubicBezTo>
                    <a:cubicBezTo>
                      <a:pt x="1" y="2919"/>
                      <a:pt x="394" y="4918"/>
                      <a:pt x="1542" y="4918"/>
                    </a:cubicBezTo>
                    <a:cubicBezTo>
                      <a:pt x="1631" y="4918"/>
                      <a:pt x="1725" y="4906"/>
                      <a:pt x="1823" y="4881"/>
                    </a:cubicBezTo>
                    <a:cubicBezTo>
                      <a:pt x="3394" y="4464"/>
                      <a:pt x="4775" y="3583"/>
                      <a:pt x="6311" y="3047"/>
                    </a:cubicBezTo>
                    <a:cubicBezTo>
                      <a:pt x="7811" y="2535"/>
                      <a:pt x="9121" y="1583"/>
                      <a:pt x="10086" y="309"/>
                    </a:cubicBezTo>
                    <a:cubicBezTo>
                      <a:pt x="10180" y="173"/>
                      <a:pt x="10072" y="0"/>
                      <a:pt x="99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06" name="Google Shape;1406;p8"/>
            <p:cNvSpPr/>
            <p:nvPr/>
          </p:nvSpPr>
          <p:spPr>
            <a:xfrm>
              <a:off x="5888275" y="2424300"/>
              <a:ext cx="267200" cy="310375"/>
            </a:xfrm>
            <a:custGeom>
              <a:avLst/>
              <a:gdLst/>
              <a:ahLst/>
              <a:cxnLst/>
              <a:rect l="l" t="t" r="r" b="b"/>
              <a:pathLst>
                <a:path w="10688" h="12415" extrusionOk="0">
                  <a:moveTo>
                    <a:pt x="10655" y="0"/>
                  </a:moveTo>
                  <a:cubicBezTo>
                    <a:pt x="10649" y="0"/>
                    <a:pt x="10643" y="3"/>
                    <a:pt x="10640" y="10"/>
                  </a:cubicBezTo>
                  <a:cubicBezTo>
                    <a:pt x="9961" y="1141"/>
                    <a:pt x="9294" y="2248"/>
                    <a:pt x="8449" y="3272"/>
                  </a:cubicBezTo>
                  <a:cubicBezTo>
                    <a:pt x="7413" y="4534"/>
                    <a:pt x="5651" y="4677"/>
                    <a:pt x="4377" y="5570"/>
                  </a:cubicBezTo>
                  <a:cubicBezTo>
                    <a:pt x="3448" y="6213"/>
                    <a:pt x="2758" y="6856"/>
                    <a:pt x="2317" y="7904"/>
                  </a:cubicBezTo>
                  <a:cubicBezTo>
                    <a:pt x="1674" y="9368"/>
                    <a:pt x="936" y="10785"/>
                    <a:pt x="79" y="12142"/>
                  </a:cubicBezTo>
                  <a:cubicBezTo>
                    <a:pt x="1" y="12272"/>
                    <a:pt x="105" y="12414"/>
                    <a:pt x="222" y="12414"/>
                  </a:cubicBezTo>
                  <a:cubicBezTo>
                    <a:pt x="267" y="12414"/>
                    <a:pt x="313" y="12394"/>
                    <a:pt x="353" y="12345"/>
                  </a:cubicBezTo>
                  <a:cubicBezTo>
                    <a:pt x="2162" y="10142"/>
                    <a:pt x="4520" y="8523"/>
                    <a:pt x="6830" y="6904"/>
                  </a:cubicBezTo>
                  <a:cubicBezTo>
                    <a:pt x="9151" y="5272"/>
                    <a:pt x="9925" y="2617"/>
                    <a:pt x="10687" y="34"/>
                  </a:cubicBezTo>
                  <a:cubicBezTo>
                    <a:pt x="10687" y="17"/>
                    <a:pt x="1066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5857675" y="2618650"/>
              <a:ext cx="332675" cy="328500"/>
            </a:xfrm>
            <a:custGeom>
              <a:avLst/>
              <a:gdLst/>
              <a:ahLst/>
              <a:cxnLst/>
              <a:rect l="l" t="t" r="r" b="b"/>
              <a:pathLst>
                <a:path w="13307" h="13140" extrusionOk="0">
                  <a:moveTo>
                    <a:pt x="13134" y="0"/>
                  </a:moveTo>
                  <a:cubicBezTo>
                    <a:pt x="13097" y="0"/>
                    <a:pt x="13059" y="14"/>
                    <a:pt x="13030" y="46"/>
                  </a:cubicBezTo>
                  <a:cubicBezTo>
                    <a:pt x="10685" y="2547"/>
                    <a:pt x="8018" y="4523"/>
                    <a:pt x="5125" y="6345"/>
                  </a:cubicBezTo>
                  <a:cubicBezTo>
                    <a:pt x="2708" y="7881"/>
                    <a:pt x="1493" y="10595"/>
                    <a:pt x="53" y="13012"/>
                  </a:cubicBezTo>
                  <a:cubicBezTo>
                    <a:pt x="1" y="13073"/>
                    <a:pt x="56" y="13140"/>
                    <a:pt x="112" y="13140"/>
                  </a:cubicBezTo>
                  <a:cubicBezTo>
                    <a:pt x="134" y="13140"/>
                    <a:pt x="155" y="13130"/>
                    <a:pt x="172" y="13108"/>
                  </a:cubicBezTo>
                  <a:cubicBezTo>
                    <a:pt x="1136" y="12084"/>
                    <a:pt x="2458" y="9726"/>
                    <a:pt x="3982" y="9667"/>
                  </a:cubicBezTo>
                  <a:cubicBezTo>
                    <a:pt x="5339" y="9619"/>
                    <a:pt x="6803" y="8643"/>
                    <a:pt x="7899" y="7916"/>
                  </a:cubicBezTo>
                  <a:cubicBezTo>
                    <a:pt x="10459" y="6214"/>
                    <a:pt x="11780" y="2737"/>
                    <a:pt x="13257" y="177"/>
                  </a:cubicBezTo>
                  <a:cubicBezTo>
                    <a:pt x="13307" y="77"/>
                    <a:pt x="13222" y="0"/>
                    <a:pt x="13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5539900" y="2533050"/>
              <a:ext cx="350325" cy="129750"/>
            </a:xfrm>
            <a:custGeom>
              <a:avLst/>
              <a:gdLst/>
              <a:ahLst/>
              <a:cxnLst/>
              <a:rect l="l" t="t" r="r" b="b"/>
              <a:pathLst>
                <a:path w="14013" h="5190" extrusionOk="0">
                  <a:moveTo>
                    <a:pt x="6067" y="0"/>
                  </a:moveTo>
                  <a:cubicBezTo>
                    <a:pt x="4113" y="0"/>
                    <a:pt x="2055" y="293"/>
                    <a:pt x="155" y="470"/>
                  </a:cubicBezTo>
                  <a:cubicBezTo>
                    <a:pt x="0" y="482"/>
                    <a:pt x="24" y="672"/>
                    <a:pt x="155" y="708"/>
                  </a:cubicBezTo>
                  <a:lnTo>
                    <a:pt x="143" y="708"/>
                  </a:lnTo>
                  <a:cubicBezTo>
                    <a:pt x="2500" y="1315"/>
                    <a:pt x="4905" y="1780"/>
                    <a:pt x="7203" y="2601"/>
                  </a:cubicBezTo>
                  <a:cubicBezTo>
                    <a:pt x="9358" y="3363"/>
                    <a:pt x="11418" y="4590"/>
                    <a:pt x="13645" y="5173"/>
                  </a:cubicBezTo>
                  <a:cubicBezTo>
                    <a:pt x="13674" y="5184"/>
                    <a:pt x="13703" y="5189"/>
                    <a:pt x="13732" y="5189"/>
                  </a:cubicBezTo>
                  <a:cubicBezTo>
                    <a:pt x="13887" y="5189"/>
                    <a:pt x="14013" y="5036"/>
                    <a:pt x="13942" y="4875"/>
                  </a:cubicBezTo>
                  <a:cubicBezTo>
                    <a:pt x="12586" y="897"/>
                    <a:pt x="9488" y="0"/>
                    <a:pt x="6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6030125" y="2343700"/>
              <a:ext cx="275950" cy="65050"/>
            </a:xfrm>
            <a:custGeom>
              <a:avLst/>
              <a:gdLst/>
              <a:ahLst/>
              <a:cxnLst/>
              <a:rect l="l" t="t" r="r" b="b"/>
              <a:pathLst>
                <a:path w="11038" h="2602" extrusionOk="0">
                  <a:moveTo>
                    <a:pt x="7240" y="1"/>
                  </a:moveTo>
                  <a:cubicBezTo>
                    <a:pt x="6718" y="1"/>
                    <a:pt x="6205" y="32"/>
                    <a:pt x="5716" y="91"/>
                  </a:cubicBezTo>
                  <a:cubicBezTo>
                    <a:pt x="4846" y="186"/>
                    <a:pt x="4001" y="448"/>
                    <a:pt x="3180" y="710"/>
                  </a:cubicBezTo>
                  <a:cubicBezTo>
                    <a:pt x="2751" y="853"/>
                    <a:pt x="2322" y="1031"/>
                    <a:pt x="1929" y="1269"/>
                  </a:cubicBezTo>
                  <a:cubicBezTo>
                    <a:pt x="1417" y="1555"/>
                    <a:pt x="655" y="1531"/>
                    <a:pt x="84" y="1781"/>
                  </a:cubicBezTo>
                  <a:cubicBezTo>
                    <a:pt x="1" y="1817"/>
                    <a:pt x="1" y="1936"/>
                    <a:pt x="84" y="1972"/>
                  </a:cubicBezTo>
                  <a:cubicBezTo>
                    <a:pt x="1156" y="2340"/>
                    <a:pt x="2334" y="2601"/>
                    <a:pt x="3492" y="2601"/>
                  </a:cubicBezTo>
                  <a:cubicBezTo>
                    <a:pt x="4019" y="2601"/>
                    <a:pt x="4542" y="2547"/>
                    <a:pt x="5049" y="2424"/>
                  </a:cubicBezTo>
                  <a:cubicBezTo>
                    <a:pt x="7061" y="1948"/>
                    <a:pt x="8859" y="1055"/>
                    <a:pt x="10931" y="745"/>
                  </a:cubicBezTo>
                  <a:cubicBezTo>
                    <a:pt x="11014" y="734"/>
                    <a:pt x="11038" y="615"/>
                    <a:pt x="10954" y="567"/>
                  </a:cubicBezTo>
                  <a:lnTo>
                    <a:pt x="10954" y="567"/>
                  </a:lnTo>
                  <a:lnTo>
                    <a:pt x="10942" y="579"/>
                  </a:lnTo>
                  <a:cubicBezTo>
                    <a:pt x="9820" y="182"/>
                    <a:pt x="8507" y="1"/>
                    <a:pt x="7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890625" y="2155900"/>
              <a:ext cx="202675" cy="346050"/>
            </a:xfrm>
            <a:custGeom>
              <a:avLst/>
              <a:gdLst/>
              <a:ahLst/>
              <a:cxnLst/>
              <a:rect l="l" t="t" r="r" b="b"/>
              <a:pathLst>
                <a:path w="8107" h="13842" extrusionOk="0">
                  <a:moveTo>
                    <a:pt x="8009" y="1"/>
                  </a:moveTo>
                  <a:cubicBezTo>
                    <a:pt x="7988" y="1"/>
                    <a:pt x="7967" y="10"/>
                    <a:pt x="7950" y="30"/>
                  </a:cubicBezTo>
                  <a:cubicBezTo>
                    <a:pt x="6271" y="2245"/>
                    <a:pt x="4045" y="3995"/>
                    <a:pt x="2485" y="6281"/>
                  </a:cubicBezTo>
                  <a:cubicBezTo>
                    <a:pt x="1818" y="7245"/>
                    <a:pt x="1092" y="8269"/>
                    <a:pt x="937" y="9460"/>
                  </a:cubicBezTo>
                  <a:cubicBezTo>
                    <a:pt x="735" y="10948"/>
                    <a:pt x="318" y="12306"/>
                    <a:pt x="8" y="13758"/>
                  </a:cubicBezTo>
                  <a:cubicBezTo>
                    <a:pt x="1" y="13813"/>
                    <a:pt x="44" y="13842"/>
                    <a:pt x="89" y="13842"/>
                  </a:cubicBezTo>
                  <a:cubicBezTo>
                    <a:pt x="112" y="13842"/>
                    <a:pt x="135" y="13834"/>
                    <a:pt x="151" y="13818"/>
                  </a:cubicBezTo>
                  <a:cubicBezTo>
                    <a:pt x="1163" y="12782"/>
                    <a:pt x="1937" y="11651"/>
                    <a:pt x="3080" y="10722"/>
                  </a:cubicBezTo>
                  <a:cubicBezTo>
                    <a:pt x="4021" y="9960"/>
                    <a:pt x="4569" y="8865"/>
                    <a:pt x="5152" y="7829"/>
                  </a:cubicBezTo>
                  <a:cubicBezTo>
                    <a:pt x="6485" y="5424"/>
                    <a:pt x="7188" y="2697"/>
                    <a:pt x="8081" y="114"/>
                  </a:cubicBezTo>
                  <a:cubicBezTo>
                    <a:pt x="8106" y="54"/>
                    <a:pt x="8059" y="1"/>
                    <a:pt x="8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602000" y="2000000"/>
              <a:ext cx="262150" cy="247550"/>
            </a:xfrm>
            <a:custGeom>
              <a:avLst/>
              <a:gdLst/>
              <a:ahLst/>
              <a:cxnLst/>
              <a:rect l="l" t="t" r="r" b="b"/>
              <a:pathLst>
                <a:path w="10486" h="9902" extrusionOk="0">
                  <a:moveTo>
                    <a:pt x="108" y="0"/>
                  </a:moveTo>
                  <a:cubicBezTo>
                    <a:pt x="59" y="0"/>
                    <a:pt x="1" y="55"/>
                    <a:pt x="28" y="111"/>
                  </a:cubicBezTo>
                  <a:cubicBezTo>
                    <a:pt x="1076" y="2063"/>
                    <a:pt x="1957" y="4480"/>
                    <a:pt x="3564" y="6040"/>
                  </a:cubicBezTo>
                  <a:cubicBezTo>
                    <a:pt x="5565" y="8005"/>
                    <a:pt x="7648" y="9183"/>
                    <a:pt x="10315" y="9898"/>
                  </a:cubicBezTo>
                  <a:cubicBezTo>
                    <a:pt x="10324" y="9901"/>
                    <a:pt x="10333" y="9902"/>
                    <a:pt x="10342" y="9902"/>
                  </a:cubicBezTo>
                  <a:cubicBezTo>
                    <a:pt x="10409" y="9902"/>
                    <a:pt x="10485" y="9828"/>
                    <a:pt x="10422" y="9755"/>
                  </a:cubicBezTo>
                  <a:cubicBezTo>
                    <a:pt x="9696" y="9005"/>
                    <a:pt x="9279" y="8088"/>
                    <a:pt x="8648" y="7266"/>
                  </a:cubicBezTo>
                  <a:cubicBezTo>
                    <a:pt x="7970" y="6350"/>
                    <a:pt x="7053" y="5552"/>
                    <a:pt x="6184" y="4814"/>
                  </a:cubicBezTo>
                  <a:cubicBezTo>
                    <a:pt x="4207" y="3135"/>
                    <a:pt x="2028" y="1837"/>
                    <a:pt x="147" y="16"/>
                  </a:cubicBezTo>
                  <a:cubicBezTo>
                    <a:pt x="137" y="5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5863075" y="1891025"/>
              <a:ext cx="166775" cy="371650"/>
            </a:xfrm>
            <a:custGeom>
              <a:avLst/>
              <a:gdLst/>
              <a:ahLst/>
              <a:cxnLst/>
              <a:rect l="l" t="t" r="r" b="b"/>
              <a:pathLst>
                <a:path w="6671" h="14866" extrusionOk="0">
                  <a:moveTo>
                    <a:pt x="6406" y="0"/>
                  </a:moveTo>
                  <a:cubicBezTo>
                    <a:pt x="6353" y="0"/>
                    <a:pt x="6300" y="32"/>
                    <a:pt x="6290" y="100"/>
                  </a:cubicBezTo>
                  <a:cubicBezTo>
                    <a:pt x="5611" y="2910"/>
                    <a:pt x="4504" y="5291"/>
                    <a:pt x="2968" y="7744"/>
                  </a:cubicBezTo>
                  <a:cubicBezTo>
                    <a:pt x="2289" y="8768"/>
                    <a:pt x="1694" y="9839"/>
                    <a:pt x="1170" y="10959"/>
                  </a:cubicBezTo>
                  <a:cubicBezTo>
                    <a:pt x="622" y="12161"/>
                    <a:pt x="575" y="13519"/>
                    <a:pt x="27" y="14733"/>
                  </a:cubicBezTo>
                  <a:cubicBezTo>
                    <a:pt x="0" y="14796"/>
                    <a:pt x="54" y="14865"/>
                    <a:pt x="113" y="14865"/>
                  </a:cubicBezTo>
                  <a:cubicBezTo>
                    <a:pt x="132" y="14865"/>
                    <a:pt x="152" y="14858"/>
                    <a:pt x="170" y="14840"/>
                  </a:cubicBezTo>
                  <a:cubicBezTo>
                    <a:pt x="2218" y="13042"/>
                    <a:pt x="4135" y="10840"/>
                    <a:pt x="5397" y="8423"/>
                  </a:cubicBezTo>
                  <a:cubicBezTo>
                    <a:pt x="6671" y="5994"/>
                    <a:pt x="6361" y="2767"/>
                    <a:pt x="6528" y="136"/>
                  </a:cubicBezTo>
                  <a:cubicBezTo>
                    <a:pt x="6541" y="50"/>
                    <a:pt x="6473" y="0"/>
                    <a:pt x="6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5684925" y="2180975"/>
              <a:ext cx="122275" cy="248400"/>
            </a:xfrm>
            <a:custGeom>
              <a:avLst/>
              <a:gdLst/>
              <a:ahLst/>
              <a:cxnLst/>
              <a:rect l="l" t="t" r="r" b="b"/>
              <a:pathLst>
                <a:path w="4891" h="9936" extrusionOk="0">
                  <a:moveTo>
                    <a:pt x="141" y="1"/>
                  </a:moveTo>
                  <a:cubicBezTo>
                    <a:pt x="69" y="1"/>
                    <a:pt x="0" y="49"/>
                    <a:pt x="21" y="146"/>
                  </a:cubicBezTo>
                  <a:cubicBezTo>
                    <a:pt x="724" y="3468"/>
                    <a:pt x="771" y="7243"/>
                    <a:pt x="3069" y="9898"/>
                  </a:cubicBezTo>
                  <a:cubicBezTo>
                    <a:pt x="3090" y="9923"/>
                    <a:pt x="3117" y="9936"/>
                    <a:pt x="3143" y="9936"/>
                  </a:cubicBezTo>
                  <a:cubicBezTo>
                    <a:pt x="3178" y="9936"/>
                    <a:pt x="3210" y="9914"/>
                    <a:pt x="3224" y="9874"/>
                  </a:cubicBezTo>
                  <a:cubicBezTo>
                    <a:pt x="4891" y="6326"/>
                    <a:pt x="1819" y="3016"/>
                    <a:pt x="271" y="75"/>
                  </a:cubicBezTo>
                  <a:cubicBezTo>
                    <a:pt x="246" y="25"/>
                    <a:pt x="19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447725" y="2404325"/>
              <a:ext cx="300475" cy="89350"/>
            </a:xfrm>
            <a:custGeom>
              <a:avLst/>
              <a:gdLst/>
              <a:ahLst/>
              <a:cxnLst/>
              <a:rect l="l" t="t" r="r" b="b"/>
              <a:pathLst>
                <a:path w="12019" h="3574" extrusionOk="0">
                  <a:moveTo>
                    <a:pt x="7546" y="0"/>
                  </a:moveTo>
                  <a:cubicBezTo>
                    <a:pt x="6931" y="0"/>
                    <a:pt x="6290" y="132"/>
                    <a:pt x="5723" y="202"/>
                  </a:cubicBezTo>
                  <a:cubicBezTo>
                    <a:pt x="3604" y="476"/>
                    <a:pt x="1556" y="1940"/>
                    <a:pt x="56" y="3381"/>
                  </a:cubicBezTo>
                  <a:cubicBezTo>
                    <a:pt x="0" y="3436"/>
                    <a:pt x="17" y="3574"/>
                    <a:pt x="115" y="3574"/>
                  </a:cubicBezTo>
                  <a:cubicBezTo>
                    <a:pt x="123" y="3574"/>
                    <a:pt x="131" y="3573"/>
                    <a:pt x="139" y="3571"/>
                  </a:cubicBezTo>
                  <a:lnTo>
                    <a:pt x="139" y="3559"/>
                  </a:lnTo>
                  <a:cubicBezTo>
                    <a:pt x="2508" y="3012"/>
                    <a:pt x="4878" y="3262"/>
                    <a:pt x="7271" y="3119"/>
                  </a:cubicBezTo>
                  <a:cubicBezTo>
                    <a:pt x="8414" y="3047"/>
                    <a:pt x="8973" y="2476"/>
                    <a:pt x="9878" y="1869"/>
                  </a:cubicBezTo>
                  <a:cubicBezTo>
                    <a:pt x="10605" y="1380"/>
                    <a:pt x="11367" y="1166"/>
                    <a:pt x="11962" y="523"/>
                  </a:cubicBezTo>
                  <a:cubicBezTo>
                    <a:pt x="12018" y="455"/>
                    <a:pt x="11957" y="356"/>
                    <a:pt x="11879" y="356"/>
                  </a:cubicBezTo>
                  <a:cubicBezTo>
                    <a:pt x="11875" y="356"/>
                    <a:pt x="11871" y="356"/>
                    <a:pt x="11867" y="356"/>
                  </a:cubicBezTo>
                  <a:cubicBezTo>
                    <a:pt x="11282" y="430"/>
                    <a:pt x="10682" y="550"/>
                    <a:pt x="10094" y="550"/>
                  </a:cubicBezTo>
                  <a:cubicBezTo>
                    <a:pt x="9641" y="550"/>
                    <a:pt x="9196" y="479"/>
                    <a:pt x="8771" y="261"/>
                  </a:cubicBezTo>
                  <a:cubicBezTo>
                    <a:pt x="8398" y="65"/>
                    <a:pt x="7978" y="0"/>
                    <a:pt x="7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5613375" y="2701825"/>
              <a:ext cx="255000" cy="207150"/>
            </a:xfrm>
            <a:custGeom>
              <a:avLst/>
              <a:gdLst/>
              <a:ahLst/>
              <a:cxnLst/>
              <a:rect l="l" t="t" r="r" b="b"/>
              <a:pathLst>
                <a:path w="10200" h="8286" extrusionOk="0">
                  <a:moveTo>
                    <a:pt x="172" y="0"/>
                  </a:moveTo>
                  <a:cubicBezTo>
                    <a:pt x="78" y="0"/>
                    <a:pt x="1" y="131"/>
                    <a:pt x="97" y="184"/>
                  </a:cubicBezTo>
                  <a:cubicBezTo>
                    <a:pt x="2109" y="1518"/>
                    <a:pt x="3526" y="2970"/>
                    <a:pt x="5062" y="4816"/>
                  </a:cubicBezTo>
                  <a:cubicBezTo>
                    <a:pt x="5717" y="5625"/>
                    <a:pt x="6205" y="6292"/>
                    <a:pt x="7038" y="6935"/>
                  </a:cubicBezTo>
                  <a:cubicBezTo>
                    <a:pt x="7872" y="7566"/>
                    <a:pt x="8991" y="7828"/>
                    <a:pt x="9932" y="8268"/>
                  </a:cubicBezTo>
                  <a:cubicBezTo>
                    <a:pt x="9957" y="8280"/>
                    <a:pt x="9982" y="8286"/>
                    <a:pt x="10005" y="8286"/>
                  </a:cubicBezTo>
                  <a:cubicBezTo>
                    <a:pt x="10122" y="8286"/>
                    <a:pt x="10200" y="8150"/>
                    <a:pt x="10170" y="8030"/>
                  </a:cubicBezTo>
                  <a:cubicBezTo>
                    <a:pt x="9729" y="6292"/>
                    <a:pt x="8241" y="4185"/>
                    <a:pt x="6967" y="2958"/>
                  </a:cubicBezTo>
                  <a:cubicBezTo>
                    <a:pt x="5217" y="1256"/>
                    <a:pt x="2455" y="767"/>
                    <a:pt x="204" y="6"/>
                  </a:cubicBezTo>
                  <a:cubicBezTo>
                    <a:pt x="193" y="2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5793775" y="1993400"/>
              <a:ext cx="107500" cy="964125"/>
            </a:xfrm>
            <a:custGeom>
              <a:avLst/>
              <a:gdLst/>
              <a:ahLst/>
              <a:cxnLst/>
              <a:rect l="l" t="t" r="r" b="b"/>
              <a:pathLst>
                <a:path w="4300" h="38565" extrusionOk="0">
                  <a:moveTo>
                    <a:pt x="471" y="0"/>
                  </a:moveTo>
                  <a:cubicBezTo>
                    <a:pt x="248" y="0"/>
                    <a:pt x="1" y="216"/>
                    <a:pt x="84" y="506"/>
                  </a:cubicBezTo>
                  <a:cubicBezTo>
                    <a:pt x="2466" y="8507"/>
                    <a:pt x="3668" y="16817"/>
                    <a:pt x="3644" y="25175"/>
                  </a:cubicBezTo>
                  <a:cubicBezTo>
                    <a:pt x="3632" y="29450"/>
                    <a:pt x="3573" y="34272"/>
                    <a:pt x="2275" y="38415"/>
                  </a:cubicBezTo>
                  <a:cubicBezTo>
                    <a:pt x="2244" y="38500"/>
                    <a:pt x="2313" y="38564"/>
                    <a:pt x="2378" y="38564"/>
                  </a:cubicBezTo>
                  <a:cubicBezTo>
                    <a:pt x="2414" y="38564"/>
                    <a:pt x="2449" y="38545"/>
                    <a:pt x="2466" y="38499"/>
                  </a:cubicBezTo>
                  <a:cubicBezTo>
                    <a:pt x="3942" y="34319"/>
                    <a:pt x="4085" y="29521"/>
                    <a:pt x="4156" y="25164"/>
                  </a:cubicBezTo>
                  <a:cubicBezTo>
                    <a:pt x="4299" y="16722"/>
                    <a:pt x="3073" y="8304"/>
                    <a:pt x="763" y="232"/>
                  </a:cubicBezTo>
                  <a:cubicBezTo>
                    <a:pt x="716" y="69"/>
                    <a:pt x="597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5884975" y="2262025"/>
              <a:ext cx="292400" cy="419450"/>
            </a:xfrm>
            <a:custGeom>
              <a:avLst/>
              <a:gdLst/>
              <a:ahLst/>
              <a:cxnLst/>
              <a:rect l="l" t="t" r="r" b="b"/>
              <a:pathLst>
                <a:path w="11696" h="16778" extrusionOk="0">
                  <a:moveTo>
                    <a:pt x="11364" y="1"/>
                  </a:moveTo>
                  <a:cubicBezTo>
                    <a:pt x="11326" y="1"/>
                    <a:pt x="11286" y="11"/>
                    <a:pt x="11248" y="36"/>
                  </a:cubicBezTo>
                  <a:cubicBezTo>
                    <a:pt x="5592" y="3417"/>
                    <a:pt x="1294" y="10275"/>
                    <a:pt x="20" y="16681"/>
                  </a:cubicBezTo>
                  <a:cubicBezTo>
                    <a:pt x="1" y="16745"/>
                    <a:pt x="44" y="16778"/>
                    <a:pt x="93" y="16778"/>
                  </a:cubicBezTo>
                  <a:cubicBezTo>
                    <a:pt x="136" y="16778"/>
                    <a:pt x="182" y="16754"/>
                    <a:pt x="199" y="16705"/>
                  </a:cubicBezTo>
                  <a:cubicBezTo>
                    <a:pt x="1711" y="10430"/>
                    <a:pt x="5938" y="3762"/>
                    <a:pt x="11498" y="369"/>
                  </a:cubicBezTo>
                  <a:cubicBezTo>
                    <a:pt x="11695" y="251"/>
                    <a:pt x="11549" y="1"/>
                    <a:pt x="1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5546950" y="2267250"/>
              <a:ext cx="343300" cy="317775"/>
            </a:xfrm>
            <a:custGeom>
              <a:avLst/>
              <a:gdLst/>
              <a:ahLst/>
              <a:cxnLst/>
              <a:rect l="l" t="t" r="r" b="b"/>
              <a:pathLst>
                <a:path w="13732" h="12711" extrusionOk="0">
                  <a:moveTo>
                    <a:pt x="394" y="1"/>
                  </a:moveTo>
                  <a:cubicBezTo>
                    <a:pt x="178" y="1"/>
                    <a:pt x="0" y="297"/>
                    <a:pt x="218" y="446"/>
                  </a:cubicBezTo>
                  <a:cubicBezTo>
                    <a:pt x="3230" y="2351"/>
                    <a:pt x="6088" y="4518"/>
                    <a:pt x="8731" y="6911"/>
                  </a:cubicBezTo>
                  <a:cubicBezTo>
                    <a:pt x="10517" y="8530"/>
                    <a:pt x="12636" y="10459"/>
                    <a:pt x="13684" y="12697"/>
                  </a:cubicBezTo>
                  <a:cubicBezTo>
                    <a:pt x="13689" y="12707"/>
                    <a:pt x="13697" y="12710"/>
                    <a:pt x="13705" y="12710"/>
                  </a:cubicBezTo>
                  <a:cubicBezTo>
                    <a:pt x="13718" y="12710"/>
                    <a:pt x="13732" y="12700"/>
                    <a:pt x="13732" y="12686"/>
                  </a:cubicBezTo>
                  <a:cubicBezTo>
                    <a:pt x="12993" y="10614"/>
                    <a:pt x="11255" y="8971"/>
                    <a:pt x="9755" y="7459"/>
                  </a:cubicBezTo>
                  <a:cubicBezTo>
                    <a:pt x="6981" y="4649"/>
                    <a:pt x="3826" y="2208"/>
                    <a:pt x="528" y="41"/>
                  </a:cubicBezTo>
                  <a:cubicBezTo>
                    <a:pt x="483" y="13"/>
                    <a:pt x="438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28" name="Google Shape;1428;p8"/>
          <p:cNvGrpSpPr/>
          <p:nvPr/>
        </p:nvGrpSpPr>
        <p:grpSpPr>
          <a:xfrm flipH="1">
            <a:off x="953455" y="1118173"/>
            <a:ext cx="1954708" cy="4226545"/>
            <a:chOff x="5218725" y="1196400"/>
            <a:chExt cx="1135050" cy="2454250"/>
          </a:xfrm>
        </p:grpSpPr>
        <p:grpSp>
          <p:nvGrpSpPr>
            <p:cNvPr id="1429" name="Google Shape;1429;p8"/>
            <p:cNvGrpSpPr/>
            <p:nvPr/>
          </p:nvGrpSpPr>
          <p:grpSpPr>
            <a:xfrm>
              <a:off x="5218725" y="1196400"/>
              <a:ext cx="271175" cy="291125"/>
              <a:chOff x="5218725" y="1196400"/>
              <a:chExt cx="271175" cy="291125"/>
            </a:xfrm>
          </p:grpSpPr>
          <p:sp>
            <p:nvSpPr>
              <p:cNvPr id="1430" name="Google Shape;1430;p8"/>
              <p:cNvSpPr/>
              <p:nvPr/>
            </p:nvSpPr>
            <p:spPr>
              <a:xfrm>
                <a:off x="5402975" y="1196400"/>
                <a:ext cx="86925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8867" extrusionOk="0">
                    <a:moveTo>
                      <a:pt x="1545" y="0"/>
                    </a:moveTo>
                    <a:cubicBezTo>
                      <a:pt x="1164" y="0"/>
                      <a:pt x="854" y="225"/>
                      <a:pt x="655" y="560"/>
                    </a:cubicBezTo>
                    <a:cubicBezTo>
                      <a:pt x="0" y="1680"/>
                      <a:pt x="857" y="3596"/>
                      <a:pt x="1036" y="4775"/>
                    </a:cubicBezTo>
                    <a:cubicBezTo>
                      <a:pt x="1262" y="6168"/>
                      <a:pt x="1715" y="7526"/>
                      <a:pt x="2381" y="8776"/>
                    </a:cubicBezTo>
                    <a:cubicBezTo>
                      <a:pt x="2413" y="8839"/>
                      <a:pt x="2473" y="8867"/>
                      <a:pt x="2536" y="8867"/>
                    </a:cubicBezTo>
                    <a:cubicBezTo>
                      <a:pt x="2637" y="8867"/>
                      <a:pt x="2748" y="8795"/>
                      <a:pt x="2762" y="8692"/>
                    </a:cubicBezTo>
                    <a:lnTo>
                      <a:pt x="2774" y="8692"/>
                    </a:lnTo>
                    <a:cubicBezTo>
                      <a:pt x="2941" y="7478"/>
                      <a:pt x="3477" y="6240"/>
                      <a:pt x="3477" y="5013"/>
                    </a:cubicBezTo>
                    <a:cubicBezTo>
                      <a:pt x="3453" y="3608"/>
                      <a:pt x="3262" y="2215"/>
                      <a:pt x="2881" y="870"/>
                    </a:cubicBezTo>
                    <a:cubicBezTo>
                      <a:pt x="2762" y="441"/>
                      <a:pt x="2322" y="120"/>
                      <a:pt x="1905" y="48"/>
                    </a:cubicBezTo>
                    <a:lnTo>
                      <a:pt x="1703" y="13"/>
                    </a:lnTo>
                    <a:cubicBezTo>
                      <a:pt x="1649" y="4"/>
                      <a:pt x="1596" y="0"/>
                      <a:pt x="15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1" name="Google Shape;1431;p8"/>
              <p:cNvSpPr/>
              <p:nvPr/>
            </p:nvSpPr>
            <p:spPr>
              <a:xfrm>
                <a:off x="5306550" y="1210575"/>
                <a:ext cx="159725" cy="203400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8136" extrusionOk="0">
                    <a:moveTo>
                      <a:pt x="2121" y="0"/>
                    </a:moveTo>
                    <a:cubicBezTo>
                      <a:pt x="1031" y="0"/>
                      <a:pt x="0" y="1158"/>
                      <a:pt x="833" y="2291"/>
                    </a:cubicBezTo>
                    <a:cubicBezTo>
                      <a:pt x="1595" y="3327"/>
                      <a:pt x="2202" y="4482"/>
                      <a:pt x="3095" y="5411"/>
                    </a:cubicBezTo>
                    <a:cubicBezTo>
                      <a:pt x="4012" y="6387"/>
                      <a:pt x="5024" y="7280"/>
                      <a:pt x="6096" y="8090"/>
                    </a:cubicBezTo>
                    <a:cubicBezTo>
                      <a:pt x="6128" y="8122"/>
                      <a:pt x="6165" y="8136"/>
                      <a:pt x="6202" y="8136"/>
                    </a:cubicBezTo>
                    <a:cubicBezTo>
                      <a:pt x="6300" y="8136"/>
                      <a:pt x="6389" y="8036"/>
                      <a:pt x="6346" y="7923"/>
                    </a:cubicBezTo>
                    <a:lnTo>
                      <a:pt x="6346" y="7923"/>
                    </a:lnTo>
                    <a:lnTo>
                      <a:pt x="6346" y="7935"/>
                    </a:lnTo>
                    <a:cubicBezTo>
                      <a:pt x="5453" y="5530"/>
                      <a:pt x="4953" y="2625"/>
                      <a:pt x="3309" y="589"/>
                    </a:cubicBezTo>
                    <a:cubicBezTo>
                      <a:pt x="2974" y="174"/>
                      <a:pt x="2543" y="0"/>
                      <a:pt x="2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2" name="Google Shape;1432;p8"/>
              <p:cNvSpPr/>
              <p:nvPr/>
            </p:nvSpPr>
            <p:spPr>
              <a:xfrm>
                <a:off x="5259500" y="1289175"/>
                <a:ext cx="200950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5125" extrusionOk="0">
                    <a:moveTo>
                      <a:pt x="1367" y="0"/>
                    </a:moveTo>
                    <a:cubicBezTo>
                      <a:pt x="1100" y="0"/>
                      <a:pt x="838" y="52"/>
                      <a:pt x="584" y="171"/>
                    </a:cubicBezTo>
                    <a:cubicBezTo>
                      <a:pt x="227" y="314"/>
                      <a:pt x="0" y="659"/>
                      <a:pt x="36" y="1052"/>
                    </a:cubicBezTo>
                    <a:cubicBezTo>
                      <a:pt x="119" y="2719"/>
                      <a:pt x="2251" y="3398"/>
                      <a:pt x="3536" y="4088"/>
                    </a:cubicBezTo>
                    <a:cubicBezTo>
                      <a:pt x="4835" y="4790"/>
                      <a:pt x="6433" y="5125"/>
                      <a:pt x="7900" y="5125"/>
                    </a:cubicBezTo>
                    <a:cubicBezTo>
                      <a:pt x="7926" y="5125"/>
                      <a:pt x="7952" y="5124"/>
                      <a:pt x="7978" y="5124"/>
                    </a:cubicBezTo>
                    <a:cubicBezTo>
                      <a:pt x="8013" y="5124"/>
                      <a:pt x="8037" y="5089"/>
                      <a:pt x="8037" y="5065"/>
                    </a:cubicBezTo>
                    <a:lnTo>
                      <a:pt x="8037" y="5053"/>
                    </a:lnTo>
                    <a:cubicBezTo>
                      <a:pt x="7787" y="3886"/>
                      <a:pt x="6644" y="2791"/>
                      <a:pt x="5620" y="2231"/>
                    </a:cubicBezTo>
                    <a:cubicBezTo>
                      <a:pt x="4431" y="1576"/>
                      <a:pt x="2833" y="0"/>
                      <a:pt x="13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3" name="Google Shape;1433;p8"/>
              <p:cNvSpPr/>
              <p:nvPr/>
            </p:nvSpPr>
            <p:spPr>
              <a:xfrm>
                <a:off x="5218725" y="1370200"/>
                <a:ext cx="236050" cy="727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2910" extrusionOk="0">
                    <a:moveTo>
                      <a:pt x="2019" y="0"/>
                    </a:moveTo>
                    <a:cubicBezTo>
                      <a:pt x="1743" y="0"/>
                      <a:pt x="1457" y="35"/>
                      <a:pt x="1155" y="121"/>
                    </a:cubicBezTo>
                    <a:cubicBezTo>
                      <a:pt x="119" y="407"/>
                      <a:pt x="0" y="2109"/>
                      <a:pt x="1048" y="2479"/>
                    </a:cubicBezTo>
                    <a:cubicBezTo>
                      <a:pt x="1905" y="2783"/>
                      <a:pt x="2851" y="2909"/>
                      <a:pt x="3824" y="2909"/>
                    </a:cubicBezTo>
                    <a:cubicBezTo>
                      <a:pt x="5701" y="2909"/>
                      <a:pt x="7675" y="2440"/>
                      <a:pt x="9299" y="1883"/>
                    </a:cubicBezTo>
                    <a:cubicBezTo>
                      <a:pt x="9442" y="1824"/>
                      <a:pt x="9430" y="1597"/>
                      <a:pt x="9263" y="1562"/>
                    </a:cubicBezTo>
                    <a:lnTo>
                      <a:pt x="9263" y="1574"/>
                    </a:lnTo>
                    <a:cubicBezTo>
                      <a:pt x="7763" y="1359"/>
                      <a:pt x="6299" y="919"/>
                      <a:pt x="4822" y="621"/>
                    </a:cubicBezTo>
                    <a:cubicBezTo>
                      <a:pt x="3807" y="418"/>
                      <a:pt x="2970" y="0"/>
                      <a:pt x="20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4" name="Google Shape;1434;p8"/>
              <p:cNvSpPr/>
              <p:nvPr/>
            </p:nvSpPr>
            <p:spPr>
              <a:xfrm>
                <a:off x="5253850" y="1410700"/>
                <a:ext cx="20532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3073" extrusionOk="0">
                    <a:moveTo>
                      <a:pt x="8053" y="0"/>
                    </a:moveTo>
                    <a:cubicBezTo>
                      <a:pt x="8048" y="0"/>
                      <a:pt x="8042" y="1"/>
                      <a:pt x="8037" y="1"/>
                    </a:cubicBezTo>
                    <a:cubicBezTo>
                      <a:pt x="5798" y="418"/>
                      <a:pt x="3512" y="728"/>
                      <a:pt x="1250" y="1025"/>
                    </a:cubicBezTo>
                    <a:cubicBezTo>
                      <a:pt x="155" y="1180"/>
                      <a:pt x="0" y="2883"/>
                      <a:pt x="1179" y="3025"/>
                    </a:cubicBezTo>
                    <a:cubicBezTo>
                      <a:pt x="1438" y="3056"/>
                      <a:pt x="1720" y="3072"/>
                      <a:pt x="2016" y="3072"/>
                    </a:cubicBezTo>
                    <a:cubicBezTo>
                      <a:pt x="4225" y="3072"/>
                      <a:pt x="7265" y="2195"/>
                      <a:pt x="8168" y="180"/>
                    </a:cubicBezTo>
                    <a:cubicBezTo>
                      <a:pt x="8213" y="101"/>
                      <a:pt x="8151" y="0"/>
                      <a:pt x="8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35" name="Google Shape;1435;p8"/>
            <p:cNvSpPr/>
            <p:nvPr/>
          </p:nvSpPr>
          <p:spPr>
            <a:xfrm>
              <a:off x="5665200" y="1442500"/>
              <a:ext cx="87175" cy="226400"/>
            </a:xfrm>
            <a:custGeom>
              <a:avLst/>
              <a:gdLst/>
              <a:ahLst/>
              <a:cxnLst/>
              <a:rect l="l" t="t" r="r" b="b"/>
              <a:pathLst>
                <a:path w="3487" h="9056" extrusionOk="0">
                  <a:moveTo>
                    <a:pt x="3454" y="0"/>
                  </a:moveTo>
                  <a:cubicBezTo>
                    <a:pt x="3450" y="0"/>
                    <a:pt x="3446" y="1"/>
                    <a:pt x="3441" y="3"/>
                  </a:cubicBezTo>
                  <a:lnTo>
                    <a:pt x="3453" y="3"/>
                  </a:lnTo>
                  <a:cubicBezTo>
                    <a:pt x="2394" y="765"/>
                    <a:pt x="703" y="1658"/>
                    <a:pt x="417" y="3051"/>
                  </a:cubicBezTo>
                  <a:cubicBezTo>
                    <a:pt x="1" y="5123"/>
                    <a:pt x="1786" y="6933"/>
                    <a:pt x="870" y="8957"/>
                  </a:cubicBezTo>
                  <a:cubicBezTo>
                    <a:pt x="851" y="9003"/>
                    <a:pt x="890" y="9056"/>
                    <a:pt x="935" y="9056"/>
                  </a:cubicBezTo>
                  <a:cubicBezTo>
                    <a:pt x="949" y="9056"/>
                    <a:pt x="963" y="9051"/>
                    <a:pt x="977" y="9040"/>
                  </a:cubicBezTo>
                  <a:cubicBezTo>
                    <a:pt x="2013" y="8207"/>
                    <a:pt x="2572" y="7147"/>
                    <a:pt x="2953" y="5897"/>
                  </a:cubicBezTo>
                  <a:cubicBezTo>
                    <a:pt x="3168" y="5230"/>
                    <a:pt x="3084" y="4301"/>
                    <a:pt x="3060" y="3611"/>
                  </a:cubicBezTo>
                  <a:cubicBezTo>
                    <a:pt x="3025" y="3206"/>
                    <a:pt x="2941" y="2813"/>
                    <a:pt x="2822" y="2420"/>
                  </a:cubicBezTo>
                  <a:cubicBezTo>
                    <a:pt x="2632" y="1742"/>
                    <a:pt x="3251" y="694"/>
                    <a:pt x="3477" y="39"/>
                  </a:cubicBezTo>
                  <a:cubicBezTo>
                    <a:pt x="3487" y="20"/>
                    <a:pt x="3473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5594650" y="1325250"/>
              <a:ext cx="88125" cy="233250"/>
            </a:xfrm>
            <a:custGeom>
              <a:avLst/>
              <a:gdLst/>
              <a:ahLst/>
              <a:cxnLst/>
              <a:rect l="l" t="t" r="r" b="b"/>
              <a:pathLst>
                <a:path w="3525" h="9330" extrusionOk="0">
                  <a:moveTo>
                    <a:pt x="847" y="1"/>
                  </a:moveTo>
                  <a:cubicBezTo>
                    <a:pt x="811" y="1"/>
                    <a:pt x="774" y="21"/>
                    <a:pt x="763" y="62"/>
                  </a:cubicBezTo>
                  <a:cubicBezTo>
                    <a:pt x="382" y="1538"/>
                    <a:pt x="1" y="3038"/>
                    <a:pt x="156" y="4562"/>
                  </a:cubicBezTo>
                  <a:cubicBezTo>
                    <a:pt x="310" y="6241"/>
                    <a:pt x="1572" y="7408"/>
                    <a:pt x="1441" y="9110"/>
                  </a:cubicBezTo>
                  <a:cubicBezTo>
                    <a:pt x="1419" y="9242"/>
                    <a:pt x="1524" y="9329"/>
                    <a:pt x="1630" y="9329"/>
                  </a:cubicBezTo>
                  <a:cubicBezTo>
                    <a:pt x="1695" y="9329"/>
                    <a:pt x="1762" y="9295"/>
                    <a:pt x="1799" y="9218"/>
                  </a:cubicBezTo>
                  <a:cubicBezTo>
                    <a:pt x="3525" y="6289"/>
                    <a:pt x="1501" y="3074"/>
                    <a:pt x="929" y="74"/>
                  </a:cubicBezTo>
                  <a:cubicBezTo>
                    <a:pt x="923" y="24"/>
                    <a:pt x="885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5501800" y="1270750"/>
              <a:ext cx="87225" cy="206825"/>
            </a:xfrm>
            <a:custGeom>
              <a:avLst/>
              <a:gdLst/>
              <a:ahLst/>
              <a:cxnLst/>
              <a:rect l="l" t="t" r="r" b="b"/>
              <a:pathLst>
                <a:path w="3489" h="8273" extrusionOk="0">
                  <a:moveTo>
                    <a:pt x="1197" y="0"/>
                  </a:moveTo>
                  <a:cubicBezTo>
                    <a:pt x="1176" y="0"/>
                    <a:pt x="1155" y="9"/>
                    <a:pt x="1143" y="27"/>
                  </a:cubicBezTo>
                  <a:cubicBezTo>
                    <a:pt x="0" y="2694"/>
                    <a:pt x="726" y="6123"/>
                    <a:pt x="2655" y="8231"/>
                  </a:cubicBezTo>
                  <a:cubicBezTo>
                    <a:pt x="2693" y="8258"/>
                    <a:pt x="2739" y="8273"/>
                    <a:pt x="2784" y="8273"/>
                  </a:cubicBezTo>
                  <a:cubicBezTo>
                    <a:pt x="2838" y="8273"/>
                    <a:pt x="2890" y="8252"/>
                    <a:pt x="2929" y="8207"/>
                  </a:cubicBezTo>
                  <a:cubicBezTo>
                    <a:pt x="3489" y="7350"/>
                    <a:pt x="3262" y="5921"/>
                    <a:pt x="3036" y="4968"/>
                  </a:cubicBezTo>
                  <a:cubicBezTo>
                    <a:pt x="2619" y="3266"/>
                    <a:pt x="1810" y="1694"/>
                    <a:pt x="1250" y="27"/>
                  </a:cubicBezTo>
                  <a:cubicBezTo>
                    <a:pt x="1238" y="9"/>
                    <a:pt x="1217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5360400" y="1480075"/>
              <a:ext cx="213150" cy="69625"/>
            </a:xfrm>
            <a:custGeom>
              <a:avLst/>
              <a:gdLst/>
              <a:ahLst/>
              <a:cxnLst/>
              <a:rect l="l" t="t" r="r" b="b"/>
              <a:pathLst>
                <a:path w="8526" h="2785" extrusionOk="0">
                  <a:moveTo>
                    <a:pt x="203" y="0"/>
                  </a:moveTo>
                  <a:cubicBezTo>
                    <a:pt x="84" y="0"/>
                    <a:pt x="1" y="120"/>
                    <a:pt x="60" y="227"/>
                  </a:cubicBezTo>
                  <a:cubicBezTo>
                    <a:pt x="1060" y="1346"/>
                    <a:pt x="2096" y="2394"/>
                    <a:pt x="3608" y="2727"/>
                  </a:cubicBezTo>
                  <a:cubicBezTo>
                    <a:pt x="3794" y="2767"/>
                    <a:pt x="3978" y="2785"/>
                    <a:pt x="4160" y="2785"/>
                  </a:cubicBezTo>
                  <a:cubicBezTo>
                    <a:pt x="5671" y="2785"/>
                    <a:pt x="7061" y="1532"/>
                    <a:pt x="8347" y="905"/>
                  </a:cubicBezTo>
                  <a:cubicBezTo>
                    <a:pt x="8478" y="834"/>
                    <a:pt x="8525" y="620"/>
                    <a:pt x="8359" y="560"/>
                  </a:cubicBezTo>
                  <a:cubicBezTo>
                    <a:pt x="7728" y="310"/>
                    <a:pt x="7065" y="228"/>
                    <a:pt x="6395" y="228"/>
                  </a:cubicBezTo>
                  <a:cubicBezTo>
                    <a:pt x="5787" y="228"/>
                    <a:pt x="5173" y="296"/>
                    <a:pt x="4573" y="370"/>
                  </a:cubicBezTo>
                  <a:cubicBezTo>
                    <a:pt x="4134" y="427"/>
                    <a:pt x="3693" y="455"/>
                    <a:pt x="3252" y="455"/>
                  </a:cubicBezTo>
                  <a:cubicBezTo>
                    <a:pt x="2223" y="455"/>
                    <a:pt x="1195" y="301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5448500" y="1567300"/>
              <a:ext cx="216425" cy="74725"/>
            </a:xfrm>
            <a:custGeom>
              <a:avLst/>
              <a:gdLst/>
              <a:ahLst/>
              <a:cxnLst/>
              <a:rect l="l" t="t" r="r" b="b"/>
              <a:pathLst>
                <a:path w="8657" h="2989" extrusionOk="0">
                  <a:moveTo>
                    <a:pt x="4748" y="0"/>
                  </a:moveTo>
                  <a:cubicBezTo>
                    <a:pt x="4675" y="0"/>
                    <a:pt x="4601" y="4"/>
                    <a:pt x="4525" y="12"/>
                  </a:cubicBezTo>
                  <a:cubicBezTo>
                    <a:pt x="3037" y="167"/>
                    <a:pt x="1537" y="643"/>
                    <a:pt x="120" y="1131"/>
                  </a:cubicBezTo>
                  <a:cubicBezTo>
                    <a:pt x="1" y="1167"/>
                    <a:pt x="13" y="1369"/>
                    <a:pt x="144" y="1381"/>
                  </a:cubicBezTo>
                  <a:lnTo>
                    <a:pt x="144" y="1369"/>
                  </a:lnTo>
                  <a:cubicBezTo>
                    <a:pt x="799" y="1405"/>
                    <a:pt x="1465" y="1464"/>
                    <a:pt x="2120" y="1548"/>
                  </a:cubicBezTo>
                  <a:cubicBezTo>
                    <a:pt x="2918" y="1643"/>
                    <a:pt x="3418" y="2131"/>
                    <a:pt x="4097" y="2465"/>
                  </a:cubicBezTo>
                  <a:cubicBezTo>
                    <a:pt x="4889" y="2867"/>
                    <a:pt x="5513" y="2989"/>
                    <a:pt x="6146" y="2989"/>
                  </a:cubicBezTo>
                  <a:cubicBezTo>
                    <a:pt x="6824" y="2989"/>
                    <a:pt x="7512" y="2848"/>
                    <a:pt x="8430" y="2762"/>
                  </a:cubicBezTo>
                  <a:cubicBezTo>
                    <a:pt x="8621" y="2738"/>
                    <a:pt x="8657" y="2500"/>
                    <a:pt x="8490" y="2417"/>
                  </a:cubicBezTo>
                  <a:cubicBezTo>
                    <a:pt x="7192" y="1813"/>
                    <a:pt x="6351" y="0"/>
                    <a:pt x="4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5432425" y="1401700"/>
              <a:ext cx="267925" cy="319050"/>
            </a:xfrm>
            <a:custGeom>
              <a:avLst/>
              <a:gdLst/>
              <a:ahLst/>
              <a:cxnLst/>
              <a:rect l="l" t="t" r="r" b="b"/>
              <a:pathLst>
                <a:path w="10717" h="12762" extrusionOk="0">
                  <a:moveTo>
                    <a:pt x="539" y="1"/>
                  </a:moveTo>
                  <a:cubicBezTo>
                    <a:pt x="159" y="1"/>
                    <a:pt x="1" y="638"/>
                    <a:pt x="406" y="802"/>
                  </a:cubicBezTo>
                  <a:cubicBezTo>
                    <a:pt x="5775" y="3016"/>
                    <a:pt x="8776" y="7398"/>
                    <a:pt x="10633" y="12732"/>
                  </a:cubicBezTo>
                  <a:cubicBezTo>
                    <a:pt x="10638" y="12752"/>
                    <a:pt x="10653" y="12761"/>
                    <a:pt x="10670" y="12761"/>
                  </a:cubicBezTo>
                  <a:cubicBezTo>
                    <a:pt x="10692" y="12761"/>
                    <a:pt x="10716" y="12743"/>
                    <a:pt x="10716" y="12708"/>
                  </a:cubicBezTo>
                  <a:cubicBezTo>
                    <a:pt x="10300" y="7529"/>
                    <a:pt x="5716" y="1409"/>
                    <a:pt x="644" y="16"/>
                  </a:cubicBezTo>
                  <a:cubicBezTo>
                    <a:pt x="607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6140850" y="2107900"/>
              <a:ext cx="58675" cy="165725"/>
            </a:xfrm>
            <a:custGeom>
              <a:avLst/>
              <a:gdLst/>
              <a:ahLst/>
              <a:cxnLst/>
              <a:rect l="l" t="t" r="r" b="b"/>
              <a:pathLst>
                <a:path w="2347" h="6629" extrusionOk="0">
                  <a:moveTo>
                    <a:pt x="1300" y="1"/>
                  </a:moveTo>
                  <a:cubicBezTo>
                    <a:pt x="817" y="1"/>
                    <a:pt x="399" y="363"/>
                    <a:pt x="322" y="855"/>
                  </a:cubicBezTo>
                  <a:cubicBezTo>
                    <a:pt x="84" y="1950"/>
                    <a:pt x="1" y="3069"/>
                    <a:pt x="72" y="4189"/>
                  </a:cubicBezTo>
                  <a:cubicBezTo>
                    <a:pt x="120" y="4915"/>
                    <a:pt x="48" y="5951"/>
                    <a:pt x="572" y="6522"/>
                  </a:cubicBezTo>
                  <a:cubicBezTo>
                    <a:pt x="629" y="6595"/>
                    <a:pt x="708" y="6629"/>
                    <a:pt x="788" y="6629"/>
                  </a:cubicBezTo>
                  <a:cubicBezTo>
                    <a:pt x="891" y="6629"/>
                    <a:pt x="995" y="6571"/>
                    <a:pt x="1048" y="6463"/>
                  </a:cubicBezTo>
                  <a:cubicBezTo>
                    <a:pt x="1299" y="5725"/>
                    <a:pt x="1477" y="4939"/>
                    <a:pt x="1668" y="4189"/>
                  </a:cubicBezTo>
                  <a:cubicBezTo>
                    <a:pt x="1930" y="3200"/>
                    <a:pt x="2227" y="2105"/>
                    <a:pt x="2299" y="1105"/>
                  </a:cubicBezTo>
                  <a:cubicBezTo>
                    <a:pt x="2346" y="557"/>
                    <a:pt x="1965" y="81"/>
                    <a:pt x="1429" y="10"/>
                  </a:cubicBezTo>
                  <a:cubicBezTo>
                    <a:pt x="1386" y="4"/>
                    <a:pt x="1343" y="1"/>
                    <a:pt x="13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42" name="Google Shape;1442;p8"/>
            <p:cNvGrpSpPr/>
            <p:nvPr/>
          </p:nvGrpSpPr>
          <p:grpSpPr>
            <a:xfrm>
              <a:off x="6154550" y="2106625"/>
              <a:ext cx="199225" cy="208850"/>
              <a:chOff x="6154550" y="2106625"/>
              <a:chExt cx="199225" cy="208850"/>
            </a:xfrm>
          </p:grpSpPr>
          <p:sp>
            <p:nvSpPr>
              <p:cNvPr id="1443" name="Google Shape;1443;p8"/>
              <p:cNvSpPr/>
              <p:nvPr/>
            </p:nvSpPr>
            <p:spPr>
              <a:xfrm>
                <a:off x="6154850" y="2106625"/>
                <a:ext cx="113625" cy="162375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6495" extrusionOk="0">
                    <a:moveTo>
                      <a:pt x="3303" y="1"/>
                    </a:moveTo>
                    <a:cubicBezTo>
                      <a:pt x="3202" y="1"/>
                      <a:pt x="3100" y="16"/>
                      <a:pt x="3001" y="49"/>
                    </a:cubicBezTo>
                    <a:cubicBezTo>
                      <a:pt x="1917" y="430"/>
                      <a:pt x="1501" y="1847"/>
                      <a:pt x="1143" y="2823"/>
                    </a:cubicBezTo>
                    <a:cubicBezTo>
                      <a:pt x="739" y="3906"/>
                      <a:pt x="0" y="5299"/>
                      <a:pt x="322" y="6466"/>
                    </a:cubicBezTo>
                    <a:cubicBezTo>
                      <a:pt x="331" y="6484"/>
                      <a:pt x="352" y="6495"/>
                      <a:pt x="372" y="6495"/>
                    </a:cubicBezTo>
                    <a:cubicBezTo>
                      <a:pt x="380" y="6495"/>
                      <a:pt x="387" y="6493"/>
                      <a:pt x="393" y="6490"/>
                    </a:cubicBezTo>
                    <a:cubicBezTo>
                      <a:pt x="1286" y="6014"/>
                      <a:pt x="2060" y="4954"/>
                      <a:pt x="2548" y="4097"/>
                    </a:cubicBezTo>
                    <a:cubicBezTo>
                      <a:pt x="3096" y="3168"/>
                      <a:pt x="3751" y="2239"/>
                      <a:pt x="4215" y="1287"/>
                    </a:cubicBezTo>
                    <a:cubicBezTo>
                      <a:pt x="4544" y="608"/>
                      <a:pt x="3941" y="1"/>
                      <a:pt x="3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" name="Google Shape;1444;p8"/>
              <p:cNvSpPr/>
              <p:nvPr/>
            </p:nvSpPr>
            <p:spPr>
              <a:xfrm>
                <a:off x="6158425" y="2140825"/>
                <a:ext cx="169075" cy="127175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5087" extrusionOk="0">
                    <a:moveTo>
                      <a:pt x="5671" y="1"/>
                    </a:moveTo>
                    <a:cubicBezTo>
                      <a:pt x="4555" y="1"/>
                      <a:pt x="3614" y="1133"/>
                      <a:pt x="2751" y="1824"/>
                    </a:cubicBezTo>
                    <a:cubicBezTo>
                      <a:pt x="1739" y="2622"/>
                      <a:pt x="798" y="3824"/>
                      <a:pt x="60" y="4872"/>
                    </a:cubicBezTo>
                    <a:cubicBezTo>
                      <a:pt x="0" y="4943"/>
                      <a:pt x="48" y="5051"/>
                      <a:pt x="131" y="5062"/>
                    </a:cubicBezTo>
                    <a:cubicBezTo>
                      <a:pt x="238" y="5079"/>
                      <a:pt x="342" y="5086"/>
                      <a:pt x="445" y="5086"/>
                    </a:cubicBezTo>
                    <a:cubicBezTo>
                      <a:pt x="1484" y="5086"/>
                      <a:pt x="2358" y="4316"/>
                      <a:pt x="3203" y="3753"/>
                    </a:cubicBezTo>
                    <a:cubicBezTo>
                      <a:pt x="4239" y="3038"/>
                      <a:pt x="6180" y="2229"/>
                      <a:pt x="6620" y="1002"/>
                    </a:cubicBezTo>
                    <a:cubicBezTo>
                      <a:pt x="6763" y="657"/>
                      <a:pt x="6608" y="264"/>
                      <a:pt x="6263" y="109"/>
                    </a:cubicBezTo>
                    <a:cubicBezTo>
                      <a:pt x="6060" y="34"/>
                      <a:pt x="5863" y="1"/>
                      <a:pt x="5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" name="Google Shape;1445;p8"/>
              <p:cNvSpPr/>
              <p:nvPr/>
            </p:nvSpPr>
            <p:spPr>
              <a:xfrm>
                <a:off x="6156025" y="2199175"/>
                <a:ext cx="197750" cy="76950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078" extrusionOk="0">
                    <a:moveTo>
                      <a:pt x="6406" y="0"/>
                    </a:moveTo>
                    <a:cubicBezTo>
                      <a:pt x="6386" y="0"/>
                      <a:pt x="6367" y="1"/>
                      <a:pt x="6347" y="2"/>
                    </a:cubicBezTo>
                    <a:cubicBezTo>
                      <a:pt x="5180" y="73"/>
                      <a:pt x="4049" y="573"/>
                      <a:pt x="2954" y="1002"/>
                    </a:cubicBezTo>
                    <a:cubicBezTo>
                      <a:pt x="1977" y="1395"/>
                      <a:pt x="799" y="1871"/>
                      <a:pt x="49" y="2645"/>
                    </a:cubicBezTo>
                    <a:cubicBezTo>
                      <a:pt x="1" y="2693"/>
                      <a:pt x="37" y="2764"/>
                      <a:pt x="84" y="2788"/>
                    </a:cubicBezTo>
                    <a:cubicBezTo>
                      <a:pt x="493" y="3004"/>
                      <a:pt x="956" y="3078"/>
                      <a:pt x="1430" y="3078"/>
                    </a:cubicBezTo>
                    <a:cubicBezTo>
                      <a:pt x="1977" y="3078"/>
                      <a:pt x="2539" y="2979"/>
                      <a:pt x="3049" y="2883"/>
                    </a:cubicBezTo>
                    <a:cubicBezTo>
                      <a:pt x="4323" y="2633"/>
                      <a:pt x="5585" y="2300"/>
                      <a:pt x="6823" y="1883"/>
                    </a:cubicBezTo>
                    <a:cubicBezTo>
                      <a:pt x="7910" y="1509"/>
                      <a:pt x="7426" y="0"/>
                      <a:pt x="6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6" name="Google Shape;1446;p8"/>
              <p:cNvSpPr/>
              <p:nvPr/>
            </p:nvSpPr>
            <p:spPr>
              <a:xfrm>
                <a:off x="6154550" y="2264425"/>
                <a:ext cx="1884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2042" extrusionOk="0">
                    <a:moveTo>
                      <a:pt x="1085" y="1"/>
                    </a:moveTo>
                    <a:cubicBezTo>
                      <a:pt x="817" y="1"/>
                      <a:pt x="551" y="10"/>
                      <a:pt x="286" y="35"/>
                    </a:cubicBezTo>
                    <a:cubicBezTo>
                      <a:pt x="96" y="59"/>
                      <a:pt x="0" y="285"/>
                      <a:pt x="108" y="452"/>
                    </a:cubicBezTo>
                    <a:cubicBezTo>
                      <a:pt x="679" y="1095"/>
                      <a:pt x="1632" y="1214"/>
                      <a:pt x="2441" y="1380"/>
                    </a:cubicBezTo>
                    <a:cubicBezTo>
                      <a:pt x="3615" y="1615"/>
                      <a:pt x="4789" y="2041"/>
                      <a:pt x="5998" y="2041"/>
                    </a:cubicBezTo>
                    <a:cubicBezTo>
                      <a:pt x="6137" y="2041"/>
                      <a:pt x="6277" y="2036"/>
                      <a:pt x="6418" y="2023"/>
                    </a:cubicBezTo>
                    <a:cubicBezTo>
                      <a:pt x="7537" y="1916"/>
                      <a:pt x="7501" y="273"/>
                      <a:pt x="6442" y="118"/>
                    </a:cubicBezTo>
                    <a:cubicBezTo>
                      <a:pt x="5928" y="37"/>
                      <a:pt x="5389" y="15"/>
                      <a:pt x="4846" y="15"/>
                    </a:cubicBezTo>
                    <a:cubicBezTo>
                      <a:pt x="4194" y="15"/>
                      <a:pt x="3535" y="47"/>
                      <a:pt x="2906" y="47"/>
                    </a:cubicBezTo>
                    <a:cubicBezTo>
                      <a:pt x="2309" y="47"/>
                      <a:pt x="1696" y="1"/>
                      <a:pt x="1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47" name="Google Shape;1447;p8"/>
            <p:cNvGrpSpPr/>
            <p:nvPr/>
          </p:nvGrpSpPr>
          <p:grpSpPr>
            <a:xfrm>
              <a:off x="5493875" y="1659575"/>
              <a:ext cx="498900" cy="349950"/>
              <a:chOff x="5493875" y="1659575"/>
              <a:chExt cx="498900" cy="349950"/>
            </a:xfrm>
          </p:grpSpPr>
          <p:sp>
            <p:nvSpPr>
              <p:cNvPr id="1448" name="Google Shape;1448;p8"/>
              <p:cNvSpPr/>
              <p:nvPr/>
            </p:nvSpPr>
            <p:spPr>
              <a:xfrm>
                <a:off x="5800400" y="1712900"/>
                <a:ext cx="192375" cy="294500"/>
              </a:xfrm>
              <a:custGeom>
                <a:avLst/>
                <a:gdLst/>
                <a:ahLst/>
                <a:cxnLst/>
                <a:rect l="l" t="t" r="r" b="b"/>
                <a:pathLst>
                  <a:path w="7695" h="11780" extrusionOk="0">
                    <a:moveTo>
                      <a:pt x="5940" y="1"/>
                    </a:moveTo>
                    <a:cubicBezTo>
                      <a:pt x="5323" y="1"/>
                      <a:pt x="4694" y="276"/>
                      <a:pt x="4368" y="855"/>
                    </a:cubicBezTo>
                    <a:cubicBezTo>
                      <a:pt x="3534" y="2391"/>
                      <a:pt x="2820" y="3987"/>
                      <a:pt x="2236" y="5642"/>
                    </a:cubicBezTo>
                    <a:cubicBezTo>
                      <a:pt x="1951" y="6439"/>
                      <a:pt x="1570" y="7189"/>
                      <a:pt x="1260" y="7975"/>
                    </a:cubicBezTo>
                    <a:cubicBezTo>
                      <a:pt x="796" y="9142"/>
                      <a:pt x="593" y="10392"/>
                      <a:pt x="58" y="11523"/>
                    </a:cubicBezTo>
                    <a:cubicBezTo>
                      <a:pt x="0" y="11629"/>
                      <a:pt x="89" y="11780"/>
                      <a:pt x="206" y="11780"/>
                    </a:cubicBezTo>
                    <a:cubicBezTo>
                      <a:pt x="235" y="11780"/>
                      <a:pt x="265" y="11771"/>
                      <a:pt x="296" y="11750"/>
                    </a:cubicBezTo>
                    <a:cubicBezTo>
                      <a:pt x="3832" y="9702"/>
                      <a:pt x="7368" y="3665"/>
                      <a:pt x="7582" y="1629"/>
                    </a:cubicBezTo>
                    <a:cubicBezTo>
                      <a:pt x="7695" y="574"/>
                      <a:pt x="6831" y="1"/>
                      <a:pt x="5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9" name="Google Shape;1449;p8"/>
              <p:cNvSpPr/>
              <p:nvPr/>
            </p:nvSpPr>
            <p:spPr>
              <a:xfrm>
                <a:off x="5765500" y="1659575"/>
                <a:ext cx="124150" cy="347425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13897" extrusionOk="0">
                    <a:moveTo>
                      <a:pt x="2080" y="0"/>
                    </a:moveTo>
                    <a:cubicBezTo>
                      <a:pt x="1265" y="0"/>
                      <a:pt x="495" y="520"/>
                      <a:pt x="322" y="1548"/>
                    </a:cubicBezTo>
                    <a:cubicBezTo>
                      <a:pt x="1" y="3441"/>
                      <a:pt x="811" y="5632"/>
                      <a:pt x="894" y="7560"/>
                    </a:cubicBezTo>
                    <a:cubicBezTo>
                      <a:pt x="989" y="9715"/>
                      <a:pt x="834" y="11716"/>
                      <a:pt x="1418" y="13811"/>
                    </a:cubicBezTo>
                    <a:cubicBezTo>
                      <a:pt x="1434" y="13872"/>
                      <a:pt x="1479" y="13896"/>
                      <a:pt x="1526" y="13896"/>
                    </a:cubicBezTo>
                    <a:cubicBezTo>
                      <a:pt x="1582" y="13896"/>
                      <a:pt x="1642" y="13862"/>
                      <a:pt x="1668" y="13811"/>
                    </a:cubicBezTo>
                    <a:lnTo>
                      <a:pt x="1668" y="13823"/>
                    </a:lnTo>
                    <a:cubicBezTo>
                      <a:pt x="2275" y="12692"/>
                      <a:pt x="2537" y="11418"/>
                      <a:pt x="3085" y="10251"/>
                    </a:cubicBezTo>
                    <a:cubicBezTo>
                      <a:pt x="3597" y="9144"/>
                      <a:pt x="4001" y="8179"/>
                      <a:pt x="4275" y="6989"/>
                    </a:cubicBezTo>
                    <a:cubicBezTo>
                      <a:pt x="4704" y="5096"/>
                      <a:pt x="4966" y="2179"/>
                      <a:pt x="3585" y="679"/>
                    </a:cubicBezTo>
                    <a:cubicBezTo>
                      <a:pt x="3169" y="225"/>
                      <a:pt x="2615" y="0"/>
                      <a:pt x="2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0" name="Google Shape;1450;p8"/>
              <p:cNvSpPr/>
              <p:nvPr/>
            </p:nvSpPr>
            <p:spPr>
              <a:xfrm>
                <a:off x="5631125" y="1672075"/>
                <a:ext cx="173000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13148" extrusionOk="0">
                    <a:moveTo>
                      <a:pt x="2546" y="0"/>
                    </a:moveTo>
                    <a:cubicBezTo>
                      <a:pt x="1305" y="0"/>
                      <a:pt x="1" y="937"/>
                      <a:pt x="304" y="2381"/>
                    </a:cubicBezTo>
                    <a:cubicBezTo>
                      <a:pt x="792" y="4739"/>
                      <a:pt x="2137" y="6144"/>
                      <a:pt x="3507" y="8025"/>
                    </a:cubicBezTo>
                    <a:cubicBezTo>
                      <a:pt x="4590" y="9537"/>
                      <a:pt x="4947" y="12085"/>
                      <a:pt x="6578" y="13121"/>
                    </a:cubicBezTo>
                    <a:cubicBezTo>
                      <a:pt x="6608" y="13139"/>
                      <a:pt x="6642" y="13148"/>
                      <a:pt x="6676" y="13148"/>
                    </a:cubicBezTo>
                    <a:cubicBezTo>
                      <a:pt x="6796" y="13148"/>
                      <a:pt x="6920" y="13045"/>
                      <a:pt x="6864" y="12906"/>
                    </a:cubicBezTo>
                    <a:cubicBezTo>
                      <a:pt x="6483" y="12073"/>
                      <a:pt x="6638" y="11025"/>
                      <a:pt x="6626" y="10132"/>
                    </a:cubicBezTo>
                    <a:cubicBezTo>
                      <a:pt x="6602" y="9168"/>
                      <a:pt x="6340" y="8203"/>
                      <a:pt x="6078" y="7287"/>
                    </a:cubicBezTo>
                    <a:cubicBezTo>
                      <a:pt x="5519" y="5310"/>
                      <a:pt x="5054" y="3250"/>
                      <a:pt x="4423" y="1298"/>
                    </a:cubicBezTo>
                    <a:cubicBezTo>
                      <a:pt x="4128" y="394"/>
                      <a:pt x="3351" y="0"/>
                      <a:pt x="25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1" name="Google Shape;1451;p8"/>
              <p:cNvSpPr/>
              <p:nvPr/>
            </p:nvSpPr>
            <p:spPr>
              <a:xfrm>
                <a:off x="5543850" y="1746875"/>
                <a:ext cx="262700" cy="252650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10106" extrusionOk="0">
                    <a:moveTo>
                      <a:pt x="2325" y="1"/>
                    </a:moveTo>
                    <a:cubicBezTo>
                      <a:pt x="1158" y="1"/>
                      <a:pt x="1" y="1430"/>
                      <a:pt x="830" y="2735"/>
                    </a:cubicBezTo>
                    <a:cubicBezTo>
                      <a:pt x="1938" y="4497"/>
                      <a:pt x="3426" y="6009"/>
                      <a:pt x="5176" y="7164"/>
                    </a:cubicBezTo>
                    <a:cubicBezTo>
                      <a:pt x="6783" y="8236"/>
                      <a:pt x="8224" y="10010"/>
                      <a:pt x="10296" y="10105"/>
                    </a:cubicBezTo>
                    <a:cubicBezTo>
                      <a:pt x="10301" y="10105"/>
                      <a:pt x="10306" y="10106"/>
                      <a:pt x="10311" y="10106"/>
                    </a:cubicBezTo>
                    <a:cubicBezTo>
                      <a:pt x="10433" y="10106"/>
                      <a:pt x="10507" y="9970"/>
                      <a:pt x="10439" y="9879"/>
                    </a:cubicBezTo>
                    <a:cubicBezTo>
                      <a:pt x="9343" y="8343"/>
                      <a:pt x="8367" y="6652"/>
                      <a:pt x="7069" y="5295"/>
                    </a:cubicBezTo>
                    <a:cubicBezTo>
                      <a:pt x="5700" y="3830"/>
                      <a:pt x="4676" y="2354"/>
                      <a:pt x="3545" y="699"/>
                    </a:cubicBezTo>
                    <a:cubicBezTo>
                      <a:pt x="3208" y="205"/>
                      <a:pt x="2766" y="1"/>
                      <a:pt x="23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2" name="Google Shape;1452;p8"/>
              <p:cNvSpPr/>
              <p:nvPr/>
            </p:nvSpPr>
            <p:spPr>
              <a:xfrm>
                <a:off x="5493875" y="1843775"/>
                <a:ext cx="312450" cy="165750"/>
              </a:xfrm>
              <a:custGeom>
                <a:avLst/>
                <a:gdLst/>
                <a:ahLst/>
                <a:cxnLst/>
                <a:rect l="l" t="t" r="r" b="b"/>
                <a:pathLst>
                  <a:path w="12498" h="6630" extrusionOk="0">
                    <a:moveTo>
                      <a:pt x="1951" y="1"/>
                    </a:moveTo>
                    <a:cubicBezTo>
                      <a:pt x="865" y="1"/>
                      <a:pt x="1" y="1561"/>
                      <a:pt x="1067" y="2455"/>
                    </a:cubicBezTo>
                    <a:cubicBezTo>
                      <a:pt x="3445" y="4455"/>
                      <a:pt x="7046" y="6629"/>
                      <a:pt x="10424" y="6629"/>
                    </a:cubicBezTo>
                    <a:cubicBezTo>
                      <a:pt x="11088" y="6629"/>
                      <a:pt x="11743" y="6546"/>
                      <a:pt x="12378" y="6360"/>
                    </a:cubicBezTo>
                    <a:cubicBezTo>
                      <a:pt x="12473" y="6312"/>
                      <a:pt x="12497" y="6181"/>
                      <a:pt x="12414" y="6110"/>
                    </a:cubicBezTo>
                    <a:lnTo>
                      <a:pt x="12426" y="6110"/>
                    </a:lnTo>
                    <a:cubicBezTo>
                      <a:pt x="9342" y="3967"/>
                      <a:pt x="5663" y="2633"/>
                      <a:pt x="2746" y="300"/>
                    </a:cubicBezTo>
                    <a:cubicBezTo>
                      <a:pt x="2484" y="90"/>
                      <a:pt x="2211" y="1"/>
                      <a:pt x="1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53" name="Google Shape;1453;p8"/>
            <p:cNvGrpSpPr/>
            <p:nvPr/>
          </p:nvGrpSpPr>
          <p:grpSpPr>
            <a:xfrm>
              <a:off x="5268425" y="2009300"/>
              <a:ext cx="300650" cy="382275"/>
              <a:chOff x="5268425" y="2009300"/>
              <a:chExt cx="300650" cy="382275"/>
            </a:xfrm>
          </p:grpSpPr>
          <p:sp>
            <p:nvSpPr>
              <p:cNvPr id="1454" name="Google Shape;1454;p8"/>
              <p:cNvSpPr/>
              <p:nvPr/>
            </p:nvSpPr>
            <p:spPr>
              <a:xfrm>
                <a:off x="5499100" y="2016575"/>
                <a:ext cx="69975" cy="2604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0416" extrusionOk="0">
                    <a:moveTo>
                      <a:pt x="1140" y="1"/>
                    </a:moveTo>
                    <a:cubicBezTo>
                      <a:pt x="886" y="1"/>
                      <a:pt x="646" y="139"/>
                      <a:pt x="537" y="472"/>
                    </a:cubicBezTo>
                    <a:cubicBezTo>
                      <a:pt x="1" y="2067"/>
                      <a:pt x="525" y="4044"/>
                      <a:pt x="1168" y="5532"/>
                    </a:cubicBezTo>
                    <a:cubicBezTo>
                      <a:pt x="1799" y="6961"/>
                      <a:pt x="1263" y="9163"/>
                      <a:pt x="2346" y="10354"/>
                    </a:cubicBezTo>
                    <a:cubicBezTo>
                      <a:pt x="2384" y="10396"/>
                      <a:pt x="2440" y="10415"/>
                      <a:pt x="2496" y="10415"/>
                    </a:cubicBezTo>
                    <a:cubicBezTo>
                      <a:pt x="2600" y="10415"/>
                      <a:pt x="2703" y="10347"/>
                      <a:pt x="2680" y="10223"/>
                    </a:cubicBezTo>
                    <a:cubicBezTo>
                      <a:pt x="2370" y="8735"/>
                      <a:pt x="2799" y="7330"/>
                      <a:pt x="2775" y="5830"/>
                    </a:cubicBezTo>
                    <a:cubicBezTo>
                      <a:pt x="2751" y="4151"/>
                      <a:pt x="2334" y="2281"/>
                      <a:pt x="1965" y="650"/>
                    </a:cubicBezTo>
                    <a:cubicBezTo>
                      <a:pt x="1875" y="269"/>
                      <a:pt x="1494" y="1"/>
                      <a:pt x="1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5" name="Google Shape;1455;p8"/>
              <p:cNvSpPr/>
              <p:nvPr/>
            </p:nvSpPr>
            <p:spPr>
              <a:xfrm>
                <a:off x="5408025" y="2009300"/>
                <a:ext cx="151225" cy="264900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10596" extrusionOk="0">
                    <a:moveTo>
                      <a:pt x="752" y="1"/>
                    </a:moveTo>
                    <a:cubicBezTo>
                      <a:pt x="324" y="1"/>
                      <a:pt x="12" y="387"/>
                      <a:pt x="12" y="846"/>
                    </a:cubicBezTo>
                    <a:cubicBezTo>
                      <a:pt x="1" y="2299"/>
                      <a:pt x="1346" y="3406"/>
                      <a:pt x="2025" y="4656"/>
                    </a:cubicBezTo>
                    <a:cubicBezTo>
                      <a:pt x="2620" y="5775"/>
                      <a:pt x="3120" y="6894"/>
                      <a:pt x="3858" y="7930"/>
                    </a:cubicBezTo>
                    <a:cubicBezTo>
                      <a:pt x="4215" y="8417"/>
                      <a:pt x="4828" y="10596"/>
                      <a:pt x="5732" y="10596"/>
                    </a:cubicBezTo>
                    <a:cubicBezTo>
                      <a:pt x="5823" y="10596"/>
                      <a:pt x="5917" y="10574"/>
                      <a:pt x="6013" y="10526"/>
                    </a:cubicBezTo>
                    <a:cubicBezTo>
                      <a:pt x="6037" y="10526"/>
                      <a:pt x="6049" y="10490"/>
                      <a:pt x="6037" y="10466"/>
                    </a:cubicBezTo>
                    <a:cubicBezTo>
                      <a:pt x="5513" y="8764"/>
                      <a:pt x="5406" y="7287"/>
                      <a:pt x="4525" y="5668"/>
                    </a:cubicBezTo>
                    <a:cubicBezTo>
                      <a:pt x="3584" y="3942"/>
                      <a:pt x="2989" y="798"/>
                      <a:pt x="1048" y="60"/>
                    </a:cubicBezTo>
                    <a:cubicBezTo>
                      <a:pt x="945" y="19"/>
                      <a:pt x="846" y="1"/>
                      <a:pt x="7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6" name="Google Shape;1456;p8"/>
              <p:cNvSpPr/>
              <p:nvPr/>
            </p:nvSpPr>
            <p:spPr>
              <a:xfrm>
                <a:off x="5309500" y="2045275"/>
                <a:ext cx="25125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9314" extrusionOk="0">
                    <a:moveTo>
                      <a:pt x="2179" y="1"/>
                    </a:moveTo>
                    <a:cubicBezTo>
                      <a:pt x="970" y="1"/>
                      <a:pt x="0" y="1795"/>
                      <a:pt x="1179" y="2860"/>
                    </a:cubicBezTo>
                    <a:cubicBezTo>
                      <a:pt x="2644" y="4193"/>
                      <a:pt x="4311" y="5289"/>
                      <a:pt x="5787" y="6646"/>
                    </a:cubicBezTo>
                    <a:cubicBezTo>
                      <a:pt x="6882" y="7646"/>
                      <a:pt x="8168" y="9313"/>
                      <a:pt x="9776" y="9313"/>
                    </a:cubicBezTo>
                    <a:cubicBezTo>
                      <a:pt x="9895" y="9313"/>
                      <a:pt x="10049" y="9194"/>
                      <a:pt x="9978" y="9063"/>
                    </a:cubicBezTo>
                    <a:cubicBezTo>
                      <a:pt x="9216" y="7682"/>
                      <a:pt x="8311" y="6372"/>
                      <a:pt x="7263" y="5193"/>
                    </a:cubicBezTo>
                    <a:cubicBezTo>
                      <a:pt x="5906" y="3622"/>
                      <a:pt x="4656" y="1741"/>
                      <a:pt x="3108" y="383"/>
                    </a:cubicBezTo>
                    <a:cubicBezTo>
                      <a:pt x="2804" y="115"/>
                      <a:pt x="2484" y="1"/>
                      <a:pt x="2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7" name="Google Shape;1457;p8"/>
              <p:cNvSpPr/>
              <p:nvPr/>
            </p:nvSpPr>
            <p:spPr>
              <a:xfrm>
                <a:off x="5297900" y="2136825"/>
                <a:ext cx="2562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10248" h="5545" extrusionOk="0">
                    <a:moveTo>
                      <a:pt x="1300" y="1"/>
                    </a:moveTo>
                    <a:cubicBezTo>
                      <a:pt x="1023" y="1"/>
                      <a:pt x="751" y="50"/>
                      <a:pt x="488" y="162"/>
                    </a:cubicBezTo>
                    <a:cubicBezTo>
                      <a:pt x="262" y="258"/>
                      <a:pt x="36" y="496"/>
                      <a:pt x="36" y="746"/>
                    </a:cubicBezTo>
                    <a:cubicBezTo>
                      <a:pt x="0" y="2663"/>
                      <a:pt x="2072" y="3222"/>
                      <a:pt x="3608" y="3746"/>
                    </a:cubicBezTo>
                    <a:cubicBezTo>
                      <a:pt x="5763" y="4484"/>
                      <a:pt x="7680" y="5413"/>
                      <a:pt x="10013" y="5544"/>
                    </a:cubicBezTo>
                    <a:cubicBezTo>
                      <a:pt x="10017" y="5544"/>
                      <a:pt x="10021" y="5544"/>
                      <a:pt x="10024" y="5544"/>
                    </a:cubicBezTo>
                    <a:cubicBezTo>
                      <a:pt x="10139" y="5544"/>
                      <a:pt x="10248" y="5363"/>
                      <a:pt x="10121" y="5282"/>
                    </a:cubicBezTo>
                    <a:lnTo>
                      <a:pt x="10109" y="5282"/>
                    </a:lnTo>
                    <a:cubicBezTo>
                      <a:pt x="8394" y="4187"/>
                      <a:pt x="6953" y="2722"/>
                      <a:pt x="5156" y="1722"/>
                    </a:cubicBezTo>
                    <a:cubicBezTo>
                      <a:pt x="4081" y="1131"/>
                      <a:pt x="2632" y="1"/>
                      <a:pt x="13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8" name="Google Shape;1458;p8"/>
              <p:cNvSpPr/>
              <p:nvPr/>
            </p:nvSpPr>
            <p:spPr>
              <a:xfrm>
                <a:off x="5268425" y="2233350"/>
                <a:ext cx="288450" cy="81125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3245" extrusionOk="0">
                    <a:moveTo>
                      <a:pt x="1939" y="1"/>
                    </a:moveTo>
                    <a:cubicBezTo>
                      <a:pt x="1832" y="1"/>
                      <a:pt x="1726" y="2"/>
                      <a:pt x="1620" y="4"/>
                    </a:cubicBezTo>
                    <a:cubicBezTo>
                      <a:pt x="167" y="28"/>
                      <a:pt x="1" y="2231"/>
                      <a:pt x="1239" y="2719"/>
                    </a:cubicBezTo>
                    <a:cubicBezTo>
                      <a:pt x="2191" y="3094"/>
                      <a:pt x="3195" y="3244"/>
                      <a:pt x="4220" y="3244"/>
                    </a:cubicBezTo>
                    <a:cubicBezTo>
                      <a:pt x="6604" y="3244"/>
                      <a:pt x="9097" y="2432"/>
                      <a:pt x="11288" y="1766"/>
                    </a:cubicBezTo>
                    <a:cubicBezTo>
                      <a:pt x="11538" y="1695"/>
                      <a:pt x="11466" y="1314"/>
                      <a:pt x="11228" y="1290"/>
                    </a:cubicBezTo>
                    <a:cubicBezTo>
                      <a:pt x="8166" y="979"/>
                      <a:pt x="5037" y="1"/>
                      <a:pt x="1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9" name="Google Shape;1459;p8"/>
              <p:cNvSpPr/>
              <p:nvPr/>
            </p:nvSpPr>
            <p:spPr>
              <a:xfrm>
                <a:off x="5302050" y="2268600"/>
                <a:ext cx="2545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10180" h="4919" extrusionOk="0">
                    <a:moveTo>
                      <a:pt x="9923" y="0"/>
                    </a:moveTo>
                    <a:cubicBezTo>
                      <a:pt x="9903" y="0"/>
                      <a:pt x="9881" y="4"/>
                      <a:pt x="9859" y="11"/>
                    </a:cubicBezTo>
                    <a:cubicBezTo>
                      <a:pt x="8347" y="428"/>
                      <a:pt x="6776" y="475"/>
                      <a:pt x="5263" y="880"/>
                    </a:cubicBezTo>
                    <a:cubicBezTo>
                      <a:pt x="3823" y="1249"/>
                      <a:pt x="2632" y="2035"/>
                      <a:pt x="1227" y="2499"/>
                    </a:cubicBezTo>
                    <a:cubicBezTo>
                      <a:pt x="1" y="2919"/>
                      <a:pt x="394" y="4918"/>
                      <a:pt x="1542" y="4918"/>
                    </a:cubicBezTo>
                    <a:cubicBezTo>
                      <a:pt x="1631" y="4918"/>
                      <a:pt x="1725" y="4906"/>
                      <a:pt x="1823" y="4881"/>
                    </a:cubicBezTo>
                    <a:cubicBezTo>
                      <a:pt x="3394" y="4464"/>
                      <a:pt x="4775" y="3583"/>
                      <a:pt x="6311" y="3047"/>
                    </a:cubicBezTo>
                    <a:cubicBezTo>
                      <a:pt x="7811" y="2535"/>
                      <a:pt x="9121" y="1583"/>
                      <a:pt x="10086" y="309"/>
                    </a:cubicBezTo>
                    <a:cubicBezTo>
                      <a:pt x="10180" y="173"/>
                      <a:pt x="10072" y="0"/>
                      <a:pt x="99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60" name="Google Shape;1460;p8"/>
            <p:cNvSpPr/>
            <p:nvPr/>
          </p:nvSpPr>
          <p:spPr>
            <a:xfrm>
              <a:off x="5888275" y="2424300"/>
              <a:ext cx="267200" cy="310375"/>
            </a:xfrm>
            <a:custGeom>
              <a:avLst/>
              <a:gdLst/>
              <a:ahLst/>
              <a:cxnLst/>
              <a:rect l="l" t="t" r="r" b="b"/>
              <a:pathLst>
                <a:path w="10688" h="12415" extrusionOk="0">
                  <a:moveTo>
                    <a:pt x="10655" y="0"/>
                  </a:moveTo>
                  <a:cubicBezTo>
                    <a:pt x="10649" y="0"/>
                    <a:pt x="10643" y="3"/>
                    <a:pt x="10640" y="10"/>
                  </a:cubicBezTo>
                  <a:cubicBezTo>
                    <a:pt x="9961" y="1141"/>
                    <a:pt x="9294" y="2248"/>
                    <a:pt x="8449" y="3272"/>
                  </a:cubicBezTo>
                  <a:cubicBezTo>
                    <a:pt x="7413" y="4534"/>
                    <a:pt x="5651" y="4677"/>
                    <a:pt x="4377" y="5570"/>
                  </a:cubicBezTo>
                  <a:cubicBezTo>
                    <a:pt x="3448" y="6213"/>
                    <a:pt x="2758" y="6856"/>
                    <a:pt x="2317" y="7904"/>
                  </a:cubicBezTo>
                  <a:cubicBezTo>
                    <a:pt x="1674" y="9368"/>
                    <a:pt x="936" y="10785"/>
                    <a:pt x="79" y="12142"/>
                  </a:cubicBezTo>
                  <a:cubicBezTo>
                    <a:pt x="1" y="12272"/>
                    <a:pt x="105" y="12414"/>
                    <a:pt x="222" y="12414"/>
                  </a:cubicBezTo>
                  <a:cubicBezTo>
                    <a:pt x="267" y="12414"/>
                    <a:pt x="313" y="12394"/>
                    <a:pt x="353" y="12345"/>
                  </a:cubicBezTo>
                  <a:cubicBezTo>
                    <a:pt x="2162" y="10142"/>
                    <a:pt x="4520" y="8523"/>
                    <a:pt x="6830" y="6904"/>
                  </a:cubicBezTo>
                  <a:cubicBezTo>
                    <a:pt x="9151" y="5272"/>
                    <a:pt x="9925" y="2617"/>
                    <a:pt x="10687" y="34"/>
                  </a:cubicBezTo>
                  <a:cubicBezTo>
                    <a:pt x="10687" y="17"/>
                    <a:pt x="1066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5857675" y="2618650"/>
              <a:ext cx="332675" cy="328500"/>
            </a:xfrm>
            <a:custGeom>
              <a:avLst/>
              <a:gdLst/>
              <a:ahLst/>
              <a:cxnLst/>
              <a:rect l="l" t="t" r="r" b="b"/>
              <a:pathLst>
                <a:path w="13307" h="13140" extrusionOk="0">
                  <a:moveTo>
                    <a:pt x="13134" y="0"/>
                  </a:moveTo>
                  <a:cubicBezTo>
                    <a:pt x="13097" y="0"/>
                    <a:pt x="13059" y="14"/>
                    <a:pt x="13030" y="46"/>
                  </a:cubicBezTo>
                  <a:cubicBezTo>
                    <a:pt x="10685" y="2547"/>
                    <a:pt x="8018" y="4523"/>
                    <a:pt x="5125" y="6345"/>
                  </a:cubicBezTo>
                  <a:cubicBezTo>
                    <a:pt x="2708" y="7881"/>
                    <a:pt x="1493" y="10595"/>
                    <a:pt x="53" y="13012"/>
                  </a:cubicBezTo>
                  <a:cubicBezTo>
                    <a:pt x="1" y="13073"/>
                    <a:pt x="56" y="13140"/>
                    <a:pt x="112" y="13140"/>
                  </a:cubicBezTo>
                  <a:cubicBezTo>
                    <a:pt x="134" y="13140"/>
                    <a:pt x="155" y="13130"/>
                    <a:pt x="172" y="13108"/>
                  </a:cubicBezTo>
                  <a:cubicBezTo>
                    <a:pt x="1136" y="12084"/>
                    <a:pt x="2458" y="9726"/>
                    <a:pt x="3982" y="9667"/>
                  </a:cubicBezTo>
                  <a:cubicBezTo>
                    <a:pt x="5339" y="9619"/>
                    <a:pt x="6803" y="8643"/>
                    <a:pt x="7899" y="7916"/>
                  </a:cubicBezTo>
                  <a:cubicBezTo>
                    <a:pt x="10459" y="6214"/>
                    <a:pt x="11780" y="2737"/>
                    <a:pt x="13257" y="177"/>
                  </a:cubicBezTo>
                  <a:cubicBezTo>
                    <a:pt x="13307" y="77"/>
                    <a:pt x="13222" y="0"/>
                    <a:pt x="13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5539900" y="2533050"/>
              <a:ext cx="350325" cy="129750"/>
            </a:xfrm>
            <a:custGeom>
              <a:avLst/>
              <a:gdLst/>
              <a:ahLst/>
              <a:cxnLst/>
              <a:rect l="l" t="t" r="r" b="b"/>
              <a:pathLst>
                <a:path w="14013" h="5190" extrusionOk="0">
                  <a:moveTo>
                    <a:pt x="6067" y="0"/>
                  </a:moveTo>
                  <a:cubicBezTo>
                    <a:pt x="4113" y="0"/>
                    <a:pt x="2055" y="293"/>
                    <a:pt x="155" y="470"/>
                  </a:cubicBezTo>
                  <a:cubicBezTo>
                    <a:pt x="0" y="482"/>
                    <a:pt x="24" y="672"/>
                    <a:pt x="155" y="708"/>
                  </a:cubicBezTo>
                  <a:lnTo>
                    <a:pt x="143" y="708"/>
                  </a:lnTo>
                  <a:cubicBezTo>
                    <a:pt x="2500" y="1315"/>
                    <a:pt x="4905" y="1780"/>
                    <a:pt x="7203" y="2601"/>
                  </a:cubicBezTo>
                  <a:cubicBezTo>
                    <a:pt x="9358" y="3363"/>
                    <a:pt x="11418" y="4590"/>
                    <a:pt x="13645" y="5173"/>
                  </a:cubicBezTo>
                  <a:cubicBezTo>
                    <a:pt x="13674" y="5184"/>
                    <a:pt x="13703" y="5189"/>
                    <a:pt x="13732" y="5189"/>
                  </a:cubicBezTo>
                  <a:cubicBezTo>
                    <a:pt x="13887" y="5189"/>
                    <a:pt x="14013" y="5036"/>
                    <a:pt x="13942" y="4875"/>
                  </a:cubicBezTo>
                  <a:cubicBezTo>
                    <a:pt x="12586" y="897"/>
                    <a:pt x="9488" y="0"/>
                    <a:pt x="6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6030125" y="2343700"/>
              <a:ext cx="275950" cy="65050"/>
            </a:xfrm>
            <a:custGeom>
              <a:avLst/>
              <a:gdLst/>
              <a:ahLst/>
              <a:cxnLst/>
              <a:rect l="l" t="t" r="r" b="b"/>
              <a:pathLst>
                <a:path w="11038" h="2602" extrusionOk="0">
                  <a:moveTo>
                    <a:pt x="7240" y="1"/>
                  </a:moveTo>
                  <a:cubicBezTo>
                    <a:pt x="6718" y="1"/>
                    <a:pt x="6205" y="32"/>
                    <a:pt x="5716" y="91"/>
                  </a:cubicBezTo>
                  <a:cubicBezTo>
                    <a:pt x="4846" y="186"/>
                    <a:pt x="4001" y="448"/>
                    <a:pt x="3180" y="710"/>
                  </a:cubicBezTo>
                  <a:cubicBezTo>
                    <a:pt x="2751" y="853"/>
                    <a:pt x="2322" y="1031"/>
                    <a:pt x="1929" y="1269"/>
                  </a:cubicBezTo>
                  <a:cubicBezTo>
                    <a:pt x="1417" y="1555"/>
                    <a:pt x="655" y="1531"/>
                    <a:pt x="84" y="1781"/>
                  </a:cubicBezTo>
                  <a:cubicBezTo>
                    <a:pt x="1" y="1817"/>
                    <a:pt x="1" y="1936"/>
                    <a:pt x="84" y="1972"/>
                  </a:cubicBezTo>
                  <a:cubicBezTo>
                    <a:pt x="1156" y="2340"/>
                    <a:pt x="2334" y="2601"/>
                    <a:pt x="3492" y="2601"/>
                  </a:cubicBezTo>
                  <a:cubicBezTo>
                    <a:pt x="4019" y="2601"/>
                    <a:pt x="4542" y="2547"/>
                    <a:pt x="5049" y="2424"/>
                  </a:cubicBezTo>
                  <a:cubicBezTo>
                    <a:pt x="7061" y="1948"/>
                    <a:pt x="8859" y="1055"/>
                    <a:pt x="10931" y="745"/>
                  </a:cubicBezTo>
                  <a:cubicBezTo>
                    <a:pt x="11014" y="734"/>
                    <a:pt x="11038" y="615"/>
                    <a:pt x="10954" y="567"/>
                  </a:cubicBezTo>
                  <a:lnTo>
                    <a:pt x="10954" y="567"/>
                  </a:lnTo>
                  <a:lnTo>
                    <a:pt x="10942" y="579"/>
                  </a:lnTo>
                  <a:cubicBezTo>
                    <a:pt x="9820" y="182"/>
                    <a:pt x="8507" y="1"/>
                    <a:pt x="7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5890625" y="2155900"/>
              <a:ext cx="202675" cy="346050"/>
            </a:xfrm>
            <a:custGeom>
              <a:avLst/>
              <a:gdLst/>
              <a:ahLst/>
              <a:cxnLst/>
              <a:rect l="l" t="t" r="r" b="b"/>
              <a:pathLst>
                <a:path w="8107" h="13842" extrusionOk="0">
                  <a:moveTo>
                    <a:pt x="8009" y="1"/>
                  </a:moveTo>
                  <a:cubicBezTo>
                    <a:pt x="7988" y="1"/>
                    <a:pt x="7967" y="10"/>
                    <a:pt x="7950" y="30"/>
                  </a:cubicBezTo>
                  <a:cubicBezTo>
                    <a:pt x="6271" y="2245"/>
                    <a:pt x="4045" y="3995"/>
                    <a:pt x="2485" y="6281"/>
                  </a:cubicBezTo>
                  <a:cubicBezTo>
                    <a:pt x="1818" y="7245"/>
                    <a:pt x="1092" y="8269"/>
                    <a:pt x="937" y="9460"/>
                  </a:cubicBezTo>
                  <a:cubicBezTo>
                    <a:pt x="735" y="10948"/>
                    <a:pt x="318" y="12306"/>
                    <a:pt x="8" y="13758"/>
                  </a:cubicBezTo>
                  <a:cubicBezTo>
                    <a:pt x="1" y="13813"/>
                    <a:pt x="44" y="13842"/>
                    <a:pt x="89" y="13842"/>
                  </a:cubicBezTo>
                  <a:cubicBezTo>
                    <a:pt x="112" y="13842"/>
                    <a:pt x="135" y="13834"/>
                    <a:pt x="151" y="13818"/>
                  </a:cubicBezTo>
                  <a:cubicBezTo>
                    <a:pt x="1163" y="12782"/>
                    <a:pt x="1937" y="11651"/>
                    <a:pt x="3080" y="10722"/>
                  </a:cubicBezTo>
                  <a:cubicBezTo>
                    <a:pt x="4021" y="9960"/>
                    <a:pt x="4569" y="8865"/>
                    <a:pt x="5152" y="7829"/>
                  </a:cubicBezTo>
                  <a:cubicBezTo>
                    <a:pt x="6485" y="5424"/>
                    <a:pt x="7188" y="2697"/>
                    <a:pt x="8081" y="114"/>
                  </a:cubicBezTo>
                  <a:cubicBezTo>
                    <a:pt x="8106" y="54"/>
                    <a:pt x="8059" y="1"/>
                    <a:pt x="8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5602000" y="2000000"/>
              <a:ext cx="262150" cy="247550"/>
            </a:xfrm>
            <a:custGeom>
              <a:avLst/>
              <a:gdLst/>
              <a:ahLst/>
              <a:cxnLst/>
              <a:rect l="l" t="t" r="r" b="b"/>
              <a:pathLst>
                <a:path w="10486" h="9902" extrusionOk="0">
                  <a:moveTo>
                    <a:pt x="108" y="0"/>
                  </a:moveTo>
                  <a:cubicBezTo>
                    <a:pt x="59" y="0"/>
                    <a:pt x="1" y="55"/>
                    <a:pt x="28" y="111"/>
                  </a:cubicBezTo>
                  <a:cubicBezTo>
                    <a:pt x="1076" y="2063"/>
                    <a:pt x="1957" y="4480"/>
                    <a:pt x="3564" y="6040"/>
                  </a:cubicBezTo>
                  <a:cubicBezTo>
                    <a:pt x="5565" y="8005"/>
                    <a:pt x="7648" y="9183"/>
                    <a:pt x="10315" y="9898"/>
                  </a:cubicBezTo>
                  <a:cubicBezTo>
                    <a:pt x="10324" y="9901"/>
                    <a:pt x="10333" y="9902"/>
                    <a:pt x="10342" y="9902"/>
                  </a:cubicBezTo>
                  <a:cubicBezTo>
                    <a:pt x="10409" y="9902"/>
                    <a:pt x="10485" y="9828"/>
                    <a:pt x="10422" y="9755"/>
                  </a:cubicBezTo>
                  <a:cubicBezTo>
                    <a:pt x="9696" y="9005"/>
                    <a:pt x="9279" y="8088"/>
                    <a:pt x="8648" y="7266"/>
                  </a:cubicBezTo>
                  <a:cubicBezTo>
                    <a:pt x="7970" y="6350"/>
                    <a:pt x="7053" y="5552"/>
                    <a:pt x="6184" y="4814"/>
                  </a:cubicBezTo>
                  <a:cubicBezTo>
                    <a:pt x="4207" y="3135"/>
                    <a:pt x="2028" y="1837"/>
                    <a:pt x="147" y="16"/>
                  </a:cubicBezTo>
                  <a:cubicBezTo>
                    <a:pt x="137" y="5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5863075" y="1891025"/>
              <a:ext cx="166775" cy="371650"/>
            </a:xfrm>
            <a:custGeom>
              <a:avLst/>
              <a:gdLst/>
              <a:ahLst/>
              <a:cxnLst/>
              <a:rect l="l" t="t" r="r" b="b"/>
              <a:pathLst>
                <a:path w="6671" h="14866" extrusionOk="0">
                  <a:moveTo>
                    <a:pt x="6406" y="0"/>
                  </a:moveTo>
                  <a:cubicBezTo>
                    <a:pt x="6353" y="0"/>
                    <a:pt x="6300" y="32"/>
                    <a:pt x="6290" y="100"/>
                  </a:cubicBezTo>
                  <a:cubicBezTo>
                    <a:pt x="5611" y="2910"/>
                    <a:pt x="4504" y="5291"/>
                    <a:pt x="2968" y="7744"/>
                  </a:cubicBezTo>
                  <a:cubicBezTo>
                    <a:pt x="2289" y="8768"/>
                    <a:pt x="1694" y="9839"/>
                    <a:pt x="1170" y="10959"/>
                  </a:cubicBezTo>
                  <a:cubicBezTo>
                    <a:pt x="622" y="12161"/>
                    <a:pt x="575" y="13519"/>
                    <a:pt x="27" y="14733"/>
                  </a:cubicBezTo>
                  <a:cubicBezTo>
                    <a:pt x="0" y="14796"/>
                    <a:pt x="54" y="14865"/>
                    <a:pt x="113" y="14865"/>
                  </a:cubicBezTo>
                  <a:cubicBezTo>
                    <a:pt x="132" y="14865"/>
                    <a:pt x="152" y="14858"/>
                    <a:pt x="170" y="14840"/>
                  </a:cubicBezTo>
                  <a:cubicBezTo>
                    <a:pt x="2218" y="13042"/>
                    <a:pt x="4135" y="10840"/>
                    <a:pt x="5397" y="8423"/>
                  </a:cubicBezTo>
                  <a:cubicBezTo>
                    <a:pt x="6671" y="5994"/>
                    <a:pt x="6361" y="2767"/>
                    <a:pt x="6528" y="136"/>
                  </a:cubicBezTo>
                  <a:cubicBezTo>
                    <a:pt x="6541" y="50"/>
                    <a:pt x="6473" y="0"/>
                    <a:pt x="6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5684925" y="2180975"/>
              <a:ext cx="122275" cy="248400"/>
            </a:xfrm>
            <a:custGeom>
              <a:avLst/>
              <a:gdLst/>
              <a:ahLst/>
              <a:cxnLst/>
              <a:rect l="l" t="t" r="r" b="b"/>
              <a:pathLst>
                <a:path w="4891" h="9936" extrusionOk="0">
                  <a:moveTo>
                    <a:pt x="141" y="1"/>
                  </a:moveTo>
                  <a:cubicBezTo>
                    <a:pt x="69" y="1"/>
                    <a:pt x="0" y="49"/>
                    <a:pt x="21" y="146"/>
                  </a:cubicBezTo>
                  <a:cubicBezTo>
                    <a:pt x="724" y="3468"/>
                    <a:pt x="771" y="7243"/>
                    <a:pt x="3069" y="9898"/>
                  </a:cubicBezTo>
                  <a:cubicBezTo>
                    <a:pt x="3090" y="9923"/>
                    <a:pt x="3117" y="9936"/>
                    <a:pt x="3143" y="9936"/>
                  </a:cubicBezTo>
                  <a:cubicBezTo>
                    <a:pt x="3178" y="9936"/>
                    <a:pt x="3210" y="9914"/>
                    <a:pt x="3224" y="9874"/>
                  </a:cubicBezTo>
                  <a:cubicBezTo>
                    <a:pt x="4891" y="6326"/>
                    <a:pt x="1819" y="3016"/>
                    <a:pt x="271" y="75"/>
                  </a:cubicBezTo>
                  <a:cubicBezTo>
                    <a:pt x="246" y="25"/>
                    <a:pt x="19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5447725" y="2404325"/>
              <a:ext cx="300475" cy="89350"/>
            </a:xfrm>
            <a:custGeom>
              <a:avLst/>
              <a:gdLst/>
              <a:ahLst/>
              <a:cxnLst/>
              <a:rect l="l" t="t" r="r" b="b"/>
              <a:pathLst>
                <a:path w="12019" h="3574" extrusionOk="0">
                  <a:moveTo>
                    <a:pt x="7546" y="0"/>
                  </a:moveTo>
                  <a:cubicBezTo>
                    <a:pt x="6931" y="0"/>
                    <a:pt x="6290" y="132"/>
                    <a:pt x="5723" y="202"/>
                  </a:cubicBezTo>
                  <a:cubicBezTo>
                    <a:pt x="3604" y="476"/>
                    <a:pt x="1556" y="1940"/>
                    <a:pt x="56" y="3381"/>
                  </a:cubicBezTo>
                  <a:cubicBezTo>
                    <a:pt x="0" y="3436"/>
                    <a:pt x="17" y="3574"/>
                    <a:pt x="115" y="3574"/>
                  </a:cubicBezTo>
                  <a:cubicBezTo>
                    <a:pt x="123" y="3574"/>
                    <a:pt x="131" y="3573"/>
                    <a:pt x="139" y="3571"/>
                  </a:cubicBezTo>
                  <a:lnTo>
                    <a:pt x="139" y="3559"/>
                  </a:lnTo>
                  <a:cubicBezTo>
                    <a:pt x="2508" y="3012"/>
                    <a:pt x="4878" y="3262"/>
                    <a:pt x="7271" y="3119"/>
                  </a:cubicBezTo>
                  <a:cubicBezTo>
                    <a:pt x="8414" y="3047"/>
                    <a:pt x="8973" y="2476"/>
                    <a:pt x="9878" y="1869"/>
                  </a:cubicBezTo>
                  <a:cubicBezTo>
                    <a:pt x="10605" y="1380"/>
                    <a:pt x="11367" y="1166"/>
                    <a:pt x="11962" y="523"/>
                  </a:cubicBezTo>
                  <a:cubicBezTo>
                    <a:pt x="12018" y="455"/>
                    <a:pt x="11957" y="356"/>
                    <a:pt x="11879" y="356"/>
                  </a:cubicBezTo>
                  <a:cubicBezTo>
                    <a:pt x="11875" y="356"/>
                    <a:pt x="11871" y="356"/>
                    <a:pt x="11867" y="356"/>
                  </a:cubicBezTo>
                  <a:cubicBezTo>
                    <a:pt x="11282" y="430"/>
                    <a:pt x="10682" y="550"/>
                    <a:pt x="10094" y="550"/>
                  </a:cubicBezTo>
                  <a:cubicBezTo>
                    <a:pt x="9641" y="550"/>
                    <a:pt x="9196" y="479"/>
                    <a:pt x="8771" y="261"/>
                  </a:cubicBezTo>
                  <a:cubicBezTo>
                    <a:pt x="8398" y="65"/>
                    <a:pt x="7978" y="0"/>
                    <a:pt x="7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5613375" y="2701825"/>
              <a:ext cx="255000" cy="207150"/>
            </a:xfrm>
            <a:custGeom>
              <a:avLst/>
              <a:gdLst/>
              <a:ahLst/>
              <a:cxnLst/>
              <a:rect l="l" t="t" r="r" b="b"/>
              <a:pathLst>
                <a:path w="10200" h="8286" extrusionOk="0">
                  <a:moveTo>
                    <a:pt x="172" y="0"/>
                  </a:moveTo>
                  <a:cubicBezTo>
                    <a:pt x="78" y="0"/>
                    <a:pt x="1" y="131"/>
                    <a:pt x="97" y="184"/>
                  </a:cubicBezTo>
                  <a:cubicBezTo>
                    <a:pt x="2109" y="1518"/>
                    <a:pt x="3526" y="2970"/>
                    <a:pt x="5062" y="4816"/>
                  </a:cubicBezTo>
                  <a:cubicBezTo>
                    <a:pt x="5717" y="5625"/>
                    <a:pt x="6205" y="6292"/>
                    <a:pt x="7038" y="6935"/>
                  </a:cubicBezTo>
                  <a:cubicBezTo>
                    <a:pt x="7872" y="7566"/>
                    <a:pt x="8991" y="7828"/>
                    <a:pt x="9932" y="8268"/>
                  </a:cubicBezTo>
                  <a:cubicBezTo>
                    <a:pt x="9957" y="8280"/>
                    <a:pt x="9982" y="8286"/>
                    <a:pt x="10005" y="8286"/>
                  </a:cubicBezTo>
                  <a:cubicBezTo>
                    <a:pt x="10122" y="8286"/>
                    <a:pt x="10200" y="8150"/>
                    <a:pt x="10170" y="8030"/>
                  </a:cubicBezTo>
                  <a:cubicBezTo>
                    <a:pt x="9729" y="6292"/>
                    <a:pt x="8241" y="4185"/>
                    <a:pt x="6967" y="2958"/>
                  </a:cubicBezTo>
                  <a:cubicBezTo>
                    <a:pt x="5217" y="1256"/>
                    <a:pt x="2455" y="767"/>
                    <a:pt x="204" y="6"/>
                  </a:cubicBezTo>
                  <a:cubicBezTo>
                    <a:pt x="193" y="2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5793775" y="1993400"/>
              <a:ext cx="107500" cy="964125"/>
            </a:xfrm>
            <a:custGeom>
              <a:avLst/>
              <a:gdLst/>
              <a:ahLst/>
              <a:cxnLst/>
              <a:rect l="l" t="t" r="r" b="b"/>
              <a:pathLst>
                <a:path w="4300" h="38565" extrusionOk="0">
                  <a:moveTo>
                    <a:pt x="471" y="0"/>
                  </a:moveTo>
                  <a:cubicBezTo>
                    <a:pt x="248" y="0"/>
                    <a:pt x="1" y="216"/>
                    <a:pt x="84" y="506"/>
                  </a:cubicBezTo>
                  <a:cubicBezTo>
                    <a:pt x="2466" y="8507"/>
                    <a:pt x="3668" y="16817"/>
                    <a:pt x="3644" y="25175"/>
                  </a:cubicBezTo>
                  <a:cubicBezTo>
                    <a:pt x="3632" y="29450"/>
                    <a:pt x="3573" y="34272"/>
                    <a:pt x="2275" y="38415"/>
                  </a:cubicBezTo>
                  <a:cubicBezTo>
                    <a:pt x="2244" y="38500"/>
                    <a:pt x="2313" y="38564"/>
                    <a:pt x="2378" y="38564"/>
                  </a:cubicBezTo>
                  <a:cubicBezTo>
                    <a:pt x="2414" y="38564"/>
                    <a:pt x="2449" y="38545"/>
                    <a:pt x="2466" y="38499"/>
                  </a:cubicBezTo>
                  <a:cubicBezTo>
                    <a:pt x="3942" y="34319"/>
                    <a:pt x="4085" y="29521"/>
                    <a:pt x="4156" y="25164"/>
                  </a:cubicBezTo>
                  <a:cubicBezTo>
                    <a:pt x="4299" y="16722"/>
                    <a:pt x="3073" y="8304"/>
                    <a:pt x="763" y="232"/>
                  </a:cubicBezTo>
                  <a:cubicBezTo>
                    <a:pt x="716" y="69"/>
                    <a:pt x="597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5884975" y="2262025"/>
              <a:ext cx="292400" cy="419450"/>
            </a:xfrm>
            <a:custGeom>
              <a:avLst/>
              <a:gdLst/>
              <a:ahLst/>
              <a:cxnLst/>
              <a:rect l="l" t="t" r="r" b="b"/>
              <a:pathLst>
                <a:path w="11696" h="16778" extrusionOk="0">
                  <a:moveTo>
                    <a:pt x="11364" y="1"/>
                  </a:moveTo>
                  <a:cubicBezTo>
                    <a:pt x="11326" y="1"/>
                    <a:pt x="11286" y="11"/>
                    <a:pt x="11248" y="36"/>
                  </a:cubicBezTo>
                  <a:cubicBezTo>
                    <a:pt x="5592" y="3417"/>
                    <a:pt x="1294" y="10275"/>
                    <a:pt x="20" y="16681"/>
                  </a:cubicBezTo>
                  <a:cubicBezTo>
                    <a:pt x="1" y="16745"/>
                    <a:pt x="44" y="16778"/>
                    <a:pt x="93" y="16778"/>
                  </a:cubicBezTo>
                  <a:cubicBezTo>
                    <a:pt x="136" y="16778"/>
                    <a:pt x="182" y="16754"/>
                    <a:pt x="199" y="16705"/>
                  </a:cubicBezTo>
                  <a:cubicBezTo>
                    <a:pt x="1711" y="10430"/>
                    <a:pt x="5938" y="3762"/>
                    <a:pt x="11498" y="369"/>
                  </a:cubicBezTo>
                  <a:cubicBezTo>
                    <a:pt x="11695" y="251"/>
                    <a:pt x="11549" y="1"/>
                    <a:pt x="1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5546950" y="2267250"/>
              <a:ext cx="343300" cy="317775"/>
            </a:xfrm>
            <a:custGeom>
              <a:avLst/>
              <a:gdLst/>
              <a:ahLst/>
              <a:cxnLst/>
              <a:rect l="l" t="t" r="r" b="b"/>
              <a:pathLst>
                <a:path w="13732" h="12711" extrusionOk="0">
                  <a:moveTo>
                    <a:pt x="394" y="1"/>
                  </a:moveTo>
                  <a:cubicBezTo>
                    <a:pt x="178" y="1"/>
                    <a:pt x="0" y="297"/>
                    <a:pt x="218" y="446"/>
                  </a:cubicBezTo>
                  <a:cubicBezTo>
                    <a:pt x="3230" y="2351"/>
                    <a:pt x="6088" y="4518"/>
                    <a:pt x="8731" y="6911"/>
                  </a:cubicBezTo>
                  <a:cubicBezTo>
                    <a:pt x="10517" y="8530"/>
                    <a:pt x="12636" y="10459"/>
                    <a:pt x="13684" y="12697"/>
                  </a:cubicBezTo>
                  <a:cubicBezTo>
                    <a:pt x="13689" y="12707"/>
                    <a:pt x="13697" y="12710"/>
                    <a:pt x="13705" y="12710"/>
                  </a:cubicBezTo>
                  <a:cubicBezTo>
                    <a:pt x="13718" y="12710"/>
                    <a:pt x="13732" y="12700"/>
                    <a:pt x="13732" y="12686"/>
                  </a:cubicBezTo>
                  <a:cubicBezTo>
                    <a:pt x="12993" y="10614"/>
                    <a:pt x="11255" y="8971"/>
                    <a:pt x="9755" y="7459"/>
                  </a:cubicBezTo>
                  <a:cubicBezTo>
                    <a:pt x="6981" y="4649"/>
                    <a:pt x="3826" y="2208"/>
                    <a:pt x="528" y="41"/>
                  </a:cubicBezTo>
                  <a:cubicBezTo>
                    <a:pt x="483" y="13"/>
                    <a:pt x="438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82" name="Google Shape;1482;p8"/>
          <p:cNvSpPr txBox="1">
            <a:spLocks noGrp="1"/>
          </p:cNvSpPr>
          <p:nvPr>
            <p:ph type="title"/>
          </p:nvPr>
        </p:nvSpPr>
        <p:spPr>
          <a:xfrm>
            <a:off x="1850800" y="2149200"/>
            <a:ext cx="84904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665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9"/>
          <p:cNvSpPr/>
          <p:nvPr/>
        </p:nvSpPr>
        <p:spPr>
          <a:xfrm>
            <a:off x="1531667" y="-866900"/>
            <a:ext cx="9127200" cy="912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485" name="Google Shape;1485;p9"/>
          <p:cNvGrpSpPr/>
          <p:nvPr/>
        </p:nvGrpSpPr>
        <p:grpSpPr>
          <a:xfrm>
            <a:off x="-514504" y="-116239"/>
            <a:ext cx="13220944" cy="7186976"/>
            <a:chOff x="-385878" y="-87179"/>
            <a:chExt cx="9915708" cy="5390232"/>
          </a:xfrm>
        </p:grpSpPr>
        <p:grpSp>
          <p:nvGrpSpPr>
            <p:cNvPr id="1486" name="Google Shape;1486;p9"/>
            <p:cNvGrpSpPr/>
            <p:nvPr/>
          </p:nvGrpSpPr>
          <p:grpSpPr>
            <a:xfrm rot="10800000" flipH="1">
              <a:off x="213838" y="3776396"/>
              <a:ext cx="8716305" cy="1526657"/>
              <a:chOff x="86988" y="3260559"/>
              <a:chExt cx="8716305" cy="1526657"/>
            </a:xfrm>
          </p:grpSpPr>
          <p:sp>
            <p:nvSpPr>
              <p:cNvPr id="1487" name="Google Shape;1487;p9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" name="Google Shape;1488;p9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" name="Google Shape;1489;p9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" name="Google Shape;1490;p9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" name="Google Shape;1491;p9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2" name="Google Shape;1492;p9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3" name="Google Shape;1493;p9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4" name="Google Shape;1494;p9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5" name="Google Shape;1495;p9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6" name="Google Shape;1496;p9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7" name="Google Shape;1497;p9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8" name="Google Shape;1498;p9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9" name="Google Shape;1499;p9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0" name="Google Shape;1500;p9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1" name="Google Shape;1501;p9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2" name="Google Shape;1502;p9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" name="Google Shape;1503;p9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" name="Google Shape;1504;p9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5" name="Google Shape;1505;p9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" name="Google Shape;1506;p9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" name="Google Shape;1507;p9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8" name="Google Shape;1508;p9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" name="Google Shape;1509;p9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" name="Google Shape;1510;p9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1" name="Google Shape;1511;p9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2" name="Google Shape;1512;p9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3" name="Google Shape;1513;p9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4" name="Google Shape;1514;p9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5" name="Google Shape;1515;p9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6" name="Google Shape;1516;p9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7" name="Google Shape;1517;p9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8" name="Google Shape;1518;p9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9" name="Google Shape;1519;p9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0" name="Google Shape;1520;p9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1" name="Google Shape;1521;p9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2" name="Google Shape;1522;p9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3" name="Google Shape;1523;p9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4" name="Google Shape;1524;p9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5" name="Google Shape;1525;p9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6" name="Google Shape;1526;p9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7" name="Google Shape;1527;p9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8" name="Google Shape;1528;p9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9" name="Google Shape;1529;p9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0" name="Google Shape;1530;p9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1" name="Google Shape;1531;p9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2" name="Google Shape;1532;p9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3" name="Google Shape;1533;p9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4" name="Google Shape;1534;p9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5" name="Google Shape;1535;p9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6" name="Google Shape;1536;p9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7" name="Google Shape;1537;p9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8" name="Google Shape;1538;p9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9" name="Google Shape;1539;p9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0" name="Google Shape;1540;p9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1" name="Google Shape;1541;p9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2" name="Google Shape;1542;p9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3" name="Google Shape;1543;p9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4" name="Google Shape;1544;p9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5" name="Google Shape;1545;p9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6" name="Google Shape;1546;p9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7" name="Google Shape;1547;p9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8" name="Google Shape;1548;p9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9" name="Google Shape;1549;p9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0" name="Google Shape;1550;p9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1" name="Google Shape;1551;p9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2" name="Google Shape;1552;p9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3" name="Google Shape;1553;p9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4" name="Google Shape;1554;p9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55" name="Google Shape;1555;p9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1556" name="Google Shape;1556;p9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" name="Google Shape;1557;p9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8" name="Google Shape;1558;p9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" name="Google Shape;1559;p9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" name="Google Shape;1560;p9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1" name="Google Shape;1561;p9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2" name="Google Shape;1562;p9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3" name="Google Shape;1563;p9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4" name="Google Shape;1564;p9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5" name="Google Shape;1565;p9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6" name="Google Shape;1566;p9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7" name="Google Shape;1567;p9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8" name="Google Shape;1568;p9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9" name="Google Shape;1569;p9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0" name="Google Shape;1570;p9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1" name="Google Shape;1571;p9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" name="Google Shape;1572;p9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" name="Google Shape;1573;p9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4" name="Google Shape;1574;p9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" name="Google Shape;1575;p9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" name="Google Shape;1576;p9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7" name="Google Shape;1577;p9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" name="Google Shape;1578;p9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" name="Google Shape;1579;p9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0" name="Google Shape;1580;p9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" name="Google Shape;1581;p9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" name="Google Shape;1582;p9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3" name="Google Shape;1583;p9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" name="Google Shape;1584;p9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" name="Google Shape;1585;p9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6" name="Google Shape;1586;p9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7" name="Google Shape;1587;p9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8" name="Google Shape;1588;p9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9" name="Google Shape;1589;p9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0" name="Google Shape;1590;p9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1" name="Google Shape;1591;p9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2" name="Google Shape;1592;p9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3" name="Google Shape;1593;p9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4" name="Google Shape;1594;p9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5" name="Google Shape;1595;p9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6" name="Google Shape;1596;p9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" name="Google Shape;1597;p9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" name="Google Shape;1598;p9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9" name="Google Shape;1599;p9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" name="Google Shape;1600;p9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" name="Google Shape;1601;p9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2" name="Google Shape;1602;p9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" name="Google Shape;1603;p9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" name="Google Shape;1604;p9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5" name="Google Shape;1605;p9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6" name="Google Shape;1606;p9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7" name="Google Shape;1607;p9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8" name="Google Shape;1608;p9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9" name="Google Shape;1609;p9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0" name="Google Shape;1610;p9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1" name="Google Shape;1611;p9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2" name="Google Shape;1612;p9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3" name="Google Shape;1613;p9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4" name="Google Shape;1614;p9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5" name="Google Shape;1615;p9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6" name="Google Shape;1616;p9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7" name="Google Shape;1617;p9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8" name="Google Shape;1618;p9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9" name="Google Shape;1619;p9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0" name="Google Shape;1620;p9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1" name="Google Shape;1621;p9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2" name="Google Shape;1622;p9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3" name="Google Shape;1623;p9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24" name="Google Shape;1624;p9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1625" name="Google Shape;1625;p9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6" name="Google Shape;1626;p9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7" name="Google Shape;1627;p9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8" name="Google Shape;1628;p9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9" name="Google Shape;1629;p9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0" name="Google Shape;1630;p9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1" name="Google Shape;1631;p9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2" name="Google Shape;1632;p9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3" name="Google Shape;1633;p9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4" name="Google Shape;1634;p9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5" name="Google Shape;1635;p9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6" name="Google Shape;1636;p9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7" name="Google Shape;1637;p9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8" name="Google Shape;1638;p9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9" name="Google Shape;1639;p9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0" name="Google Shape;1640;p9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1" name="Google Shape;1641;p9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2" name="Google Shape;1642;p9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3" name="Google Shape;1643;p9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" name="Google Shape;1644;p9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" name="Google Shape;1645;p9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6" name="Google Shape;1646;p9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" name="Google Shape;1647;p9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" name="Google Shape;1648;p9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9" name="Google Shape;1649;p9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0" name="Google Shape;1650;p9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51" name="Google Shape;1651;p9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1652" name="Google Shape;1652;p9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3" name="Google Shape;1653;p9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4" name="Google Shape;1654;p9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5" name="Google Shape;1655;p9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6" name="Google Shape;1656;p9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7" name="Google Shape;1657;p9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8" name="Google Shape;1658;p9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9" name="Google Shape;1659;p9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" name="Google Shape;1660;p9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1" name="Google Shape;1661;p9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2" name="Google Shape;1662;p9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" name="Google Shape;1663;p9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" name="Google Shape;1664;p9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5" name="Google Shape;1665;p9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" name="Google Shape;1666;p9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7" name="Google Shape;1667;p9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8" name="Google Shape;1668;p9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9" name="Google Shape;1669;p9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0" name="Google Shape;1670;p9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1" name="Google Shape;1671;p9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2" name="Google Shape;1672;p9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3" name="Google Shape;1673;p9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4" name="Google Shape;1674;p9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5" name="Google Shape;1675;p9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6" name="Google Shape;1676;p9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7" name="Google Shape;1677;p9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78" name="Google Shape;1678;p9"/>
            <p:cNvGrpSpPr/>
            <p:nvPr/>
          </p:nvGrpSpPr>
          <p:grpSpPr>
            <a:xfrm rot="-5400000" flipH="1">
              <a:off x="278408" y="2653407"/>
              <a:ext cx="168878" cy="178865"/>
              <a:chOff x="4280539" y="1733539"/>
              <a:chExt cx="168878" cy="178865"/>
            </a:xfrm>
          </p:grpSpPr>
          <p:sp>
            <p:nvSpPr>
              <p:cNvPr id="1679" name="Google Shape;1679;p9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0" name="Google Shape;1680;p9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1" name="Google Shape;1681;p9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2" name="Google Shape;1682;p9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83" name="Google Shape;1683;p9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1684" name="Google Shape;1684;p9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5" name="Google Shape;1685;p9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6" name="Google Shape;1686;p9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7" name="Google Shape;1687;p9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688" name="Google Shape;1688;p9"/>
          <p:cNvGrpSpPr/>
          <p:nvPr/>
        </p:nvGrpSpPr>
        <p:grpSpPr>
          <a:xfrm rot="-128529">
            <a:off x="828227" y="643401"/>
            <a:ext cx="2600556" cy="3989897"/>
            <a:chOff x="751200" y="482475"/>
            <a:chExt cx="1627331" cy="2496729"/>
          </a:xfrm>
        </p:grpSpPr>
        <p:sp>
          <p:nvSpPr>
            <p:cNvPr id="1689" name="Google Shape;1689;p9"/>
            <p:cNvSpPr/>
            <p:nvPr/>
          </p:nvSpPr>
          <p:spPr>
            <a:xfrm>
              <a:off x="1387822" y="636565"/>
              <a:ext cx="738228" cy="964129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" name="Google Shape;1690;p9"/>
            <p:cNvSpPr/>
            <p:nvPr/>
          </p:nvSpPr>
          <p:spPr>
            <a:xfrm>
              <a:off x="1533110" y="964380"/>
              <a:ext cx="469404" cy="149126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rgbClr val="322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" name="Google Shape;1691;p9"/>
            <p:cNvSpPr/>
            <p:nvPr/>
          </p:nvSpPr>
          <p:spPr>
            <a:xfrm>
              <a:off x="1686974" y="666400"/>
              <a:ext cx="142852" cy="260248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" name="Google Shape;1692;p9"/>
            <p:cNvSpPr/>
            <p:nvPr/>
          </p:nvSpPr>
          <p:spPr>
            <a:xfrm>
              <a:off x="1448980" y="910850"/>
              <a:ext cx="61203" cy="365232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rgbClr val="322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" name="Google Shape;1693;p9"/>
            <p:cNvSpPr/>
            <p:nvPr/>
          </p:nvSpPr>
          <p:spPr>
            <a:xfrm>
              <a:off x="1748537" y="913558"/>
              <a:ext cx="462363" cy="110310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" name="Google Shape;1694;p9"/>
            <p:cNvSpPr/>
            <p:nvPr/>
          </p:nvSpPr>
          <p:spPr>
            <a:xfrm>
              <a:off x="1860967" y="482475"/>
              <a:ext cx="517563" cy="301276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" name="Google Shape;1695;p9"/>
            <p:cNvSpPr/>
            <p:nvPr/>
          </p:nvSpPr>
          <p:spPr>
            <a:xfrm>
              <a:off x="1730032" y="546702"/>
              <a:ext cx="246753" cy="270404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" name="Google Shape;1696;p9"/>
            <p:cNvSpPr/>
            <p:nvPr/>
          </p:nvSpPr>
          <p:spPr>
            <a:xfrm>
              <a:off x="1416077" y="755721"/>
              <a:ext cx="187175" cy="406034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" name="Google Shape;1697;p9"/>
            <p:cNvSpPr/>
            <p:nvPr/>
          </p:nvSpPr>
          <p:spPr>
            <a:xfrm>
              <a:off x="1215995" y="2416910"/>
              <a:ext cx="301547" cy="278844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" name="Google Shape;1698;p9"/>
            <p:cNvSpPr/>
            <p:nvPr/>
          </p:nvSpPr>
          <p:spPr>
            <a:xfrm>
              <a:off x="1084789" y="1674126"/>
              <a:ext cx="135089" cy="323663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" name="Google Shape;1699;p9"/>
            <p:cNvSpPr/>
            <p:nvPr/>
          </p:nvSpPr>
          <p:spPr>
            <a:xfrm>
              <a:off x="1185123" y="1985466"/>
              <a:ext cx="185234" cy="163163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" name="Google Shape;1700;p9"/>
            <p:cNvSpPr/>
            <p:nvPr/>
          </p:nvSpPr>
          <p:spPr>
            <a:xfrm>
              <a:off x="1162330" y="2263406"/>
              <a:ext cx="306331" cy="100696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" name="Google Shape;1701;p9"/>
            <p:cNvSpPr/>
            <p:nvPr/>
          </p:nvSpPr>
          <p:spPr>
            <a:xfrm>
              <a:off x="1174246" y="2401429"/>
              <a:ext cx="228880" cy="134096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" name="Google Shape;1702;p9"/>
            <p:cNvSpPr/>
            <p:nvPr/>
          </p:nvSpPr>
          <p:spPr>
            <a:xfrm>
              <a:off x="877035" y="2172775"/>
              <a:ext cx="271532" cy="245941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" name="Google Shape;1703;p9"/>
            <p:cNvSpPr/>
            <p:nvPr/>
          </p:nvSpPr>
          <p:spPr>
            <a:xfrm>
              <a:off x="1094583" y="1995125"/>
              <a:ext cx="101057" cy="158830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" name="Google Shape;1704;p9"/>
            <p:cNvSpPr/>
            <p:nvPr/>
          </p:nvSpPr>
          <p:spPr>
            <a:xfrm>
              <a:off x="841379" y="1943761"/>
              <a:ext cx="209968" cy="90721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" name="Google Shape;1705;p9"/>
            <p:cNvSpPr/>
            <p:nvPr/>
          </p:nvSpPr>
          <p:spPr>
            <a:xfrm>
              <a:off x="917205" y="2429773"/>
              <a:ext cx="261512" cy="217506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" name="Google Shape;1706;p9"/>
            <p:cNvSpPr/>
            <p:nvPr/>
          </p:nvSpPr>
          <p:spPr>
            <a:xfrm>
              <a:off x="968658" y="2700537"/>
              <a:ext cx="269321" cy="130982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" name="Google Shape;1707;p9"/>
            <p:cNvSpPr/>
            <p:nvPr/>
          </p:nvSpPr>
          <p:spPr>
            <a:xfrm>
              <a:off x="1272368" y="2672012"/>
              <a:ext cx="186092" cy="183384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" name="Google Shape;1708;p9"/>
            <p:cNvSpPr/>
            <p:nvPr/>
          </p:nvSpPr>
          <p:spPr>
            <a:xfrm>
              <a:off x="1213513" y="1411486"/>
              <a:ext cx="129312" cy="379044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" name="Google Shape;1709;p9"/>
            <p:cNvSpPr/>
            <p:nvPr/>
          </p:nvSpPr>
          <p:spPr>
            <a:xfrm>
              <a:off x="1316735" y="1390859"/>
              <a:ext cx="239080" cy="371777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" name="Google Shape;1710;p9"/>
            <p:cNvSpPr/>
            <p:nvPr/>
          </p:nvSpPr>
          <p:spPr>
            <a:xfrm>
              <a:off x="1347653" y="1452874"/>
              <a:ext cx="324385" cy="29486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" name="Google Shape;1711;p9"/>
            <p:cNvSpPr/>
            <p:nvPr/>
          </p:nvSpPr>
          <p:spPr>
            <a:xfrm>
              <a:off x="1340476" y="1661713"/>
              <a:ext cx="369430" cy="115907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" name="Google Shape;1712;p9"/>
            <p:cNvSpPr/>
            <p:nvPr/>
          </p:nvSpPr>
          <p:spPr>
            <a:xfrm>
              <a:off x="1312177" y="1773648"/>
              <a:ext cx="344651" cy="15097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" name="Google Shape;1713;p9"/>
            <p:cNvSpPr/>
            <p:nvPr/>
          </p:nvSpPr>
          <p:spPr>
            <a:xfrm>
              <a:off x="1373244" y="2136307"/>
              <a:ext cx="189477" cy="136985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" name="Google Shape;1714;p9"/>
            <p:cNvSpPr/>
            <p:nvPr/>
          </p:nvSpPr>
          <p:spPr>
            <a:xfrm>
              <a:off x="1397617" y="2124617"/>
              <a:ext cx="238990" cy="60977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" name="Google Shape;1715;p9"/>
            <p:cNvSpPr/>
            <p:nvPr/>
          </p:nvSpPr>
          <p:spPr>
            <a:xfrm>
              <a:off x="1413368" y="2052897"/>
              <a:ext cx="236417" cy="82010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" name="Google Shape;1716;p9"/>
            <p:cNvSpPr/>
            <p:nvPr/>
          </p:nvSpPr>
          <p:spPr>
            <a:xfrm>
              <a:off x="1400370" y="1970707"/>
              <a:ext cx="158650" cy="156934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" name="Google Shape;1717;p9"/>
            <p:cNvSpPr/>
            <p:nvPr/>
          </p:nvSpPr>
          <p:spPr>
            <a:xfrm>
              <a:off x="1371664" y="1935863"/>
              <a:ext cx="69734" cy="198729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" name="Google Shape;1718;p9"/>
            <p:cNvSpPr/>
            <p:nvPr/>
          </p:nvSpPr>
          <p:spPr>
            <a:xfrm>
              <a:off x="958322" y="1644066"/>
              <a:ext cx="114959" cy="206944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" name="Google Shape;1719;p9"/>
            <p:cNvSpPr/>
            <p:nvPr/>
          </p:nvSpPr>
          <p:spPr>
            <a:xfrm>
              <a:off x="879337" y="1596178"/>
              <a:ext cx="102772" cy="234251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" name="Google Shape;1720;p9"/>
            <p:cNvSpPr/>
            <p:nvPr/>
          </p:nvSpPr>
          <p:spPr>
            <a:xfrm>
              <a:off x="815968" y="1605882"/>
              <a:ext cx="131704" cy="211773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" name="Google Shape;1721;p9"/>
            <p:cNvSpPr/>
            <p:nvPr/>
          </p:nvSpPr>
          <p:spPr>
            <a:xfrm>
              <a:off x="757745" y="1714025"/>
              <a:ext cx="190018" cy="117441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" name="Google Shape;1722;p9"/>
            <p:cNvSpPr/>
            <p:nvPr/>
          </p:nvSpPr>
          <p:spPr>
            <a:xfrm>
              <a:off x="751200" y="1827674"/>
              <a:ext cx="207260" cy="56960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" name="Google Shape;1723;p9"/>
            <p:cNvSpPr/>
            <p:nvPr/>
          </p:nvSpPr>
          <p:spPr>
            <a:xfrm>
              <a:off x="1084202" y="1823477"/>
              <a:ext cx="237184" cy="1155727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" name="Google Shape;1724;p9"/>
            <p:cNvSpPr/>
            <p:nvPr/>
          </p:nvSpPr>
          <p:spPr>
            <a:xfrm>
              <a:off x="958187" y="1856290"/>
              <a:ext cx="216919" cy="643129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" name="Google Shape;1725;p9"/>
            <p:cNvSpPr/>
            <p:nvPr/>
          </p:nvSpPr>
          <p:spPr>
            <a:xfrm>
              <a:off x="1153303" y="2143393"/>
              <a:ext cx="221207" cy="175169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26" name="Google Shape;1726;p9"/>
          <p:cNvGrpSpPr/>
          <p:nvPr/>
        </p:nvGrpSpPr>
        <p:grpSpPr>
          <a:xfrm rot="1814829" flipH="1">
            <a:off x="8763775" y="2689583"/>
            <a:ext cx="2600381" cy="3989631"/>
            <a:chOff x="751200" y="482475"/>
            <a:chExt cx="1627331" cy="2496729"/>
          </a:xfrm>
        </p:grpSpPr>
        <p:sp>
          <p:nvSpPr>
            <p:cNvPr id="1727" name="Google Shape;1727;p9"/>
            <p:cNvSpPr/>
            <p:nvPr/>
          </p:nvSpPr>
          <p:spPr>
            <a:xfrm>
              <a:off x="1387822" y="636565"/>
              <a:ext cx="738228" cy="964129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" name="Google Shape;1728;p9"/>
            <p:cNvSpPr/>
            <p:nvPr/>
          </p:nvSpPr>
          <p:spPr>
            <a:xfrm>
              <a:off x="1533110" y="964380"/>
              <a:ext cx="469404" cy="149126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rgbClr val="322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" name="Google Shape;1729;p9"/>
            <p:cNvSpPr/>
            <p:nvPr/>
          </p:nvSpPr>
          <p:spPr>
            <a:xfrm>
              <a:off x="1686974" y="666400"/>
              <a:ext cx="142852" cy="260248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" name="Google Shape;1730;p9"/>
            <p:cNvSpPr/>
            <p:nvPr/>
          </p:nvSpPr>
          <p:spPr>
            <a:xfrm>
              <a:off x="1448980" y="910850"/>
              <a:ext cx="61203" cy="365232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rgbClr val="322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" name="Google Shape;1731;p9"/>
            <p:cNvSpPr/>
            <p:nvPr/>
          </p:nvSpPr>
          <p:spPr>
            <a:xfrm>
              <a:off x="1748537" y="913558"/>
              <a:ext cx="462363" cy="110310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" name="Google Shape;1732;p9"/>
            <p:cNvSpPr/>
            <p:nvPr/>
          </p:nvSpPr>
          <p:spPr>
            <a:xfrm>
              <a:off x="1860967" y="482475"/>
              <a:ext cx="517563" cy="301276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" name="Google Shape;1733;p9"/>
            <p:cNvSpPr/>
            <p:nvPr/>
          </p:nvSpPr>
          <p:spPr>
            <a:xfrm>
              <a:off x="1730032" y="546702"/>
              <a:ext cx="246753" cy="270404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" name="Google Shape;1734;p9"/>
            <p:cNvSpPr/>
            <p:nvPr/>
          </p:nvSpPr>
          <p:spPr>
            <a:xfrm>
              <a:off x="1416077" y="755721"/>
              <a:ext cx="187175" cy="406034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" name="Google Shape;1735;p9"/>
            <p:cNvSpPr/>
            <p:nvPr/>
          </p:nvSpPr>
          <p:spPr>
            <a:xfrm>
              <a:off x="1215995" y="2416910"/>
              <a:ext cx="301547" cy="278844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" name="Google Shape;1736;p9"/>
            <p:cNvSpPr/>
            <p:nvPr/>
          </p:nvSpPr>
          <p:spPr>
            <a:xfrm>
              <a:off x="1084789" y="1674126"/>
              <a:ext cx="135089" cy="323663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" name="Google Shape;1737;p9"/>
            <p:cNvSpPr/>
            <p:nvPr/>
          </p:nvSpPr>
          <p:spPr>
            <a:xfrm>
              <a:off x="1185123" y="1985466"/>
              <a:ext cx="185234" cy="163163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" name="Google Shape;1738;p9"/>
            <p:cNvSpPr/>
            <p:nvPr/>
          </p:nvSpPr>
          <p:spPr>
            <a:xfrm>
              <a:off x="1162330" y="2263406"/>
              <a:ext cx="306331" cy="100696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" name="Google Shape;1739;p9"/>
            <p:cNvSpPr/>
            <p:nvPr/>
          </p:nvSpPr>
          <p:spPr>
            <a:xfrm>
              <a:off x="1174246" y="2401429"/>
              <a:ext cx="228880" cy="134096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" name="Google Shape;1740;p9"/>
            <p:cNvSpPr/>
            <p:nvPr/>
          </p:nvSpPr>
          <p:spPr>
            <a:xfrm>
              <a:off x="877035" y="2172775"/>
              <a:ext cx="271532" cy="245941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" name="Google Shape;1741;p9"/>
            <p:cNvSpPr/>
            <p:nvPr/>
          </p:nvSpPr>
          <p:spPr>
            <a:xfrm>
              <a:off x="1094583" y="1995125"/>
              <a:ext cx="101057" cy="158830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" name="Google Shape;1742;p9"/>
            <p:cNvSpPr/>
            <p:nvPr/>
          </p:nvSpPr>
          <p:spPr>
            <a:xfrm>
              <a:off x="841379" y="1943761"/>
              <a:ext cx="209968" cy="90721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" name="Google Shape;1743;p9"/>
            <p:cNvSpPr/>
            <p:nvPr/>
          </p:nvSpPr>
          <p:spPr>
            <a:xfrm>
              <a:off x="917205" y="2429773"/>
              <a:ext cx="261512" cy="217506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" name="Google Shape;1744;p9"/>
            <p:cNvSpPr/>
            <p:nvPr/>
          </p:nvSpPr>
          <p:spPr>
            <a:xfrm>
              <a:off x="968658" y="2700537"/>
              <a:ext cx="269321" cy="130982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" name="Google Shape;1745;p9"/>
            <p:cNvSpPr/>
            <p:nvPr/>
          </p:nvSpPr>
          <p:spPr>
            <a:xfrm>
              <a:off x="1272368" y="2672012"/>
              <a:ext cx="186092" cy="183384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" name="Google Shape;1746;p9"/>
            <p:cNvSpPr/>
            <p:nvPr/>
          </p:nvSpPr>
          <p:spPr>
            <a:xfrm>
              <a:off x="1213513" y="1411486"/>
              <a:ext cx="129312" cy="379044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" name="Google Shape;1747;p9"/>
            <p:cNvSpPr/>
            <p:nvPr/>
          </p:nvSpPr>
          <p:spPr>
            <a:xfrm>
              <a:off x="1316735" y="1390859"/>
              <a:ext cx="239080" cy="371777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" name="Google Shape;1748;p9"/>
            <p:cNvSpPr/>
            <p:nvPr/>
          </p:nvSpPr>
          <p:spPr>
            <a:xfrm>
              <a:off x="1347653" y="1452874"/>
              <a:ext cx="324385" cy="29486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" name="Google Shape;1749;p9"/>
            <p:cNvSpPr/>
            <p:nvPr/>
          </p:nvSpPr>
          <p:spPr>
            <a:xfrm>
              <a:off x="1340476" y="1661713"/>
              <a:ext cx="369430" cy="115907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" name="Google Shape;1750;p9"/>
            <p:cNvSpPr/>
            <p:nvPr/>
          </p:nvSpPr>
          <p:spPr>
            <a:xfrm>
              <a:off x="1312177" y="1773648"/>
              <a:ext cx="344651" cy="15097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1" name="Google Shape;1751;p9"/>
            <p:cNvSpPr/>
            <p:nvPr/>
          </p:nvSpPr>
          <p:spPr>
            <a:xfrm>
              <a:off x="1373244" y="2136307"/>
              <a:ext cx="189477" cy="136985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2" name="Google Shape;1752;p9"/>
            <p:cNvSpPr/>
            <p:nvPr/>
          </p:nvSpPr>
          <p:spPr>
            <a:xfrm>
              <a:off x="1397617" y="2124617"/>
              <a:ext cx="238990" cy="60977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3" name="Google Shape;1753;p9"/>
            <p:cNvSpPr/>
            <p:nvPr/>
          </p:nvSpPr>
          <p:spPr>
            <a:xfrm>
              <a:off x="1413368" y="2052897"/>
              <a:ext cx="236417" cy="82010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4" name="Google Shape;1754;p9"/>
            <p:cNvSpPr/>
            <p:nvPr/>
          </p:nvSpPr>
          <p:spPr>
            <a:xfrm>
              <a:off x="1400370" y="1970707"/>
              <a:ext cx="158650" cy="156934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5" name="Google Shape;1755;p9"/>
            <p:cNvSpPr/>
            <p:nvPr/>
          </p:nvSpPr>
          <p:spPr>
            <a:xfrm>
              <a:off x="1371664" y="1935863"/>
              <a:ext cx="69734" cy="198729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6" name="Google Shape;1756;p9"/>
            <p:cNvSpPr/>
            <p:nvPr/>
          </p:nvSpPr>
          <p:spPr>
            <a:xfrm>
              <a:off x="958322" y="1644066"/>
              <a:ext cx="114959" cy="206944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7" name="Google Shape;1757;p9"/>
            <p:cNvSpPr/>
            <p:nvPr/>
          </p:nvSpPr>
          <p:spPr>
            <a:xfrm>
              <a:off x="879337" y="1596178"/>
              <a:ext cx="102772" cy="234251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8" name="Google Shape;1758;p9"/>
            <p:cNvSpPr/>
            <p:nvPr/>
          </p:nvSpPr>
          <p:spPr>
            <a:xfrm>
              <a:off x="815968" y="1605882"/>
              <a:ext cx="131704" cy="211773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9" name="Google Shape;1759;p9"/>
            <p:cNvSpPr/>
            <p:nvPr/>
          </p:nvSpPr>
          <p:spPr>
            <a:xfrm>
              <a:off x="757745" y="1714025"/>
              <a:ext cx="190018" cy="117441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0" name="Google Shape;1760;p9"/>
            <p:cNvSpPr/>
            <p:nvPr/>
          </p:nvSpPr>
          <p:spPr>
            <a:xfrm>
              <a:off x="751200" y="1827674"/>
              <a:ext cx="207260" cy="56960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1" name="Google Shape;1761;p9"/>
            <p:cNvSpPr/>
            <p:nvPr/>
          </p:nvSpPr>
          <p:spPr>
            <a:xfrm>
              <a:off x="1084202" y="1823477"/>
              <a:ext cx="237184" cy="1155727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2" name="Google Shape;1762;p9"/>
            <p:cNvSpPr/>
            <p:nvPr/>
          </p:nvSpPr>
          <p:spPr>
            <a:xfrm>
              <a:off x="958187" y="1856290"/>
              <a:ext cx="216919" cy="643129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3" name="Google Shape;1763;p9"/>
            <p:cNvSpPr/>
            <p:nvPr/>
          </p:nvSpPr>
          <p:spPr>
            <a:xfrm>
              <a:off x="1153303" y="2143393"/>
              <a:ext cx="221207" cy="175169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764" name="Google Shape;1764;p9"/>
          <p:cNvSpPr txBox="1">
            <a:spLocks noGrp="1"/>
          </p:cNvSpPr>
          <p:nvPr>
            <p:ph type="title"/>
          </p:nvPr>
        </p:nvSpPr>
        <p:spPr>
          <a:xfrm>
            <a:off x="2550333" y="2241100"/>
            <a:ext cx="7091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/>
        </p:txBody>
      </p:sp>
      <p:sp>
        <p:nvSpPr>
          <p:cNvPr id="1765" name="Google Shape;1765;p9"/>
          <p:cNvSpPr txBox="1">
            <a:spLocks noGrp="1"/>
          </p:cNvSpPr>
          <p:nvPr>
            <p:ph type="subTitle" idx="1"/>
          </p:nvPr>
        </p:nvSpPr>
        <p:spPr>
          <a:xfrm>
            <a:off x="2988733" y="3734731"/>
            <a:ext cx="6214800" cy="2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5"/>
            </a:lvl1pPr>
            <a:lvl2pPr lvl="1" algn="ctr" rtl="0">
              <a:lnSpc>
                <a:spcPct val="100000"/>
              </a:lnSpc>
              <a:spcBef>
                <a:spcPts val="2135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5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5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5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5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5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5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5"/>
              </a:spcBef>
              <a:spcAft>
                <a:spcPts val="2135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p10"/>
          <p:cNvSpPr txBox="1">
            <a:spLocks noGrp="1"/>
          </p:cNvSpPr>
          <p:nvPr>
            <p:ph type="title"/>
          </p:nvPr>
        </p:nvSpPr>
        <p:spPr>
          <a:xfrm>
            <a:off x="953267" y="713333"/>
            <a:ext cx="10285200" cy="10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9" name="Google Shape;1769;p11"/>
          <p:cNvGrpSpPr/>
          <p:nvPr/>
        </p:nvGrpSpPr>
        <p:grpSpPr>
          <a:xfrm>
            <a:off x="-514504" y="-116238"/>
            <a:ext cx="13220944" cy="7107687"/>
            <a:chOff x="-385878" y="-87179"/>
            <a:chExt cx="9915708" cy="5330765"/>
          </a:xfrm>
        </p:grpSpPr>
        <p:sp>
          <p:nvSpPr>
            <p:cNvPr id="1770" name="Google Shape;1770;p11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" name="Google Shape;1771;p11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" name="Google Shape;1772;p11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" name="Google Shape;1773;p11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" name="Google Shape;1774;p11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" name="Google Shape;1775;p11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6" name="Google Shape;1776;p11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7" name="Google Shape;1777;p11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8" name="Google Shape;1778;p11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9" name="Google Shape;1779;p11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0" name="Google Shape;1780;p11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1" name="Google Shape;1781;p11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2" name="Google Shape;1782;p11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3" name="Google Shape;1783;p11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4" name="Google Shape;1784;p11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5" name="Google Shape;1785;p11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6" name="Google Shape;1786;p11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7" name="Google Shape;1787;p11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8" name="Google Shape;1788;p11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9" name="Google Shape;1789;p11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0" name="Google Shape;1790;p11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1" name="Google Shape;1791;p11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2" name="Google Shape;1792;p11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3" name="Google Shape;1793;p11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4" name="Google Shape;1794;p11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5" name="Google Shape;1795;p11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6" name="Google Shape;1796;p11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7" name="Google Shape;1797;p11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8" name="Google Shape;1798;p11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9" name="Google Shape;1799;p11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0" name="Google Shape;1800;p11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1" name="Google Shape;1801;p11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2" name="Google Shape;1802;p11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3" name="Google Shape;1803;p11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4" name="Google Shape;1804;p11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5" name="Google Shape;1805;p11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6" name="Google Shape;1806;p11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7" name="Google Shape;1807;p11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8" name="Google Shape;1808;p11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9" name="Google Shape;1809;p11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0" name="Google Shape;1810;p11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1" name="Google Shape;1811;p11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2" name="Google Shape;1812;p11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3" name="Google Shape;1813;p11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4" name="Google Shape;1814;p11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5" name="Google Shape;1815;p11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6" name="Google Shape;1816;p11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7" name="Google Shape;1817;p11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8" name="Google Shape;1818;p11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9" name="Google Shape;1819;p11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0" name="Google Shape;1820;p11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1" name="Google Shape;1821;p11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2" name="Google Shape;1822;p11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3" name="Google Shape;1823;p11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4" name="Google Shape;1824;p11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5" name="Google Shape;1825;p11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26" name="Google Shape;1826;p11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1827" name="Google Shape;1827;p11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8" name="Google Shape;1828;p11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" name="Google Shape;1829;p11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" name="Google Shape;1830;p11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" name="Google Shape;1831;p11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" name="Google Shape;1832;p11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" name="Google Shape;1833;p11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4" name="Google Shape;1834;p11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5" name="Google Shape;1835;p11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6" name="Google Shape;1836;p11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7" name="Google Shape;1837;p11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8" name="Google Shape;1838;p11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9" name="Google Shape;1839;p11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0" name="Google Shape;1840;p11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1" name="Google Shape;1841;p11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2" name="Google Shape;1842;p11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3" name="Google Shape;1843;p11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" name="Google Shape;1844;p11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" name="Google Shape;1845;p11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" name="Google Shape;1846;p11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7" name="Google Shape;1847;p11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" name="Google Shape;1848;p11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" name="Google Shape;1849;p11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" name="Google Shape;1850;p11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" name="Google Shape;1851;p11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" name="Google Shape;1852;p11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3" name="Google Shape;1853;p11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4" name="Google Shape;1854;p11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5" name="Google Shape;1855;p11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6" name="Google Shape;1856;p11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7" name="Google Shape;1857;p11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8" name="Google Shape;1858;p11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9" name="Google Shape;1859;p11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0" name="Google Shape;1860;p11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1" name="Google Shape;1861;p11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2" name="Google Shape;1862;p11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3" name="Google Shape;1863;p11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4" name="Google Shape;1864;p11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5" name="Google Shape;1865;p11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6" name="Google Shape;1866;p11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7" name="Google Shape;1867;p11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8" name="Google Shape;1868;p11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9" name="Google Shape;1869;p11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0" name="Google Shape;1870;p11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1" name="Google Shape;1871;p11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2" name="Google Shape;1872;p11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3" name="Google Shape;1873;p11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4" name="Google Shape;1874;p11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5" name="Google Shape;1875;p11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6" name="Google Shape;1876;p11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" name="Google Shape;1877;p11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" name="Google Shape;1878;p11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" name="Google Shape;1879;p11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" name="Google Shape;1880;p11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1" name="Google Shape;1881;p11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2" name="Google Shape;1882;p11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3" name="Google Shape;1883;p11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4" name="Google Shape;1884;p11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5" name="Google Shape;1885;p11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6" name="Google Shape;1886;p11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7" name="Google Shape;1887;p11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8" name="Google Shape;1888;p11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9" name="Google Shape;1889;p11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0" name="Google Shape;1890;p11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1" name="Google Shape;1891;p11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" name="Google Shape;1892;p11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" name="Google Shape;1893;p11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4" name="Google Shape;1894;p11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895" name="Google Shape;1895;p11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6" name="Google Shape;1896;p11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7" name="Google Shape;1897;p11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8" name="Google Shape;1898;p11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9" name="Google Shape;1899;p11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0" name="Google Shape;1900;p11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1" name="Google Shape;1901;p11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2" name="Google Shape;1902;p11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3" name="Google Shape;1903;p11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4" name="Google Shape;1904;p11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5" name="Google Shape;1905;p11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6" name="Google Shape;1906;p11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7" name="Google Shape;1907;p11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8" name="Google Shape;1908;p11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9" name="Google Shape;1909;p11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0" name="Google Shape;1910;p11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1" name="Google Shape;1911;p11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2" name="Google Shape;1912;p11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3" name="Google Shape;1913;p11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4" name="Google Shape;1914;p11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5" name="Google Shape;1915;p11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6" name="Google Shape;1916;p11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7" name="Google Shape;1917;p11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8" name="Google Shape;1918;p11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9" name="Google Shape;1919;p11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0" name="Google Shape;1920;p11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21" name="Google Shape;1921;p11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1922" name="Google Shape;1922;p11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" name="Google Shape;1923;p11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4" name="Google Shape;1924;p11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5" name="Google Shape;1925;p11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6" name="Google Shape;1926;p11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7" name="Google Shape;1927;p11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8" name="Google Shape;1928;p11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9" name="Google Shape;1929;p11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0" name="Google Shape;1930;p11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1" name="Google Shape;1931;p11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2" name="Google Shape;1932;p11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3" name="Google Shape;1933;p11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4" name="Google Shape;1934;p11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" name="Google Shape;1935;p11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" name="Google Shape;1936;p11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7" name="Google Shape;1937;p11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" name="Google Shape;1938;p11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" name="Google Shape;1939;p11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0" name="Google Shape;1940;p11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" name="Google Shape;1941;p11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" name="Google Shape;1942;p11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3" name="Google Shape;1943;p11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4" name="Google Shape;1944;p11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5" name="Google Shape;1945;p11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6" name="Google Shape;1946;p11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7" name="Google Shape;1947;p11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948" name="Google Shape;1948;p11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9" name="Google Shape;1949;p11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0" name="Google Shape;1950;p11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1" name="Google Shape;1951;p11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52" name="Google Shape;1952;p11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1953" name="Google Shape;1953;p11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4" name="Google Shape;1954;p11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5" name="Google Shape;1955;p11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6" name="Google Shape;1956;p11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957" name="Google Shape;1957;p11"/>
          <p:cNvSpPr txBox="1">
            <a:spLocks noGrp="1"/>
          </p:cNvSpPr>
          <p:nvPr>
            <p:ph type="title" hasCustomPrompt="1"/>
          </p:nvPr>
        </p:nvSpPr>
        <p:spPr>
          <a:xfrm>
            <a:off x="2417700" y="2077967"/>
            <a:ext cx="7356800" cy="20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958" name="Google Shape;1958;p11"/>
          <p:cNvSpPr txBox="1">
            <a:spLocks noGrp="1"/>
          </p:cNvSpPr>
          <p:nvPr>
            <p:ph type="subTitle" idx="1"/>
          </p:nvPr>
        </p:nvSpPr>
        <p:spPr>
          <a:xfrm>
            <a:off x="2417700" y="4092833"/>
            <a:ext cx="73568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9pPr>
          </a:lstStyle>
          <a:p/>
        </p:txBody>
      </p:sp>
      <p:grpSp>
        <p:nvGrpSpPr>
          <p:cNvPr id="1959" name="Google Shape;1959;p11"/>
          <p:cNvGrpSpPr/>
          <p:nvPr/>
        </p:nvGrpSpPr>
        <p:grpSpPr>
          <a:xfrm>
            <a:off x="953463" y="1357666"/>
            <a:ext cx="1937684" cy="4142676"/>
            <a:chOff x="389550" y="862500"/>
            <a:chExt cx="1340525" cy="2865978"/>
          </a:xfrm>
        </p:grpSpPr>
        <p:sp>
          <p:nvSpPr>
            <p:cNvPr id="1960" name="Google Shape;1960;p11"/>
            <p:cNvSpPr/>
            <p:nvPr/>
          </p:nvSpPr>
          <p:spPr>
            <a:xfrm>
              <a:off x="913974" y="989432"/>
              <a:ext cx="608116" cy="794202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1" name="Google Shape;1961;p11"/>
            <p:cNvSpPr/>
            <p:nvPr/>
          </p:nvSpPr>
          <p:spPr>
            <a:xfrm>
              <a:off x="1033656" y="1259470"/>
              <a:ext cx="386672" cy="122843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2" name="Google Shape;1962;p11"/>
            <p:cNvSpPr/>
            <p:nvPr/>
          </p:nvSpPr>
          <p:spPr>
            <a:xfrm>
              <a:off x="1160403" y="1014008"/>
              <a:ext cx="117675" cy="214380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3" name="Google Shape;1963;p11"/>
            <p:cNvSpPr/>
            <p:nvPr/>
          </p:nvSpPr>
          <p:spPr>
            <a:xfrm>
              <a:off x="964353" y="1215374"/>
              <a:ext cx="50416" cy="300861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4" name="Google Shape;1964;p11"/>
            <p:cNvSpPr/>
            <p:nvPr/>
          </p:nvSpPr>
          <p:spPr>
            <a:xfrm>
              <a:off x="1211117" y="1217605"/>
              <a:ext cx="380872" cy="90868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5" name="Google Shape;1965;p11"/>
            <p:cNvSpPr/>
            <p:nvPr/>
          </p:nvSpPr>
          <p:spPr>
            <a:xfrm>
              <a:off x="1303732" y="862500"/>
              <a:ext cx="426343" cy="248176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6" name="Google Shape;1966;p11"/>
            <p:cNvSpPr/>
            <p:nvPr/>
          </p:nvSpPr>
          <p:spPr>
            <a:xfrm>
              <a:off x="1195873" y="915407"/>
              <a:ext cx="203263" cy="222745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7" name="Google Shape;1967;p11"/>
            <p:cNvSpPr/>
            <p:nvPr/>
          </p:nvSpPr>
          <p:spPr>
            <a:xfrm>
              <a:off x="937249" y="1087587"/>
              <a:ext cx="154185" cy="334471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8" name="Google Shape;1968;p11"/>
            <p:cNvSpPr/>
            <p:nvPr/>
          </p:nvSpPr>
          <p:spPr>
            <a:xfrm>
              <a:off x="772430" y="2455992"/>
              <a:ext cx="248400" cy="229698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9" name="Google Shape;1969;p11"/>
            <p:cNvSpPr/>
            <p:nvPr/>
          </p:nvSpPr>
          <p:spPr>
            <a:xfrm>
              <a:off x="664347" y="1844123"/>
              <a:ext cx="111280" cy="266618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0" name="Google Shape;1970;p11"/>
            <p:cNvSpPr/>
            <p:nvPr/>
          </p:nvSpPr>
          <p:spPr>
            <a:xfrm>
              <a:off x="746999" y="2100590"/>
              <a:ext cx="152587" cy="134406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1" name="Google Shape;1971;p11"/>
            <p:cNvSpPr/>
            <p:nvPr/>
          </p:nvSpPr>
          <p:spPr>
            <a:xfrm>
              <a:off x="728223" y="2329544"/>
              <a:ext cx="252341" cy="82949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2" name="Google Shape;1972;p11"/>
            <p:cNvSpPr/>
            <p:nvPr/>
          </p:nvSpPr>
          <p:spPr>
            <a:xfrm>
              <a:off x="738038" y="2443240"/>
              <a:ext cx="188540" cy="110462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3" name="Google Shape;1973;p11"/>
            <p:cNvSpPr/>
            <p:nvPr/>
          </p:nvSpPr>
          <p:spPr>
            <a:xfrm>
              <a:off x="493208" y="2254886"/>
              <a:ext cx="223675" cy="202594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4" name="Google Shape;1974;p11"/>
            <p:cNvSpPr/>
            <p:nvPr/>
          </p:nvSpPr>
          <p:spPr>
            <a:xfrm>
              <a:off x="672415" y="2108546"/>
              <a:ext cx="83246" cy="130836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5" name="Google Shape;1975;p11"/>
            <p:cNvSpPr/>
            <p:nvPr/>
          </p:nvSpPr>
          <p:spPr>
            <a:xfrm>
              <a:off x="463836" y="2066236"/>
              <a:ext cx="172961" cy="74732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6" name="Google Shape;1976;p11"/>
            <p:cNvSpPr/>
            <p:nvPr/>
          </p:nvSpPr>
          <p:spPr>
            <a:xfrm>
              <a:off x="526298" y="2466589"/>
              <a:ext cx="215421" cy="179170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7" name="Google Shape;1977;p11"/>
            <p:cNvSpPr/>
            <p:nvPr/>
          </p:nvSpPr>
          <p:spPr>
            <a:xfrm>
              <a:off x="568683" y="2689631"/>
              <a:ext cx="221853" cy="107896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8" name="Google Shape;1978;p11"/>
            <p:cNvSpPr/>
            <p:nvPr/>
          </p:nvSpPr>
          <p:spPr>
            <a:xfrm>
              <a:off x="818867" y="2666133"/>
              <a:ext cx="153293" cy="151062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9" name="Google Shape;1979;p11"/>
            <p:cNvSpPr/>
            <p:nvPr/>
          </p:nvSpPr>
          <p:spPr>
            <a:xfrm>
              <a:off x="770385" y="1627773"/>
              <a:ext cx="106521" cy="312238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0" name="Google Shape;1980;p11"/>
            <p:cNvSpPr/>
            <p:nvPr/>
          </p:nvSpPr>
          <p:spPr>
            <a:xfrm>
              <a:off x="855415" y="1610782"/>
              <a:ext cx="196942" cy="306252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1" name="Google Shape;1981;p11"/>
            <p:cNvSpPr/>
            <p:nvPr/>
          </p:nvSpPr>
          <p:spPr>
            <a:xfrm>
              <a:off x="880884" y="1661867"/>
              <a:ext cx="267213" cy="24289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2" name="Google Shape;1982;p11"/>
            <p:cNvSpPr/>
            <p:nvPr/>
          </p:nvSpPr>
          <p:spPr>
            <a:xfrm>
              <a:off x="874972" y="1833899"/>
              <a:ext cx="304318" cy="95478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3" name="Google Shape;1983;p11"/>
            <p:cNvSpPr/>
            <p:nvPr/>
          </p:nvSpPr>
          <p:spPr>
            <a:xfrm>
              <a:off x="851660" y="1926105"/>
              <a:ext cx="283906" cy="12436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4" name="Google Shape;1984;p11"/>
            <p:cNvSpPr/>
            <p:nvPr/>
          </p:nvSpPr>
          <p:spPr>
            <a:xfrm>
              <a:off x="901965" y="2224845"/>
              <a:ext cx="156082" cy="112841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5" name="Google Shape;1985;p11"/>
            <p:cNvSpPr/>
            <p:nvPr/>
          </p:nvSpPr>
          <p:spPr>
            <a:xfrm>
              <a:off x="922042" y="2215216"/>
              <a:ext cx="196868" cy="50230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6" name="Google Shape;1986;p11"/>
            <p:cNvSpPr/>
            <p:nvPr/>
          </p:nvSpPr>
          <p:spPr>
            <a:xfrm>
              <a:off x="935018" y="2156137"/>
              <a:ext cx="194749" cy="67556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7" name="Google Shape;1987;p11"/>
            <p:cNvSpPr/>
            <p:nvPr/>
          </p:nvSpPr>
          <p:spPr>
            <a:xfrm>
              <a:off x="924310" y="2088432"/>
              <a:ext cx="130688" cy="129275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8" name="Google Shape;1988;p11"/>
            <p:cNvSpPr/>
            <p:nvPr/>
          </p:nvSpPr>
          <p:spPr>
            <a:xfrm>
              <a:off x="900663" y="2059729"/>
              <a:ext cx="57443" cy="163704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9" name="Google Shape;1989;p11"/>
            <p:cNvSpPr/>
            <p:nvPr/>
          </p:nvSpPr>
          <p:spPr>
            <a:xfrm>
              <a:off x="560169" y="1819361"/>
              <a:ext cx="94697" cy="170470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0" name="Google Shape;1990;p11"/>
            <p:cNvSpPr/>
            <p:nvPr/>
          </p:nvSpPr>
          <p:spPr>
            <a:xfrm>
              <a:off x="495104" y="1779914"/>
              <a:ext cx="84659" cy="192964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1" name="Google Shape;1991;p11"/>
            <p:cNvSpPr/>
            <p:nvPr/>
          </p:nvSpPr>
          <p:spPr>
            <a:xfrm>
              <a:off x="442903" y="1787907"/>
              <a:ext cx="108491" cy="174449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2" name="Google Shape;1992;p11"/>
            <p:cNvSpPr/>
            <p:nvPr/>
          </p:nvSpPr>
          <p:spPr>
            <a:xfrm>
              <a:off x="394941" y="1876990"/>
              <a:ext cx="156528" cy="96742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3" name="Google Shape;1993;p11"/>
            <p:cNvSpPr/>
            <p:nvPr/>
          </p:nvSpPr>
          <p:spPr>
            <a:xfrm>
              <a:off x="389550" y="1970609"/>
              <a:ext cx="170731" cy="46921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4" name="Google Shape;1994;p11"/>
            <p:cNvSpPr/>
            <p:nvPr/>
          </p:nvSpPr>
          <p:spPr>
            <a:xfrm>
              <a:off x="663864" y="1967151"/>
              <a:ext cx="195381" cy="952031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5" name="Google Shape;1995;p11"/>
            <p:cNvSpPr/>
            <p:nvPr/>
          </p:nvSpPr>
          <p:spPr>
            <a:xfrm>
              <a:off x="560057" y="1994181"/>
              <a:ext cx="178687" cy="529778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6" name="Google Shape;1996;p11"/>
            <p:cNvSpPr/>
            <p:nvPr/>
          </p:nvSpPr>
          <p:spPr>
            <a:xfrm>
              <a:off x="720787" y="2230682"/>
              <a:ext cx="182219" cy="144296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97" name="Google Shape;1997;p11"/>
            <p:cNvGrpSpPr/>
            <p:nvPr/>
          </p:nvGrpSpPr>
          <p:grpSpPr>
            <a:xfrm>
              <a:off x="519149" y="2584450"/>
              <a:ext cx="1026503" cy="1144028"/>
              <a:chOff x="698962" y="2819500"/>
              <a:chExt cx="1026503" cy="1144028"/>
            </a:xfrm>
          </p:grpSpPr>
          <p:sp>
            <p:nvSpPr>
              <p:cNvPr id="1998" name="Google Shape;1998;p11"/>
              <p:cNvSpPr/>
              <p:nvPr/>
            </p:nvSpPr>
            <p:spPr>
              <a:xfrm>
                <a:off x="698962" y="3325741"/>
                <a:ext cx="480812" cy="322462"/>
              </a:xfrm>
              <a:custGeom>
                <a:avLst/>
                <a:gdLst/>
                <a:ahLst/>
                <a:cxnLst/>
                <a:rect l="l" t="t" r="r" b="b"/>
                <a:pathLst>
                  <a:path w="12932" h="8673" extrusionOk="0">
                    <a:moveTo>
                      <a:pt x="221" y="1"/>
                    </a:moveTo>
                    <a:cubicBezTo>
                      <a:pt x="105" y="1"/>
                      <a:pt x="0" y="134"/>
                      <a:pt x="67" y="268"/>
                    </a:cubicBezTo>
                    <a:cubicBezTo>
                      <a:pt x="642" y="1483"/>
                      <a:pt x="1371" y="2621"/>
                      <a:pt x="2241" y="3644"/>
                    </a:cubicBezTo>
                    <a:cubicBezTo>
                      <a:pt x="3136" y="4744"/>
                      <a:pt x="4095" y="5946"/>
                      <a:pt x="5335" y="6675"/>
                    </a:cubicBezTo>
                    <a:cubicBezTo>
                      <a:pt x="7079" y="7704"/>
                      <a:pt x="8958" y="8672"/>
                      <a:pt x="10955" y="8672"/>
                    </a:cubicBezTo>
                    <a:cubicBezTo>
                      <a:pt x="11565" y="8672"/>
                      <a:pt x="12185" y="8582"/>
                      <a:pt x="12816" y="8376"/>
                    </a:cubicBezTo>
                    <a:cubicBezTo>
                      <a:pt x="12880" y="8363"/>
                      <a:pt x="12931" y="8261"/>
                      <a:pt x="12867" y="8209"/>
                    </a:cubicBezTo>
                    <a:cubicBezTo>
                      <a:pt x="11959" y="7493"/>
                      <a:pt x="11115" y="6688"/>
                      <a:pt x="10348" y="5818"/>
                    </a:cubicBezTo>
                    <a:cubicBezTo>
                      <a:pt x="9568" y="4949"/>
                      <a:pt x="8098" y="4284"/>
                      <a:pt x="7062" y="3734"/>
                    </a:cubicBezTo>
                    <a:cubicBezTo>
                      <a:pt x="5937" y="3133"/>
                      <a:pt x="4722" y="2698"/>
                      <a:pt x="3532" y="2225"/>
                    </a:cubicBezTo>
                    <a:cubicBezTo>
                      <a:pt x="2254" y="1701"/>
                      <a:pt x="1346" y="972"/>
                      <a:pt x="336" y="51"/>
                    </a:cubicBezTo>
                    <a:cubicBezTo>
                      <a:pt x="300" y="16"/>
                      <a:pt x="260" y="1"/>
                      <a:pt x="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9" name="Google Shape;1999;p11"/>
              <p:cNvSpPr/>
              <p:nvPr/>
            </p:nvSpPr>
            <p:spPr>
              <a:xfrm>
                <a:off x="981009" y="2819500"/>
                <a:ext cx="167384" cy="598301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6092" extrusionOk="0">
                    <a:moveTo>
                      <a:pt x="2362" y="1"/>
                    </a:moveTo>
                    <a:cubicBezTo>
                      <a:pt x="2313" y="1"/>
                      <a:pt x="2263" y="23"/>
                      <a:pt x="2238" y="74"/>
                    </a:cubicBezTo>
                    <a:cubicBezTo>
                      <a:pt x="1586" y="1442"/>
                      <a:pt x="1023" y="2836"/>
                      <a:pt x="537" y="4268"/>
                    </a:cubicBezTo>
                    <a:cubicBezTo>
                      <a:pt x="26" y="5726"/>
                      <a:pt x="0" y="6954"/>
                      <a:pt x="243" y="8463"/>
                    </a:cubicBezTo>
                    <a:cubicBezTo>
                      <a:pt x="460" y="9895"/>
                      <a:pt x="831" y="11289"/>
                      <a:pt x="1356" y="12618"/>
                    </a:cubicBezTo>
                    <a:cubicBezTo>
                      <a:pt x="1905" y="13974"/>
                      <a:pt x="2852" y="14844"/>
                      <a:pt x="3645" y="16033"/>
                    </a:cubicBezTo>
                    <a:lnTo>
                      <a:pt x="3657" y="16033"/>
                    </a:lnTo>
                    <a:cubicBezTo>
                      <a:pt x="3682" y="16073"/>
                      <a:pt x="3723" y="16091"/>
                      <a:pt x="3763" y="16091"/>
                    </a:cubicBezTo>
                    <a:cubicBezTo>
                      <a:pt x="3826" y="16091"/>
                      <a:pt x="3888" y="16047"/>
                      <a:pt x="3888" y="15969"/>
                    </a:cubicBezTo>
                    <a:cubicBezTo>
                      <a:pt x="3900" y="14524"/>
                      <a:pt x="4501" y="13245"/>
                      <a:pt x="4361" y="11775"/>
                    </a:cubicBezTo>
                    <a:cubicBezTo>
                      <a:pt x="4220" y="10483"/>
                      <a:pt x="3939" y="9230"/>
                      <a:pt x="3734" y="7951"/>
                    </a:cubicBezTo>
                    <a:cubicBezTo>
                      <a:pt x="3529" y="6698"/>
                      <a:pt x="3210" y="5458"/>
                      <a:pt x="2775" y="4268"/>
                    </a:cubicBezTo>
                    <a:cubicBezTo>
                      <a:pt x="2263" y="2874"/>
                      <a:pt x="2340" y="1583"/>
                      <a:pt x="2506" y="138"/>
                    </a:cubicBezTo>
                    <a:cubicBezTo>
                      <a:pt x="2514" y="53"/>
                      <a:pt x="2438" y="1"/>
                      <a:pt x="2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0" name="Google Shape;2000;p11"/>
              <p:cNvSpPr/>
              <p:nvPr/>
            </p:nvSpPr>
            <p:spPr>
              <a:xfrm>
                <a:off x="1226323" y="3062248"/>
                <a:ext cx="139388" cy="476313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2811" extrusionOk="0">
                    <a:moveTo>
                      <a:pt x="3516" y="0"/>
                    </a:moveTo>
                    <a:cubicBezTo>
                      <a:pt x="3482" y="0"/>
                      <a:pt x="3448" y="9"/>
                      <a:pt x="3415" y="28"/>
                    </a:cubicBezTo>
                    <a:cubicBezTo>
                      <a:pt x="1688" y="1154"/>
                      <a:pt x="435" y="3826"/>
                      <a:pt x="218" y="5821"/>
                    </a:cubicBezTo>
                    <a:cubicBezTo>
                      <a:pt x="77" y="7151"/>
                      <a:pt x="0" y="8302"/>
                      <a:pt x="320" y="9606"/>
                    </a:cubicBezTo>
                    <a:cubicBezTo>
                      <a:pt x="576" y="10655"/>
                      <a:pt x="768" y="11690"/>
                      <a:pt x="960" y="12752"/>
                    </a:cubicBezTo>
                    <a:lnTo>
                      <a:pt x="960" y="12739"/>
                    </a:lnTo>
                    <a:cubicBezTo>
                      <a:pt x="966" y="12788"/>
                      <a:pt x="1005" y="12811"/>
                      <a:pt x="1046" y="12811"/>
                    </a:cubicBezTo>
                    <a:cubicBezTo>
                      <a:pt x="1091" y="12811"/>
                      <a:pt x="1138" y="12785"/>
                      <a:pt x="1151" y="12739"/>
                    </a:cubicBezTo>
                    <a:cubicBezTo>
                      <a:pt x="1471" y="11614"/>
                      <a:pt x="1944" y="10527"/>
                      <a:pt x="2571" y="9529"/>
                    </a:cubicBezTo>
                    <a:cubicBezTo>
                      <a:pt x="3095" y="8647"/>
                      <a:pt x="3261" y="7675"/>
                      <a:pt x="3402" y="6678"/>
                    </a:cubicBezTo>
                    <a:cubicBezTo>
                      <a:pt x="3581" y="5437"/>
                      <a:pt x="3440" y="4325"/>
                      <a:pt x="3300" y="3097"/>
                    </a:cubicBezTo>
                    <a:cubicBezTo>
                      <a:pt x="3185" y="2023"/>
                      <a:pt x="3389" y="1243"/>
                      <a:pt x="3709" y="246"/>
                    </a:cubicBezTo>
                    <a:cubicBezTo>
                      <a:pt x="3749" y="115"/>
                      <a:pt x="3639" y="0"/>
                      <a:pt x="3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1" name="Google Shape;2001;p11"/>
              <p:cNvSpPr/>
              <p:nvPr/>
            </p:nvSpPr>
            <p:spPr>
              <a:xfrm>
                <a:off x="1363257" y="3314030"/>
                <a:ext cx="99865" cy="456124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2268" extrusionOk="0">
                    <a:moveTo>
                      <a:pt x="2024" y="1"/>
                    </a:moveTo>
                    <a:cubicBezTo>
                      <a:pt x="1984" y="1"/>
                      <a:pt x="1943" y="19"/>
                      <a:pt x="1918" y="59"/>
                    </a:cubicBezTo>
                    <a:cubicBezTo>
                      <a:pt x="857" y="2156"/>
                      <a:pt x="0" y="3998"/>
                      <a:pt x="243" y="6389"/>
                    </a:cubicBezTo>
                    <a:cubicBezTo>
                      <a:pt x="448" y="8448"/>
                      <a:pt x="1138" y="10609"/>
                      <a:pt x="2468" y="12233"/>
                    </a:cubicBezTo>
                    <a:cubicBezTo>
                      <a:pt x="2485" y="12257"/>
                      <a:pt x="2506" y="12267"/>
                      <a:pt x="2528" y="12267"/>
                    </a:cubicBezTo>
                    <a:cubicBezTo>
                      <a:pt x="2574" y="12267"/>
                      <a:pt x="2622" y="12221"/>
                      <a:pt x="2622" y="12169"/>
                    </a:cubicBezTo>
                    <a:cubicBezTo>
                      <a:pt x="2686" y="10136"/>
                      <a:pt x="2494" y="8026"/>
                      <a:pt x="2404" y="5980"/>
                    </a:cubicBezTo>
                    <a:cubicBezTo>
                      <a:pt x="2353" y="4995"/>
                      <a:pt x="2430" y="4010"/>
                      <a:pt x="2276" y="3026"/>
                    </a:cubicBezTo>
                    <a:cubicBezTo>
                      <a:pt x="2123" y="2067"/>
                      <a:pt x="2072" y="1095"/>
                      <a:pt x="2149" y="123"/>
                    </a:cubicBezTo>
                    <a:cubicBezTo>
                      <a:pt x="2149" y="45"/>
                      <a:pt x="2087" y="1"/>
                      <a:pt x="2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2" name="Google Shape;2002;p11"/>
              <p:cNvSpPr/>
              <p:nvPr/>
            </p:nvSpPr>
            <p:spPr>
              <a:xfrm>
                <a:off x="989933" y="3680698"/>
                <a:ext cx="382880" cy="188465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5069" extrusionOk="0">
                    <a:moveTo>
                      <a:pt x="219" y="0"/>
                    </a:moveTo>
                    <a:cubicBezTo>
                      <a:pt x="87" y="0"/>
                      <a:pt x="0" y="169"/>
                      <a:pt x="105" y="274"/>
                    </a:cubicBezTo>
                    <a:cubicBezTo>
                      <a:pt x="860" y="1054"/>
                      <a:pt x="1742" y="1693"/>
                      <a:pt x="2484" y="2499"/>
                    </a:cubicBezTo>
                    <a:cubicBezTo>
                      <a:pt x="3162" y="3215"/>
                      <a:pt x="3814" y="3790"/>
                      <a:pt x="4722" y="4199"/>
                    </a:cubicBezTo>
                    <a:cubicBezTo>
                      <a:pt x="6051" y="4820"/>
                      <a:pt x="7410" y="5068"/>
                      <a:pt x="8823" y="5068"/>
                    </a:cubicBezTo>
                    <a:cubicBezTo>
                      <a:pt x="9245" y="5068"/>
                      <a:pt x="9673" y="5046"/>
                      <a:pt x="10105" y="5005"/>
                    </a:cubicBezTo>
                    <a:lnTo>
                      <a:pt x="10118" y="4992"/>
                    </a:lnTo>
                    <a:cubicBezTo>
                      <a:pt x="10246" y="4992"/>
                      <a:pt x="10297" y="4813"/>
                      <a:pt x="10182" y="4749"/>
                    </a:cubicBezTo>
                    <a:cubicBezTo>
                      <a:pt x="8558" y="3598"/>
                      <a:pt x="7062" y="2448"/>
                      <a:pt x="5284" y="1552"/>
                    </a:cubicBezTo>
                    <a:cubicBezTo>
                      <a:pt x="4428" y="1130"/>
                      <a:pt x="3443" y="1105"/>
                      <a:pt x="2535" y="811"/>
                    </a:cubicBezTo>
                    <a:cubicBezTo>
                      <a:pt x="1781" y="568"/>
                      <a:pt x="1026" y="248"/>
                      <a:pt x="259" y="5"/>
                    </a:cubicBezTo>
                    <a:cubicBezTo>
                      <a:pt x="245" y="2"/>
                      <a:pt x="232" y="0"/>
                      <a:pt x="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3" name="Google Shape;2003;p11"/>
              <p:cNvSpPr/>
              <p:nvPr/>
            </p:nvSpPr>
            <p:spPr>
              <a:xfrm>
                <a:off x="1053250" y="3000232"/>
                <a:ext cx="672214" cy="963297"/>
              </a:xfrm>
              <a:custGeom>
                <a:avLst/>
                <a:gdLst/>
                <a:ahLst/>
                <a:cxnLst/>
                <a:rect l="l" t="t" r="r" b="b"/>
                <a:pathLst>
                  <a:path w="18080" h="25909" extrusionOk="0">
                    <a:moveTo>
                      <a:pt x="471" y="0"/>
                    </a:moveTo>
                    <a:cubicBezTo>
                      <a:pt x="454" y="0"/>
                      <a:pt x="436" y="13"/>
                      <a:pt x="436" y="34"/>
                    </a:cubicBezTo>
                    <a:cubicBezTo>
                      <a:pt x="1" y="4804"/>
                      <a:pt x="806" y="9599"/>
                      <a:pt x="2788" y="13959"/>
                    </a:cubicBezTo>
                    <a:cubicBezTo>
                      <a:pt x="4106" y="16811"/>
                      <a:pt x="5973" y="19445"/>
                      <a:pt x="8402" y="21453"/>
                    </a:cubicBezTo>
                    <a:cubicBezTo>
                      <a:pt x="9732" y="22578"/>
                      <a:pt x="11203" y="23524"/>
                      <a:pt x="12776" y="24279"/>
                    </a:cubicBezTo>
                    <a:cubicBezTo>
                      <a:pt x="14310" y="25008"/>
                      <a:pt x="16113" y="25839"/>
                      <a:pt x="17827" y="25903"/>
                    </a:cubicBezTo>
                    <a:cubicBezTo>
                      <a:pt x="17842" y="25907"/>
                      <a:pt x="17856" y="25909"/>
                      <a:pt x="17870" y="25909"/>
                    </a:cubicBezTo>
                    <a:cubicBezTo>
                      <a:pt x="18029" y="25909"/>
                      <a:pt x="18080" y="25655"/>
                      <a:pt x="17903" y="25596"/>
                    </a:cubicBezTo>
                    <a:cubicBezTo>
                      <a:pt x="16151" y="24803"/>
                      <a:pt x="14233" y="24458"/>
                      <a:pt x="12481" y="23576"/>
                    </a:cubicBezTo>
                    <a:cubicBezTo>
                      <a:pt x="10973" y="22834"/>
                      <a:pt x="9566" y="21900"/>
                      <a:pt x="8287" y="20801"/>
                    </a:cubicBezTo>
                    <a:cubicBezTo>
                      <a:pt x="6024" y="18806"/>
                      <a:pt x="4208" y="16338"/>
                      <a:pt x="2968" y="13589"/>
                    </a:cubicBezTo>
                    <a:cubicBezTo>
                      <a:pt x="1062" y="9330"/>
                      <a:pt x="218" y="4689"/>
                      <a:pt x="500" y="34"/>
                    </a:cubicBezTo>
                    <a:cubicBezTo>
                      <a:pt x="500" y="10"/>
                      <a:pt x="486" y="0"/>
                      <a:pt x="4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4" name="Google Shape;2004;p11"/>
              <p:cNvSpPr/>
              <p:nvPr/>
            </p:nvSpPr>
            <p:spPr>
              <a:xfrm>
                <a:off x="936319" y="3524468"/>
                <a:ext cx="304616" cy="126040"/>
              </a:xfrm>
              <a:custGeom>
                <a:avLst/>
                <a:gdLst/>
                <a:ahLst/>
                <a:cxnLst/>
                <a:rect l="l" t="t" r="r" b="b"/>
                <a:pathLst>
                  <a:path w="8193" h="3390" extrusionOk="0">
                    <a:moveTo>
                      <a:pt x="51" y="0"/>
                    </a:moveTo>
                    <a:cubicBezTo>
                      <a:pt x="26" y="0"/>
                      <a:pt x="0" y="26"/>
                      <a:pt x="26" y="51"/>
                    </a:cubicBezTo>
                    <a:cubicBezTo>
                      <a:pt x="2417" y="1752"/>
                      <a:pt x="5115" y="2928"/>
                      <a:pt x="8031" y="3389"/>
                    </a:cubicBezTo>
                    <a:cubicBezTo>
                      <a:pt x="8035" y="3389"/>
                      <a:pt x="8038" y="3389"/>
                      <a:pt x="8042" y="3389"/>
                    </a:cubicBezTo>
                    <a:cubicBezTo>
                      <a:pt x="8149" y="3389"/>
                      <a:pt x="8193" y="3222"/>
                      <a:pt x="8082" y="3210"/>
                    </a:cubicBezTo>
                    <a:cubicBezTo>
                      <a:pt x="5141" y="2749"/>
                      <a:pt x="2596" y="1496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5" name="Google Shape;2005;p11"/>
              <p:cNvSpPr/>
              <p:nvPr/>
            </p:nvSpPr>
            <p:spPr>
              <a:xfrm>
                <a:off x="1255807" y="3235543"/>
                <a:ext cx="61161" cy="47516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2780" extrusionOk="0">
                    <a:moveTo>
                      <a:pt x="1625" y="1"/>
                    </a:moveTo>
                    <a:cubicBezTo>
                      <a:pt x="1618" y="1"/>
                      <a:pt x="1612" y="4"/>
                      <a:pt x="1612" y="9"/>
                    </a:cubicBezTo>
                    <a:cubicBezTo>
                      <a:pt x="1023" y="2119"/>
                      <a:pt x="384" y="4255"/>
                      <a:pt x="192" y="6428"/>
                    </a:cubicBezTo>
                    <a:cubicBezTo>
                      <a:pt x="0" y="8615"/>
                      <a:pt x="282" y="10610"/>
                      <a:pt x="793" y="12720"/>
                    </a:cubicBezTo>
                    <a:cubicBezTo>
                      <a:pt x="804" y="12762"/>
                      <a:pt x="833" y="12780"/>
                      <a:pt x="863" y="12780"/>
                    </a:cubicBezTo>
                    <a:cubicBezTo>
                      <a:pt x="906" y="12780"/>
                      <a:pt x="949" y="12742"/>
                      <a:pt x="934" y="12681"/>
                    </a:cubicBezTo>
                    <a:cubicBezTo>
                      <a:pt x="486" y="10597"/>
                      <a:pt x="154" y="8564"/>
                      <a:pt x="397" y="6428"/>
                    </a:cubicBezTo>
                    <a:cubicBezTo>
                      <a:pt x="640" y="4267"/>
                      <a:pt x="1151" y="2145"/>
                      <a:pt x="1637" y="22"/>
                    </a:cubicBezTo>
                    <a:cubicBezTo>
                      <a:pt x="1645" y="7"/>
                      <a:pt x="1635" y="1"/>
                      <a:pt x="16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6" name="Google Shape;2006;p11"/>
              <p:cNvSpPr/>
              <p:nvPr/>
            </p:nvSpPr>
            <p:spPr>
              <a:xfrm>
                <a:off x="1415086" y="3473383"/>
                <a:ext cx="128717" cy="427719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1504" extrusionOk="0">
                    <a:moveTo>
                      <a:pt x="656" y="0"/>
                    </a:moveTo>
                    <a:cubicBezTo>
                      <a:pt x="654" y="0"/>
                      <a:pt x="652" y="2"/>
                      <a:pt x="652" y="6"/>
                    </a:cubicBezTo>
                    <a:cubicBezTo>
                      <a:pt x="371" y="2001"/>
                      <a:pt x="0" y="4059"/>
                      <a:pt x="384" y="6067"/>
                    </a:cubicBezTo>
                    <a:cubicBezTo>
                      <a:pt x="780" y="8164"/>
                      <a:pt x="1893" y="9763"/>
                      <a:pt x="3159" y="11451"/>
                    </a:cubicBezTo>
                    <a:cubicBezTo>
                      <a:pt x="3189" y="11488"/>
                      <a:pt x="3230" y="11504"/>
                      <a:pt x="3270" y="11504"/>
                    </a:cubicBezTo>
                    <a:cubicBezTo>
                      <a:pt x="3367" y="11504"/>
                      <a:pt x="3461" y="11413"/>
                      <a:pt x="3389" y="11323"/>
                    </a:cubicBezTo>
                    <a:cubicBezTo>
                      <a:pt x="2187" y="9686"/>
                      <a:pt x="959" y="8049"/>
                      <a:pt x="639" y="5990"/>
                    </a:cubicBezTo>
                    <a:cubicBezTo>
                      <a:pt x="345" y="4008"/>
                      <a:pt x="512" y="2001"/>
                      <a:pt x="665" y="6"/>
                    </a:cubicBezTo>
                    <a:cubicBezTo>
                      <a:pt x="665" y="6"/>
                      <a:pt x="659" y="0"/>
                      <a:pt x="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7" name="Google Shape;2007;p11"/>
              <p:cNvSpPr/>
              <p:nvPr/>
            </p:nvSpPr>
            <p:spPr>
              <a:xfrm>
                <a:off x="1180331" y="3785285"/>
                <a:ext cx="337000" cy="101167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721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2614" y="1536"/>
                      <a:pt x="5576" y="2721"/>
                      <a:pt x="8619" y="2721"/>
                    </a:cubicBezTo>
                    <a:cubicBezTo>
                      <a:pt x="8729" y="2721"/>
                      <a:pt x="8839" y="2719"/>
                      <a:pt x="8948" y="2716"/>
                    </a:cubicBezTo>
                    <a:cubicBezTo>
                      <a:pt x="9063" y="2716"/>
                      <a:pt x="9063" y="2537"/>
                      <a:pt x="8948" y="2537"/>
                    </a:cubicBezTo>
                    <a:cubicBezTo>
                      <a:pt x="5777" y="2499"/>
                      <a:pt x="2836" y="1386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8" name="Google Shape;2008;p11"/>
              <p:cNvSpPr/>
              <p:nvPr/>
            </p:nvSpPr>
            <p:spPr>
              <a:xfrm>
                <a:off x="1514914" y="3762568"/>
                <a:ext cx="100646" cy="154892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4166" extrusionOk="0">
                    <a:moveTo>
                      <a:pt x="19" y="1"/>
                    </a:moveTo>
                    <a:cubicBezTo>
                      <a:pt x="9" y="1"/>
                      <a:pt x="0" y="8"/>
                      <a:pt x="0" y="15"/>
                    </a:cubicBezTo>
                    <a:cubicBezTo>
                      <a:pt x="563" y="1588"/>
                      <a:pt x="1305" y="3110"/>
                      <a:pt x="2635" y="4159"/>
                    </a:cubicBezTo>
                    <a:cubicBezTo>
                      <a:pt x="2642" y="4163"/>
                      <a:pt x="2649" y="4165"/>
                      <a:pt x="2656" y="4165"/>
                    </a:cubicBezTo>
                    <a:cubicBezTo>
                      <a:pt x="2685" y="4165"/>
                      <a:pt x="2707" y="4128"/>
                      <a:pt x="2686" y="4107"/>
                    </a:cubicBezTo>
                    <a:cubicBezTo>
                      <a:pt x="1471" y="3008"/>
                      <a:pt x="627" y="1524"/>
                      <a:pt x="39" y="15"/>
                    </a:cubicBezTo>
                    <a:cubicBezTo>
                      <a:pt x="33" y="5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9" name="Google Shape;2009;p11"/>
              <p:cNvSpPr/>
              <p:nvPr/>
            </p:nvSpPr>
            <p:spPr>
              <a:xfrm>
                <a:off x="957437" y="3331095"/>
                <a:ext cx="223192" cy="219213"/>
              </a:xfrm>
              <a:custGeom>
                <a:avLst/>
                <a:gdLst/>
                <a:ahLst/>
                <a:cxnLst/>
                <a:rect l="l" t="t" r="r" b="b"/>
                <a:pathLst>
                  <a:path w="6003" h="5896" extrusionOk="0">
                    <a:moveTo>
                      <a:pt x="40" y="1"/>
                    </a:moveTo>
                    <a:cubicBezTo>
                      <a:pt x="19" y="1"/>
                      <a:pt x="1" y="28"/>
                      <a:pt x="20" y="48"/>
                    </a:cubicBezTo>
                    <a:cubicBezTo>
                      <a:pt x="1798" y="2158"/>
                      <a:pt x="3754" y="4114"/>
                      <a:pt x="5877" y="5879"/>
                    </a:cubicBezTo>
                    <a:cubicBezTo>
                      <a:pt x="5889" y="5891"/>
                      <a:pt x="5903" y="5896"/>
                      <a:pt x="5916" y="5896"/>
                    </a:cubicBezTo>
                    <a:cubicBezTo>
                      <a:pt x="5961" y="5896"/>
                      <a:pt x="6003" y="5841"/>
                      <a:pt x="5954" y="5802"/>
                    </a:cubicBezTo>
                    <a:cubicBezTo>
                      <a:pt x="3959" y="3871"/>
                      <a:pt x="1862" y="2107"/>
                      <a:pt x="46" y="9"/>
                    </a:cubicBezTo>
                    <a:lnTo>
                      <a:pt x="59" y="9"/>
                    </a:lnTo>
                    <a:cubicBezTo>
                      <a:pt x="53" y="3"/>
                      <a:pt x="4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010" name="Google Shape;2010;p11"/>
          <p:cNvGrpSpPr/>
          <p:nvPr/>
        </p:nvGrpSpPr>
        <p:grpSpPr>
          <a:xfrm flipH="1">
            <a:off x="9300863" y="1357666"/>
            <a:ext cx="1937684" cy="4142676"/>
            <a:chOff x="389550" y="862500"/>
            <a:chExt cx="1340525" cy="2865978"/>
          </a:xfrm>
        </p:grpSpPr>
        <p:sp>
          <p:nvSpPr>
            <p:cNvPr id="2011" name="Google Shape;2011;p11"/>
            <p:cNvSpPr/>
            <p:nvPr/>
          </p:nvSpPr>
          <p:spPr>
            <a:xfrm>
              <a:off x="913974" y="989432"/>
              <a:ext cx="608116" cy="794202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2" name="Google Shape;2012;p11"/>
            <p:cNvSpPr/>
            <p:nvPr/>
          </p:nvSpPr>
          <p:spPr>
            <a:xfrm>
              <a:off x="1033656" y="1259470"/>
              <a:ext cx="386672" cy="122843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3" name="Google Shape;2013;p11"/>
            <p:cNvSpPr/>
            <p:nvPr/>
          </p:nvSpPr>
          <p:spPr>
            <a:xfrm>
              <a:off x="1160403" y="1014008"/>
              <a:ext cx="117675" cy="214380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4" name="Google Shape;2014;p11"/>
            <p:cNvSpPr/>
            <p:nvPr/>
          </p:nvSpPr>
          <p:spPr>
            <a:xfrm>
              <a:off x="964353" y="1215374"/>
              <a:ext cx="50416" cy="300861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5" name="Google Shape;2015;p11"/>
            <p:cNvSpPr/>
            <p:nvPr/>
          </p:nvSpPr>
          <p:spPr>
            <a:xfrm>
              <a:off x="1211117" y="1217605"/>
              <a:ext cx="380872" cy="90868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6" name="Google Shape;2016;p11"/>
            <p:cNvSpPr/>
            <p:nvPr/>
          </p:nvSpPr>
          <p:spPr>
            <a:xfrm>
              <a:off x="1303732" y="862500"/>
              <a:ext cx="426343" cy="248176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7" name="Google Shape;2017;p11"/>
            <p:cNvSpPr/>
            <p:nvPr/>
          </p:nvSpPr>
          <p:spPr>
            <a:xfrm>
              <a:off x="1195873" y="915407"/>
              <a:ext cx="203263" cy="222745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8" name="Google Shape;2018;p11"/>
            <p:cNvSpPr/>
            <p:nvPr/>
          </p:nvSpPr>
          <p:spPr>
            <a:xfrm>
              <a:off x="937249" y="1087587"/>
              <a:ext cx="154185" cy="334471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9" name="Google Shape;2019;p11"/>
            <p:cNvSpPr/>
            <p:nvPr/>
          </p:nvSpPr>
          <p:spPr>
            <a:xfrm>
              <a:off x="772430" y="2455992"/>
              <a:ext cx="248400" cy="229698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0" name="Google Shape;2020;p11"/>
            <p:cNvSpPr/>
            <p:nvPr/>
          </p:nvSpPr>
          <p:spPr>
            <a:xfrm>
              <a:off x="664347" y="1844123"/>
              <a:ext cx="111280" cy="266618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1" name="Google Shape;2021;p11"/>
            <p:cNvSpPr/>
            <p:nvPr/>
          </p:nvSpPr>
          <p:spPr>
            <a:xfrm>
              <a:off x="746999" y="2100590"/>
              <a:ext cx="152587" cy="134406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2" name="Google Shape;2022;p11"/>
            <p:cNvSpPr/>
            <p:nvPr/>
          </p:nvSpPr>
          <p:spPr>
            <a:xfrm>
              <a:off x="728223" y="2329544"/>
              <a:ext cx="252341" cy="82949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3" name="Google Shape;2023;p11"/>
            <p:cNvSpPr/>
            <p:nvPr/>
          </p:nvSpPr>
          <p:spPr>
            <a:xfrm>
              <a:off x="738038" y="2443240"/>
              <a:ext cx="188540" cy="110462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4" name="Google Shape;2024;p11"/>
            <p:cNvSpPr/>
            <p:nvPr/>
          </p:nvSpPr>
          <p:spPr>
            <a:xfrm>
              <a:off x="493208" y="2254886"/>
              <a:ext cx="223675" cy="202594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5" name="Google Shape;2025;p11"/>
            <p:cNvSpPr/>
            <p:nvPr/>
          </p:nvSpPr>
          <p:spPr>
            <a:xfrm>
              <a:off x="672415" y="2108546"/>
              <a:ext cx="83246" cy="130836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6" name="Google Shape;2026;p11"/>
            <p:cNvSpPr/>
            <p:nvPr/>
          </p:nvSpPr>
          <p:spPr>
            <a:xfrm>
              <a:off x="463836" y="2066236"/>
              <a:ext cx="172961" cy="74732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7" name="Google Shape;2027;p11"/>
            <p:cNvSpPr/>
            <p:nvPr/>
          </p:nvSpPr>
          <p:spPr>
            <a:xfrm>
              <a:off x="526298" y="2466589"/>
              <a:ext cx="215421" cy="179170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8" name="Google Shape;2028;p11"/>
            <p:cNvSpPr/>
            <p:nvPr/>
          </p:nvSpPr>
          <p:spPr>
            <a:xfrm>
              <a:off x="568683" y="2689631"/>
              <a:ext cx="221853" cy="107896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9" name="Google Shape;2029;p11"/>
            <p:cNvSpPr/>
            <p:nvPr/>
          </p:nvSpPr>
          <p:spPr>
            <a:xfrm>
              <a:off x="818867" y="2666133"/>
              <a:ext cx="153293" cy="151062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0" name="Google Shape;2030;p11"/>
            <p:cNvSpPr/>
            <p:nvPr/>
          </p:nvSpPr>
          <p:spPr>
            <a:xfrm>
              <a:off x="770385" y="1627773"/>
              <a:ext cx="106521" cy="312238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1" name="Google Shape;2031;p11"/>
            <p:cNvSpPr/>
            <p:nvPr/>
          </p:nvSpPr>
          <p:spPr>
            <a:xfrm>
              <a:off x="855415" y="1610782"/>
              <a:ext cx="196942" cy="306252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2" name="Google Shape;2032;p11"/>
            <p:cNvSpPr/>
            <p:nvPr/>
          </p:nvSpPr>
          <p:spPr>
            <a:xfrm>
              <a:off x="880884" y="1661867"/>
              <a:ext cx="267213" cy="24289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3" name="Google Shape;2033;p11"/>
            <p:cNvSpPr/>
            <p:nvPr/>
          </p:nvSpPr>
          <p:spPr>
            <a:xfrm>
              <a:off x="874972" y="1833899"/>
              <a:ext cx="304318" cy="95478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4" name="Google Shape;2034;p11"/>
            <p:cNvSpPr/>
            <p:nvPr/>
          </p:nvSpPr>
          <p:spPr>
            <a:xfrm>
              <a:off x="851660" y="1926105"/>
              <a:ext cx="283906" cy="12436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5" name="Google Shape;2035;p11"/>
            <p:cNvSpPr/>
            <p:nvPr/>
          </p:nvSpPr>
          <p:spPr>
            <a:xfrm>
              <a:off x="901965" y="2224845"/>
              <a:ext cx="156082" cy="112841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6" name="Google Shape;2036;p11"/>
            <p:cNvSpPr/>
            <p:nvPr/>
          </p:nvSpPr>
          <p:spPr>
            <a:xfrm>
              <a:off x="922042" y="2215216"/>
              <a:ext cx="196868" cy="50230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7" name="Google Shape;2037;p11"/>
            <p:cNvSpPr/>
            <p:nvPr/>
          </p:nvSpPr>
          <p:spPr>
            <a:xfrm>
              <a:off x="935018" y="2156137"/>
              <a:ext cx="194749" cy="67556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8" name="Google Shape;2038;p11"/>
            <p:cNvSpPr/>
            <p:nvPr/>
          </p:nvSpPr>
          <p:spPr>
            <a:xfrm>
              <a:off x="924310" y="2088432"/>
              <a:ext cx="130688" cy="129275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9" name="Google Shape;2039;p11"/>
            <p:cNvSpPr/>
            <p:nvPr/>
          </p:nvSpPr>
          <p:spPr>
            <a:xfrm>
              <a:off x="900663" y="2059729"/>
              <a:ext cx="57443" cy="163704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0" name="Google Shape;2040;p11"/>
            <p:cNvSpPr/>
            <p:nvPr/>
          </p:nvSpPr>
          <p:spPr>
            <a:xfrm>
              <a:off x="560169" y="1819361"/>
              <a:ext cx="94697" cy="170470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1" name="Google Shape;2041;p11"/>
            <p:cNvSpPr/>
            <p:nvPr/>
          </p:nvSpPr>
          <p:spPr>
            <a:xfrm>
              <a:off x="495104" y="1779914"/>
              <a:ext cx="84659" cy="192964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2" name="Google Shape;2042;p11"/>
            <p:cNvSpPr/>
            <p:nvPr/>
          </p:nvSpPr>
          <p:spPr>
            <a:xfrm>
              <a:off x="442903" y="1787907"/>
              <a:ext cx="108491" cy="174449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3" name="Google Shape;2043;p11"/>
            <p:cNvSpPr/>
            <p:nvPr/>
          </p:nvSpPr>
          <p:spPr>
            <a:xfrm>
              <a:off x="394941" y="1876990"/>
              <a:ext cx="156528" cy="96742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4" name="Google Shape;2044;p11"/>
            <p:cNvSpPr/>
            <p:nvPr/>
          </p:nvSpPr>
          <p:spPr>
            <a:xfrm>
              <a:off x="389550" y="1970609"/>
              <a:ext cx="170731" cy="46921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5" name="Google Shape;2045;p11"/>
            <p:cNvSpPr/>
            <p:nvPr/>
          </p:nvSpPr>
          <p:spPr>
            <a:xfrm>
              <a:off x="663864" y="1967151"/>
              <a:ext cx="195381" cy="952031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6" name="Google Shape;2046;p11"/>
            <p:cNvSpPr/>
            <p:nvPr/>
          </p:nvSpPr>
          <p:spPr>
            <a:xfrm>
              <a:off x="560057" y="1994181"/>
              <a:ext cx="178687" cy="529778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7" name="Google Shape;2047;p11"/>
            <p:cNvSpPr/>
            <p:nvPr/>
          </p:nvSpPr>
          <p:spPr>
            <a:xfrm>
              <a:off x="720787" y="2230682"/>
              <a:ext cx="182219" cy="144296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048" name="Google Shape;2048;p11"/>
            <p:cNvGrpSpPr/>
            <p:nvPr/>
          </p:nvGrpSpPr>
          <p:grpSpPr>
            <a:xfrm>
              <a:off x="519149" y="2584450"/>
              <a:ext cx="1026503" cy="1144028"/>
              <a:chOff x="698962" y="2819500"/>
              <a:chExt cx="1026503" cy="1144028"/>
            </a:xfrm>
          </p:grpSpPr>
          <p:sp>
            <p:nvSpPr>
              <p:cNvPr id="2049" name="Google Shape;2049;p11"/>
              <p:cNvSpPr/>
              <p:nvPr/>
            </p:nvSpPr>
            <p:spPr>
              <a:xfrm>
                <a:off x="698962" y="3325741"/>
                <a:ext cx="480812" cy="322462"/>
              </a:xfrm>
              <a:custGeom>
                <a:avLst/>
                <a:gdLst/>
                <a:ahLst/>
                <a:cxnLst/>
                <a:rect l="l" t="t" r="r" b="b"/>
                <a:pathLst>
                  <a:path w="12932" h="8673" extrusionOk="0">
                    <a:moveTo>
                      <a:pt x="221" y="1"/>
                    </a:moveTo>
                    <a:cubicBezTo>
                      <a:pt x="105" y="1"/>
                      <a:pt x="0" y="134"/>
                      <a:pt x="67" y="268"/>
                    </a:cubicBezTo>
                    <a:cubicBezTo>
                      <a:pt x="642" y="1483"/>
                      <a:pt x="1371" y="2621"/>
                      <a:pt x="2241" y="3644"/>
                    </a:cubicBezTo>
                    <a:cubicBezTo>
                      <a:pt x="3136" y="4744"/>
                      <a:pt x="4095" y="5946"/>
                      <a:pt x="5335" y="6675"/>
                    </a:cubicBezTo>
                    <a:cubicBezTo>
                      <a:pt x="7079" y="7704"/>
                      <a:pt x="8958" y="8672"/>
                      <a:pt x="10955" y="8672"/>
                    </a:cubicBezTo>
                    <a:cubicBezTo>
                      <a:pt x="11565" y="8672"/>
                      <a:pt x="12185" y="8582"/>
                      <a:pt x="12816" y="8376"/>
                    </a:cubicBezTo>
                    <a:cubicBezTo>
                      <a:pt x="12880" y="8363"/>
                      <a:pt x="12931" y="8261"/>
                      <a:pt x="12867" y="8209"/>
                    </a:cubicBezTo>
                    <a:cubicBezTo>
                      <a:pt x="11959" y="7493"/>
                      <a:pt x="11115" y="6688"/>
                      <a:pt x="10348" y="5818"/>
                    </a:cubicBezTo>
                    <a:cubicBezTo>
                      <a:pt x="9568" y="4949"/>
                      <a:pt x="8098" y="4284"/>
                      <a:pt x="7062" y="3734"/>
                    </a:cubicBezTo>
                    <a:cubicBezTo>
                      <a:pt x="5937" y="3133"/>
                      <a:pt x="4722" y="2698"/>
                      <a:pt x="3532" y="2225"/>
                    </a:cubicBezTo>
                    <a:cubicBezTo>
                      <a:pt x="2254" y="1701"/>
                      <a:pt x="1346" y="972"/>
                      <a:pt x="336" y="51"/>
                    </a:cubicBezTo>
                    <a:cubicBezTo>
                      <a:pt x="300" y="16"/>
                      <a:pt x="260" y="1"/>
                      <a:pt x="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0" name="Google Shape;2050;p11"/>
              <p:cNvSpPr/>
              <p:nvPr/>
            </p:nvSpPr>
            <p:spPr>
              <a:xfrm>
                <a:off x="981009" y="2819500"/>
                <a:ext cx="167384" cy="598301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6092" extrusionOk="0">
                    <a:moveTo>
                      <a:pt x="2362" y="1"/>
                    </a:moveTo>
                    <a:cubicBezTo>
                      <a:pt x="2313" y="1"/>
                      <a:pt x="2263" y="23"/>
                      <a:pt x="2238" y="74"/>
                    </a:cubicBezTo>
                    <a:cubicBezTo>
                      <a:pt x="1586" y="1442"/>
                      <a:pt x="1023" y="2836"/>
                      <a:pt x="537" y="4268"/>
                    </a:cubicBezTo>
                    <a:cubicBezTo>
                      <a:pt x="26" y="5726"/>
                      <a:pt x="0" y="6954"/>
                      <a:pt x="243" y="8463"/>
                    </a:cubicBezTo>
                    <a:cubicBezTo>
                      <a:pt x="460" y="9895"/>
                      <a:pt x="831" y="11289"/>
                      <a:pt x="1356" y="12618"/>
                    </a:cubicBezTo>
                    <a:cubicBezTo>
                      <a:pt x="1905" y="13974"/>
                      <a:pt x="2852" y="14844"/>
                      <a:pt x="3645" y="16033"/>
                    </a:cubicBezTo>
                    <a:lnTo>
                      <a:pt x="3657" y="16033"/>
                    </a:lnTo>
                    <a:cubicBezTo>
                      <a:pt x="3682" y="16073"/>
                      <a:pt x="3723" y="16091"/>
                      <a:pt x="3763" y="16091"/>
                    </a:cubicBezTo>
                    <a:cubicBezTo>
                      <a:pt x="3826" y="16091"/>
                      <a:pt x="3888" y="16047"/>
                      <a:pt x="3888" y="15969"/>
                    </a:cubicBezTo>
                    <a:cubicBezTo>
                      <a:pt x="3900" y="14524"/>
                      <a:pt x="4501" y="13245"/>
                      <a:pt x="4361" y="11775"/>
                    </a:cubicBezTo>
                    <a:cubicBezTo>
                      <a:pt x="4220" y="10483"/>
                      <a:pt x="3939" y="9230"/>
                      <a:pt x="3734" y="7951"/>
                    </a:cubicBezTo>
                    <a:cubicBezTo>
                      <a:pt x="3529" y="6698"/>
                      <a:pt x="3210" y="5458"/>
                      <a:pt x="2775" y="4268"/>
                    </a:cubicBezTo>
                    <a:cubicBezTo>
                      <a:pt x="2263" y="2874"/>
                      <a:pt x="2340" y="1583"/>
                      <a:pt x="2506" y="138"/>
                    </a:cubicBezTo>
                    <a:cubicBezTo>
                      <a:pt x="2514" y="53"/>
                      <a:pt x="2438" y="1"/>
                      <a:pt x="2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1" name="Google Shape;2051;p11"/>
              <p:cNvSpPr/>
              <p:nvPr/>
            </p:nvSpPr>
            <p:spPr>
              <a:xfrm>
                <a:off x="1226323" y="3062248"/>
                <a:ext cx="139388" cy="476313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2811" extrusionOk="0">
                    <a:moveTo>
                      <a:pt x="3516" y="0"/>
                    </a:moveTo>
                    <a:cubicBezTo>
                      <a:pt x="3482" y="0"/>
                      <a:pt x="3448" y="9"/>
                      <a:pt x="3415" y="28"/>
                    </a:cubicBezTo>
                    <a:cubicBezTo>
                      <a:pt x="1688" y="1154"/>
                      <a:pt x="435" y="3826"/>
                      <a:pt x="218" y="5821"/>
                    </a:cubicBezTo>
                    <a:cubicBezTo>
                      <a:pt x="77" y="7151"/>
                      <a:pt x="0" y="8302"/>
                      <a:pt x="320" y="9606"/>
                    </a:cubicBezTo>
                    <a:cubicBezTo>
                      <a:pt x="576" y="10655"/>
                      <a:pt x="768" y="11690"/>
                      <a:pt x="960" y="12752"/>
                    </a:cubicBezTo>
                    <a:lnTo>
                      <a:pt x="960" y="12739"/>
                    </a:lnTo>
                    <a:cubicBezTo>
                      <a:pt x="966" y="12788"/>
                      <a:pt x="1005" y="12811"/>
                      <a:pt x="1046" y="12811"/>
                    </a:cubicBezTo>
                    <a:cubicBezTo>
                      <a:pt x="1091" y="12811"/>
                      <a:pt x="1138" y="12785"/>
                      <a:pt x="1151" y="12739"/>
                    </a:cubicBezTo>
                    <a:cubicBezTo>
                      <a:pt x="1471" y="11614"/>
                      <a:pt x="1944" y="10527"/>
                      <a:pt x="2571" y="9529"/>
                    </a:cubicBezTo>
                    <a:cubicBezTo>
                      <a:pt x="3095" y="8647"/>
                      <a:pt x="3261" y="7675"/>
                      <a:pt x="3402" y="6678"/>
                    </a:cubicBezTo>
                    <a:cubicBezTo>
                      <a:pt x="3581" y="5437"/>
                      <a:pt x="3440" y="4325"/>
                      <a:pt x="3300" y="3097"/>
                    </a:cubicBezTo>
                    <a:cubicBezTo>
                      <a:pt x="3185" y="2023"/>
                      <a:pt x="3389" y="1243"/>
                      <a:pt x="3709" y="246"/>
                    </a:cubicBezTo>
                    <a:cubicBezTo>
                      <a:pt x="3749" y="115"/>
                      <a:pt x="3639" y="0"/>
                      <a:pt x="3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2" name="Google Shape;2052;p11"/>
              <p:cNvSpPr/>
              <p:nvPr/>
            </p:nvSpPr>
            <p:spPr>
              <a:xfrm>
                <a:off x="1363257" y="3314030"/>
                <a:ext cx="99865" cy="456124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2268" extrusionOk="0">
                    <a:moveTo>
                      <a:pt x="2024" y="1"/>
                    </a:moveTo>
                    <a:cubicBezTo>
                      <a:pt x="1984" y="1"/>
                      <a:pt x="1943" y="19"/>
                      <a:pt x="1918" y="59"/>
                    </a:cubicBezTo>
                    <a:cubicBezTo>
                      <a:pt x="857" y="2156"/>
                      <a:pt x="0" y="3998"/>
                      <a:pt x="243" y="6389"/>
                    </a:cubicBezTo>
                    <a:cubicBezTo>
                      <a:pt x="448" y="8448"/>
                      <a:pt x="1138" y="10609"/>
                      <a:pt x="2468" y="12233"/>
                    </a:cubicBezTo>
                    <a:cubicBezTo>
                      <a:pt x="2485" y="12257"/>
                      <a:pt x="2506" y="12267"/>
                      <a:pt x="2528" y="12267"/>
                    </a:cubicBezTo>
                    <a:cubicBezTo>
                      <a:pt x="2574" y="12267"/>
                      <a:pt x="2622" y="12221"/>
                      <a:pt x="2622" y="12169"/>
                    </a:cubicBezTo>
                    <a:cubicBezTo>
                      <a:pt x="2686" y="10136"/>
                      <a:pt x="2494" y="8026"/>
                      <a:pt x="2404" y="5980"/>
                    </a:cubicBezTo>
                    <a:cubicBezTo>
                      <a:pt x="2353" y="4995"/>
                      <a:pt x="2430" y="4010"/>
                      <a:pt x="2276" y="3026"/>
                    </a:cubicBezTo>
                    <a:cubicBezTo>
                      <a:pt x="2123" y="2067"/>
                      <a:pt x="2072" y="1095"/>
                      <a:pt x="2149" y="123"/>
                    </a:cubicBezTo>
                    <a:cubicBezTo>
                      <a:pt x="2149" y="45"/>
                      <a:pt x="2087" y="1"/>
                      <a:pt x="20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3" name="Google Shape;2053;p11"/>
              <p:cNvSpPr/>
              <p:nvPr/>
            </p:nvSpPr>
            <p:spPr>
              <a:xfrm>
                <a:off x="989933" y="3680698"/>
                <a:ext cx="382880" cy="188465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5069" extrusionOk="0">
                    <a:moveTo>
                      <a:pt x="219" y="0"/>
                    </a:moveTo>
                    <a:cubicBezTo>
                      <a:pt x="87" y="0"/>
                      <a:pt x="0" y="169"/>
                      <a:pt x="105" y="274"/>
                    </a:cubicBezTo>
                    <a:cubicBezTo>
                      <a:pt x="860" y="1054"/>
                      <a:pt x="1742" y="1693"/>
                      <a:pt x="2484" y="2499"/>
                    </a:cubicBezTo>
                    <a:cubicBezTo>
                      <a:pt x="3162" y="3215"/>
                      <a:pt x="3814" y="3790"/>
                      <a:pt x="4722" y="4199"/>
                    </a:cubicBezTo>
                    <a:cubicBezTo>
                      <a:pt x="6051" y="4820"/>
                      <a:pt x="7410" y="5068"/>
                      <a:pt x="8823" y="5068"/>
                    </a:cubicBezTo>
                    <a:cubicBezTo>
                      <a:pt x="9245" y="5068"/>
                      <a:pt x="9673" y="5046"/>
                      <a:pt x="10105" y="5005"/>
                    </a:cubicBezTo>
                    <a:lnTo>
                      <a:pt x="10118" y="4992"/>
                    </a:lnTo>
                    <a:cubicBezTo>
                      <a:pt x="10246" y="4992"/>
                      <a:pt x="10297" y="4813"/>
                      <a:pt x="10182" y="4749"/>
                    </a:cubicBezTo>
                    <a:cubicBezTo>
                      <a:pt x="8558" y="3598"/>
                      <a:pt x="7062" y="2448"/>
                      <a:pt x="5284" y="1552"/>
                    </a:cubicBezTo>
                    <a:cubicBezTo>
                      <a:pt x="4428" y="1130"/>
                      <a:pt x="3443" y="1105"/>
                      <a:pt x="2535" y="811"/>
                    </a:cubicBezTo>
                    <a:cubicBezTo>
                      <a:pt x="1781" y="568"/>
                      <a:pt x="1026" y="248"/>
                      <a:pt x="259" y="5"/>
                    </a:cubicBezTo>
                    <a:cubicBezTo>
                      <a:pt x="245" y="2"/>
                      <a:pt x="232" y="0"/>
                      <a:pt x="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4" name="Google Shape;2054;p11"/>
              <p:cNvSpPr/>
              <p:nvPr/>
            </p:nvSpPr>
            <p:spPr>
              <a:xfrm>
                <a:off x="1053250" y="3000232"/>
                <a:ext cx="672214" cy="963297"/>
              </a:xfrm>
              <a:custGeom>
                <a:avLst/>
                <a:gdLst/>
                <a:ahLst/>
                <a:cxnLst/>
                <a:rect l="l" t="t" r="r" b="b"/>
                <a:pathLst>
                  <a:path w="18080" h="25909" extrusionOk="0">
                    <a:moveTo>
                      <a:pt x="471" y="0"/>
                    </a:moveTo>
                    <a:cubicBezTo>
                      <a:pt x="454" y="0"/>
                      <a:pt x="436" y="13"/>
                      <a:pt x="436" y="34"/>
                    </a:cubicBezTo>
                    <a:cubicBezTo>
                      <a:pt x="1" y="4804"/>
                      <a:pt x="806" y="9599"/>
                      <a:pt x="2788" y="13959"/>
                    </a:cubicBezTo>
                    <a:cubicBezTo>
                      <a:pt x="4106" y="16811"/>
                      <a:pt x="5973" y="19445"/>
                      <a:pt x="8402" y="21453"/>
                    </a:cubicBezTo>
                    <a:cubicBezTo>
                      <a:pt x="9732" y="22578"/>
                      <a:pt x="11203" y="23524"/>
                      <a:pt x="12776" y="24279"/>
                    </a:cubicBezTo>
                    <a:cubicBezTo>
                      <a:pt x="14310" y="25008"/>
                      <a:pt x="16113" y="25839"/>
                      <a:pt x="17827" y="25903"/>
                    </a:cubicBezTo>
                    <a:cubicBezTo>
                      <a:pt x="17842" y="25907"/>
                      <a:pt x="17856" y="25909"/>
                      <a:pt x="17870" y="25909"/>
                    </a:cubicBezTo>
                    <a:cubicBezTo>
                      <a:pt x="18029" y="25909"/>
                      <a:pt x="18080" y="25655"/>
                      <a:pt x="17903" y="25596"/>
                    </a:cubicBezTo>
                    <a:cubicBezTo>
                      <a:pt x="16151" y="24803"/>
                      <a:pt x="14233" y="24458"/>
                      <a:pt x="12481" y="23576"/>
                    </a:cubicBezTo>
                    <a:cubicBezTo>
                      <a:pt x="10973" y="22834"/>
                      <a:pt x="9566" y="21900"/>
                      <a:pt x="8287" y="20801"/>
                    </a:cubicBezTo>
                    <a:cubicBezTo>
                      <a:pt x="6024" y="18806"/>
                      <a:pt x="4208" y="16338"/>
                      <a:pt x="2968" y="13589"/>
                    </a:cubicBezTo>
                    <a:cubicBezTo>
                      <a:pt x="1062" y="9330"/>
                      <a:pt x="218" y="4689"/>
                      <a:pt x="500" y="34"/>
                    </a:cubicBezTo>
                    <a:cubicBezTo>
                      <a:pt x="500" y="10"/>
                      <a:pt x="486" y="0"/>
                      <a:pt x="4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5" name="Google Shape;2055;p11"/>
              <p:cNvSpPr/>
              <p:nvPr/>
            </p:nvSpPr>
            <p:spPr>
              <a:xfrm>
                <a:off x="936319" y="3524468"/>
                <a:ext cx="304616" cy="126040"/>
              </a:xfrm>
              <a:custGeom>
                <a:avLst/>
                <a:gdLst/>
                <a:ahLst/>
                <a:cxnLst/>
                <a:rect l="l" t="t" r="r" b="b"/>
                <a:pathLst>
                  <a:path w="8193" h="3390" extrusionOk="0">
                    <a:moveTo>
                      <a:pt x="51" y="0"/>
                    </a:moveTo>
                    <a:cubicBezTo>
                      <a:pt x="26" y="0"/>
                      <a:pt x="0" y="26"/>
                      <a:pt x="26" y="51"/>
                    </a:cubicBezTo>
                    <a:cubicBezTo>
                      <a:pt x="2417" y="1752"/>
                      <a:pt x="5115" y="2928"/>
                      <a:pt x="8031" y="3389"/>
                    </a:cubicBezTo>
                    <a:cubicBezTo>
                      <a:pt x="8035" y="3389"/>
                      <a:pt x="8038" y="3389"/>
                      <a:pt x="8042" y="3389"/>
                    </a:cubicBezTo>
                    <a:cubicBezTo>
                      <a:pt x="8149" y="3389"/>
                      <a:pt x="8193" y="3222"/>
                      <a:pt x="8082" y="3210"/>
                    </a:cubicBezTo>
                    <a:cubicBezTo>
                      <a:pt x="5141" y="2749"/>
                      <a:pt x="2596" y="1496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6" name="Google Shape;2056;p11"/>
              <p:cNvSpPr/>
              <p:nvPr/>
            </p:nvSpPr>
            <p:spPr>
              <a:xfrm>
                <a:off x="1255807" y="3235543"/>
                <a:ext cx="61161" cy="47516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2780" extrusionOk="0">
                    <a:moveTo>
                      <a:pt x="1625" y="1"/>
                    </a:moveTo>
                    <a:cubicBezTo>
                      <a:pt x="1618" y="1"/>
                      <a:pt x="1612" y="4"/>
                      <a:pt x="1612" y="9"/>
                    </a:cubicBezTo>
                    <a:cubicBezTo>
                      <a:pt x="1023" y="2119"/>
                      <a:pt x="384" y="4255"/>
                      <a:pt x="192" y="6428"/>
                    </a:cubicBezTo>
                    <a:cubicBezTo>
                      <a:pt x="0" y="8615"/>
                      <a:pt x="282" y="10610"/>
                      <a:pt x="793" y="12720"/>
                    </a:cubicBezTo>
                    <a:cubicBezTo>
                      <a:pt x="804" y="12762"/>
                      <a:pt x="833" y="12780"/>
                      <a:pt x="863" y="12780"/>
                    </a:cubicBezTo>
                    <a:cubicBezTo>
                      <a:pt x="906" y="12780"/>
                      <a:pt x="949" y="12742"/>
                      <a:pt x="934" y="12681"/>
                    </a:cubicBezTo>
                    <a:cubicBezTo>
                      <a:pt x="486" y="10597"/>
                      <a:pt x="154" y="8564"/>
                      <a:pt x="397" y="6428"/>
                    </a:cubicBezTo>
                    <a:cubicBezTo>
                      <a:pt x="640" y="4267"/>
                      <a:pt x="1151" y="2145"/>
                      <a:pt x="1637" y="22"/>
                    </a:cubicBezTo>
                    <a:cubicBezTo>
                      <a:pt x="1645" y="7"/>
                      <a:pt x="1635" y="1"/>
                      <a:pt x="16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7" name="Google Shape;2057;p11"/>
              <p:cNvSpPr/>
              <p:nvPr/>
            </p:nvSpPr>
            <p:spPr>
              <a:xfrm>
                <a:off x="1415086" y="3473383"/>
                <a:ext cx="128717" cy="427719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1504" extrusionOk="0">
                    <a:moveTo>
                      <a:pt x="656" y="0"/>
                    </a:moveTo>
                    <a:cubicBezTo>
                      <a:pt x="654" y="0"/>
                      <a:pt x="652" y="2"/>
                      <a:pt x="652" y="6"/>
                    </a:cubicBezTo>
                    <a:cubicBezTo>
                      <a:pt x="371" y="2001"/>
                      <a:pt x="0" y="4059"/>
                      <a:pt x="384" y="6067"/>
                    </a:cubicBezTo>
                    <a:cubicBezTo>
                      <a:pt x="780" y="8164"/>
                      <a:pt x="1893" y="9763"/>
                      <a:pt x="3159" y="11451"/>
                    </a:cubicBezTo>
                    <a:cubicBezTo>
                      <a:pt x="3189" y="11488"/>
                      <a:pt x="3230" y="11504"/>
                      <a:pt x="3270" y="11504"/>
                    </a:cubicBezTo>
                    <a:cubicBezTo>
                      <a:pt x="3367" y="11504"/>
                      <a:pt x="3461" y="11413"/>
                      <a:pt x="3389" y="11323"/>
                    </a:cubicBezTo>
                    <a:cubicBezTo>
                      <a:pt x="2187" y="9686"/>
                      <a:pt x="959" y="8049"/>
                      <a:pt x="639" y="5990"/>
                    </a:cubicBezTo>
                    <a:cubicBezTo>
                      <a:pt x="345" y="4008"/>
                      <a:pt x="512" y="2001"/>
                      <a:pt x="665" y="6"/>
                    </a:cubicBezTo>
                    <a:cubicBezTo>
                      <a:pt x="665" y="6"/>
                      <a:pt x="659" y="0"/>
                      <a:pt x="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8" name="Google Shape;2058;p11"/>
              <p:cNvSpPr/>
              <p:nvPr/>
            </p:nvSpPr>
            <p:spPr>
              <a:xfrm>
                <a:off x="1180331" y="3785285"/>
                <a:ext cx="337000" cy="101167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721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2614" y="1536"/>
                      <a:pt x="5576" y="2721"/>
                      <a:pt x="8619" y="2721"/>
                    </a:cubicBezTo>
                    <a:cubicBezTo>
                      <a:pt x="8729" y="2721"/>
                      <a:pt x="8839" y="2719"/>
                      <a:pt x="8948" y="2716"/>
                    </a:cubicBezTo>
                    <a:cubicBezTo>
                      <a:pt x="9063" y="2716"/>
                      <a:pt x="9063" y="2537"/>
                      <a:pt x="8948" y="2537"/>
                    </a:cubicBezTo>
                    <a:cubicBezTo>
                      <a:pt x="5777" y="2499"/>
                      <a:pt x="2836" y="1386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9" name="Google Shape;2059;p11"/>
              <p:cNvSpPr/>
              <p:nvPr/>
            </p:nvSpPr>
            <p:spPr>
              <a:xfrm>
                <a:off x="1514914" y="3762568"/>
                <a:ext cx="100646" cy="154892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4166" extrusionOk="0">
                    <a:moveTo>
                      <a:pt x="19" y="1"/>
                    </a:moveTo>
                    <a:cubicBezTo>
                      <a:pt x="9" y="1"/>
                      <a:pt x="0" y="8"/>
                      <a:pt x="0" y="15"/>
                    </a:cubicBezTo>
                    <a:cubicBezTo>
                      <a:pt x="563" y="1588"/>
                      <a:pt x="1305" y="3110"/>
                      <a:pt x="2635" y="4159"/>
                    </a:cubicBezTo>
                    <a:cubicBezTo>
                      <a:pt x="2642" y="4163"/>
                      <a:pt x="2649" y="4165"/>
                      <a:pt x="2656" y="4165"/>
                    </a:cubicBezTo>
                    <a:cubicBezTo>
                      <a:pt x="2685" y="4165"/>
                      <a:pt x="2707" y="4128"/>
                      <a:pt x="2686" y="4107"/>
                    </a:cubicBezTo>
                    <a:cubicBezTo>
                      <a:pt x="1471" y="3008"/>
                      <a:pt x="627" y="1524"/>
                      <a:pt x="39" y="15"/>
                    </a:cubicBezTo>
                    <a:cubicBezTo>
                      <a:pt x="33" y="5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60" name="Google Shape;2060;p11"/>
              <p:cNvSpPr/>
              <p:nvPr/>
            </p:nvSpPr>
            <p:spPr>
              <a:xfrm>
                <a:off x="957437" y="3331095"/>
                <a:ext cx="223192" cy="219213"/>
              </a:xfrm>
              <a:custGeom>
                <a:avLst/>
                <a:gdLst/>
                <a:ahLst/>
                <a:cxnLst/>
                <a:rect l="l" t="t" r="r" b="b"/>
                <a:pathLst>
                  <a:path w="6003" h="5896" extrusionOk="0">
                    <a:moveTo>
                      <a:pt x="40" y="1"/>
                    </a:moveTo>
                    <a:cubicBezTo>
                      <a:pt x="19" y="1"/>
                      <a:pt x="1" y="28"/>
                      <a:pt x="20" y="48"/>
                    </a:cubicBezTo>
                    <a:cubicBezTo>
                      <a:pt x="1798" y="2158"/>
                      <a:pt x="3754" y="4114"/>
                      <a:pt x="5877" y="5879"/>
                    </a:cubicBezTo>
                    <a:cubicBezTo>
                      <a:pt x="5889" y="5891"/>
                      <a:pt x="5903" y="5896"/>
                      <a:pt x="5916" y="5896"/>
                    </a:cubicBezTo>
                    <a:cubicBezTo>
                      <a:pt x="5961" y="5896"/>
                      <a:pt x="6003" y="5841"/>
                      <a:pt x="5954" y="5802"/>
                    </a:cubicBezTo>
                    <a:cubicBezTo>
                      <a:pt x="3959" y="3871"/>
                      <a:pt x="1862" y="2107"/>
                      <a:pt x="46" y="9"/>
                    </a:cubicBezTo>
                    <a:lnTo>
                      <a:pt x="59" y="9"/>
                    </a:lnTo>
                    <a:cubicBezTo>
                      <a:pt x="53" y="3"/>
                      <a:pt x="4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11" name="Rectangle 10"/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/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  <a:endParaRPr lang="en-US" noProof="0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3" name="Google Shape;2063;p13"/>
          <p:cNvGrpSpPr/>
          <p:nvPr/>
        </p:nvGrpSpPr>
        <p:grpSpPr>
          <a:xfrm>
            <a:off x="117655" y="3105709"/>
            <a:ext cx="1651849" cy="4294100"/>
            <a:chOff x="236825" y="823300"/>
            <a:chExt cx="818125" cy="2126775"/>
          </a:xfrm>
        </p:grpSpPr>
        <p:sp>
          <p:nvSpPr>
            <p:cNvPr id="2064" name="Google Shape;2064;p13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5" name="Google Shape;2065;p13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6" name="Google Shape;2066;p13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7" name="Google Shape;2067;p13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8" name="Google Shape;2068;p13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9" name="Google Shape;2069;p13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0" name="Google Shape;2070;p13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1" name="Google Shape;2071;p13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2" name="Google Shape;2072;p13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3" name="Google Shape;2073;p13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4" name="Google Shape;2074;p13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5" name="Google Shape;2075;p13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6" name="Google Shape;2076;p13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7" name="Google Shape;2077;p13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8" name="Google Shape;2078;p13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9" name="Google Shape;2079;p13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0" name="Google Shape;2080;p13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1" name="Google Shape;2081;p13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2" name="Google Shape;2082;p13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3" name="Google Shape;2083;p13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4" name="Google Shape;2084;p13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5" name="Google Shape;2085;p13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6" name="Google Shape;2086;p13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7" name="Google Shape;2087;p13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8" name="Google Shape;2088;p13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9" name="Google Shape;2089;p13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0" name="Google Shape;2090;p13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1" name="Google Shape;2091;p13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2" name="Google Shape;2092;p13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3" name="Google Shape;2093;p13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4" name="Google Shape;2094;p13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5" name="Google Shape;2095;p13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6" name="Google Shape;2096;p13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107" name="Google Shape;2107;p13"/>
          <p:cNvGrpSpPr/>
          <p:nvPr/>
        </p:nvGrpSpPr>
        <p:grpSpPr>
          <a:xfrm rot="10800000">
            <a:off x="10540156" y="-2116091"/>
            <a:ext cx="1651849" cy="4294100"/>
            <a:chOff x="236825" y="823300"/>
            <a:chExt cx="818125" cy="2126775"/>
          </a:xfrm>
        </p:grpSpPr>
        <p:sp>
          <p:nvSpPr>
            <p:cNvPr id="2108" name="Google Shape;2108;p13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151" name="Google Shape;2151;p13"/>
          <p:cNvGrpSpPr/>
          <p:nvPr/>
        </p:nvGrpSpPr>
        <p:grpSpPr>
          <a:xfrm flipH="1"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2152" name="Google Shape;2152;p13"/>
            <p:cNvSpPr/>
            <p:nvPr/>
          </p:nvSpPr>
          <p:spPr>
            <a:xfrm flipH="1">
              <a:off x="6440237" y="953686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3" name="Google Shape;2153;p13"/>
            <p:cNvSpPr/>
            <p:nvPr/>
          </p:nvSpPr>
          <p:spPr>
            <a:xfrm flipH="1">
              <a:off x="6737608" y="1181280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4" name="Google Shape;2154;p13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5" name="Google Shape;2155;p13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6" name="Google Shape;2156;p13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7" name="Google Shape;2157;p13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8" name="Google Shape;2158;p13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9" name="Google Shape;2159;p13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0" name="Google Shape;2160;p13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1" name="Google Shape;2161;p13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2" name="Google Shape;2162;p13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3" name="Google Shape;2163;p13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4" name="Google Shape;2164;p13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5" name="Google Shape;2165;p13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6" name="Google Shape;2166;p13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7" name="Google Shape;2167;p13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8" name="Google Shape;2168;p13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9" name="Google Shape;2169;p13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0" name="Google Shape;2170;p13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1" name="Google Shape;2171;p13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2" name="Google Shape;2172;p13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3" name="Google Shape;2173;p13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4" name="Google Shape;2174;p13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5" name="Google Shape;2175;p13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6" name="Google Shape;2176;p13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7" name="Google Shape;2177;p13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8" name="Google Shape;2178;p13"/>
            <p:cNvSpPr/>
            <p:nvPr/>
          </p:nvSpPr>
          <p:spPr>
            <a:xfrm rot="10800000" flipH="1">
              <a:off x="4951667" y="51853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9" name="Google Shape;2179;p13"/>
            <p:cNvSpPr/>
            <p:nvPr/>
          </p:nvSpPr>
          <p:spPr>
            <a:xfrm rot="10800000" flipH="1">
              <a:off x="4770235" y="760913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0" name="Google Shape;2180;p13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1" name="Google Shape;2181;p13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2" name="Google Shape;2182;p13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3" name="Google Shape;2183;p13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184" name="Google Shape;2184;p13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2185" name="Google Shape;2185;p13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6" name="Google Shape;2186;p13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7" name="Google Shape;2187;p13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8" name="Google Shape;2188;p13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9" name="Google Shape;2189;p13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0" name="Google Shape;2190;p13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1" name="Google Shape;2191;p13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2" name="Google Shape;2192;p13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3" name="Google Shape;2193;p13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4" name="Google Shape;2194;p13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5" name="Google Shape;2195;p13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6" name="Google Shape;2196;p13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7" name="Google Shape;2197;p13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8" name="Google Shape;2198;p13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9" name="Google Shape;2199;p13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0" name="Google Shape;2200;p13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1" name="Google Shape;2201;p13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2" name="Google Shape;2202;p13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203" name="Google Shape;2203;p13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4" name="Google Shape;2204;p13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5" name="Google Shape;2205;p13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6" name="Google Shape;2206;p13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7" name="Google Shape;2207;p13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8" name="Google Shape;2208;p13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9" name="Google Shape;2209;p13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0" name="Google Shape;2210;p13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1" name="Google Shape;2211;p13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2" name="Google Shape;2212;p13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3" name="Google Shape;2213;p13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4" name="Google Shape;2214;p13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5" name="Google Shape;2215;p13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6" name="Google Shape;2216;p13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7" name="Google Shape;2217;p13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8" name="Google Shape;2218;p13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9" name="Google Shape;2219;p13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0" name="Google Shape;2220;p13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1" name="Google Shape;2221;p13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2" name="Google Shape;2222;p13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3" name="Google Shape;2223;p13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4" name="Google Shape;2224;p13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5" name="Google Shape;2225;p13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6" name="Google Shape;2226;p13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7" name="Google Shape;2227;p13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8" name="Google Shape;2228;p13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9" name="Google Shape;2229;p13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0" name="Google Shape;2230;p13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1" name="Google Shape;2231;p13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2" name="Google Shape;2232;p13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3" name="Google Shape;2233;p13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4" name="Google Shape;2234;p13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5" name="Google Shape;2235;p13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6" name="Google Shape;2236;p13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7" name="Google Shape;2237;p13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8" name="Google Shape;2238;p13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9" name="Google Shape;2239;p13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0" name="Google Shape;2240;p13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1" name="Google Shape;2241;p13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2" name="Google Shape;2242;p13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3" name="Google Shape;2243;p13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4" name="Google Shape;2244;p13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5" name="Google Shape;2245;p13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6" name="Google Shape;2246;p13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7" name="Google Shape;2247;p13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8" name="Google Shape;2248;p13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9" name="Google Shape;2249;p13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0" name="Google Shape;2250;p13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1" name="Google Shape;2251;p13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252" name="Google Shape;2252;p13"/>
          <p:cNvSpPr txBox="1">
            <a:spLocks noGrp="1"/>
          </p:cNvSpPr>
          <p:nvPr>
            <p:ph type="title"/>
          </p:nvPr>
        </p:nvSpPr>
        <p:spPr>
          <a:xfrm>
            <a:off x="1365884" y="2425300"/>
            <a:ext cx="4648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5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/>
        </p:txBody>
      </p:sp>
      <p:sp>
        <p:nvSpPr>
          <p:cNvPr id="2253" name="Google Shape;2253;p13"/>
          <p:cNvSpPr txBox="1">
            <a:spLocks noGrp="1"/>
          </p:cNvSpPr>
          <p:nvPr>
            <p:ph type="title" idx="2" hasCustomPrompt="1"/>
          </p:nvPr>
        </p:nvSpPr>
        <p:spPr>
          <a:xfrm>
            <a:off x="2839884" y="1712401"/>
            <a:ext cx="1700400" cy="4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5">
                <a:solidFill>
                  <a:srgbClr val="F7F6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54" name="Google Shape;2254;p13"/>
          <p:cNvSpPr txBox="1">
            <a:spLocks noGrp="1"/>
          </p:cNvSpPr>
          <p:nvPr>
            <p:ph type="subTitle" idx="1"/>
          </p:nvPr>
        </p:nvSpPr>
        <p:spPr>
          <a:xfrm>
            <a:off x="2132484" y="3027300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5" name="Google Shape;2255;p13"/>
          <p:cNvSpPr txBox="1">
            <a:spLocks noGrp="1"/>
          </p:cNvSpPr>
          <p:nvPr>
            <p:ph type="title" idx="3"/>
          </p:nvPr>
        </p:nvSpPr>
        <p:spPr>
          <a:xfrm>
            <a:off x="6177717" y="2425300"/>
            <a:ext cx="4648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5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/>
        </p:txBody>
      </p:sp>
      <p:sp>
        <p:nvSpPr>
          <p:cNvPr id="2256" name="Google Shape;2256;p13"/>
          <p:cNvSpPr txBox="1">
            <a:spLocks noGrp="1"/>
          </p:cNvSpPr>
          <p:nvPr>
            <p:ph type="title" idx="4" hasCustomPrompt="1"/>
          </p:nvPr>
        </p:nvSpPr>
        <p:spPr>
          <a:xfrm>
            <a:off x="7651717" y="1712401"/>
            <a:ext cx="1700400" cy="4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5">
                <a:solidFill>
                  <a:srgbClr val="F7F6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57" name="Google Shape;2257;p13"/>
          <p:cNvSpPr txBox="1">
            <a:spLocks noGrp="1"/>
          </p:cNvSpPr>
          <p:nvPr>
            <p:ph type="subTitle" idx="5"/>
          </p:nvPr>
        </p:nvSpPr>
        <p:spPr>
          <a:xfrm>
            <a:off x="6944317" y="3027300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8" name="Google Shape;2258;p13"/>
          <p:cNvSpPr txBox="1">
            <a:spLocks noGrp="1"/>
          </p:cNvSpPr>
          <p:nvPr>
            <p:ph type="title" idx="6"/>
          </p:nvPr>
        </p:nvSpPr>
        <p:spPr>
          <a:xfrm>
            <a:off x="1365884" y="4872733"/>
            <a:ext cx="4648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5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/>
        </p:txBody>
      </p:sp>
      <p:sp>
        <p:nvSpPr>
          <p:cNvPr id="2259" name="Google Shape;2259;p13"/>
          <p:cNvSpPr txBox="1">
            <a:spLocks noGrp="1"/>
          </p:cNvSpPr>
          <p:nvPr>
            <p:ph type="title" idx="7" hasCustomPrompt="1"/>
          </p:nvPr>
        </p:nvSpPr>
        <p:spPr>
          <a:xfrm>
            <a:off x="2839884" y="4167217"/>
            <a:ext cx="1700400" cy="4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5">
                <a:solidFill>
                  <a:srgbClr val="F7F6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60" name="Google Shape;2260;p13"/>
          <p:cNvSpPr txBox="1">
            <a:spLocks noGrp="1"/>
          </p:cNvSpPr>
          <p:nvPr>
            <p:ph type="subTitle" idx="8"/>
          </p:nvPr>
        </p:nvSpPr>
        <p:spPr>
          <a:xfrm>
            <a:off x="2132484" y="5474733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1" name="Google Shape;2261;p13"/>
          <p:cNvSpPr txBox="1">
            <a:spLocks noGrp="1"/>
          </p:cNvSpPr>
          <p:nvPr>
            <p:ph type="title" idx="9"/>
          </p:nvPr>
        </p:nvSpPr>
        <p:spPr>
          <a:xfrm>
            <a:off x="6177717" y="4872733"/>
            <a:ext cx="4648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5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/>
        </p:txBody>
      </p:sp>
      <p:sp>
        <p:nvSpPr>
          <p:cNvPr id="2262" name="Google Shape;2262;p13"/>
          <p:cNvSpPr txBox="1">
            <a:spLocks noGrp="1"/>
          </p:cNvSpPr>
          <p:nvPr>
            <p:ph type="title" idx="13" hasCustomPrompt="1"/>
          </p:nvPr>
        </p:nvSpPr>
        <p:spPr>
          <a:xfrm>
            <a:off x="7651717" y="4167217"/>
            <a:ext cx="1700400" cy="4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5">
                <a:solidFill>
                  <a:srgbClr val="F7F6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63" name="Google Shape;2263;p13"/>
          <p:cNvSpPr txBox="1">
            <a:spLocks noGrp="1"/>
          </p:cNvSpPr>
          <p:nvPr>
            <p:ph type="subTitle" idx="14"/>
          </p:nvPr>
        </p:nvSpPr>
        <p:spPr>
          <a:xfrm>
            <a:off x="6944317" y="5474733"/>
            <a:ext cx="311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4" name="Google Shape;2264;p13"/>
          <p:cNvSpPr txBox="1">
            <a:spLocks noGrp="1"/>
          </p:cNvSpPr>
          <p:nvPr>
            <p:ph type="title" idx="15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2"/>
        </a:solidFill>
        <a:effectLst/>
      </p:bgPr>
    </p:bg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" name="Google Shape;2266;p14"/>
          <p:cNvSpPr/>
          <p:nvPr/>
        </p:nvSpPr>
        <p:spPr>
          <a:xfrm>
            <a:off x="2610267" y="-2282967"/>
            <a:ext cx="11930400" cy="11930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267" name="Google Shape;2267;p14"/>
          <p:cNvGrpSpPr/>
          <p:nvPr/>
        </p:nvGrpSpPr>
        <p:grpSpPr>
          <a:xfrm>
            <a:off x="-514504" y="-116239"/>
            <a:ext cx="13220944" cy="7186976"/>
            <a:chOff x="-385878" y="-87179"/>
            <a:chExt cx="9915708" cy="5390232"/>
          </a:xfrm>
        </p:grpSpPr>
        <p:grpSp>
          <p:nvGrpSpPr>
            <p:cNvPr id="2268" name="Google Shape;2268;p14"/>
            <p:cNvGrpSpPr/>
            <p:nvPr/>
          </p:nvGrpSpPr>
          <p:grpSpPr>
            <a:xfrm rot="10800000" flipH="1">
              <a:off x="213838" y="3776396"/>
              <a:ext cx="8716305" cy="1526657"/>
              <a:chOff x="86988" y="3260559"/>
              <a:chExt cx="8716305" cy="1526657"/>
            </a:xfrm>
          </p:grpSpPr>
          <p:sp>
            <p:nvSpPr>
              <p:cNvPr id="2269" name="Google Shape;2269;p14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0" name="Google Shape;2270;p14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1" name="Google Shape;2271;p14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2" name="Google Shape;2272;p14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3" name="Google Shape;2273;p14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4" name="Google Shape;2274;p14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5" name="Google Shape;2275;p14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6" name="Google Shape;2276;p14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7" name="Google Shape;2277;p14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8" name="Google Shape;2278;p14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9" name="Google Shape;2279;p14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0" name="Google Shape;2280;p14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1" name="Google Shape;2281;p14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2" name="Google Shape;2282;p14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3" name="Google Shape;2283;p14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4" name="Google Shape;2284;p14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5" name="Google Shape;2285;p14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6" name="Google Shape;2286;p14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7" name="Google Shape;2287;p14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8" name="Google Shape;2288;p14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9" name="Google Shape;2289;p14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0" name="Google Shape;2290;p14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1" name="Google Shape;2291;p14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2" name="Google Shape;2292;p14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3" name="Google Shape;2293;p14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4" name="Google Shape;2294;p14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5" name="Google Shape;2295;p14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6" name="Google Shape;2296;p14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7" name="Google Shape;2297;p14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8" name="Google Shape;2298;p14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9" name="Google Shape;2299;p14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0" name="Google Shape;2300;p14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1" name="Google Shape;2301;p14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2" name="Google Shape;2302;p14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3" name="Google Shape;2303;p14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4" name="Google Shape;2304;p14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5" name="Google Shape;2305;p14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6" name="Google Shape;2306;p14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7" name="Google Shape;2307;p14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8" name="Google Shape;2308;p14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9" name="Google Shape;2309;p14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0" name="Google Shape;2310;p14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1" name="Google Shape;2311;p14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2" name="Google Shape;2312;p14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3" name="Google Shape;2313;p14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4" name="Google Shape;2314;p14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5" name="Google Shape;2315;p14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6" name="Google Shape;2316;p14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7" name="Google Shape;2317;p14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8" name="Google Shape;2318;p14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9" name="Google Shape;2319;p14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0" name="Google Shape;2320;p14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1" name="Google Shape;2321;p14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2" name="Google Shape;2322;p14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3" name="Google Shape;2323;p14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4" name="Google Shape;2324;p14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5" name="Google Shape;2325;p14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6" name="Google Shape;2326;p14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7" name="Google Shape;2327;p14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8" name="Google Shape;2328;p14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9" name="Google Shape;2329;p14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0" name="Google Shape;2330;p14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1" name="Google Shape;2331;p14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2" name="Google Shape;2332;p14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3" name="Google Shape;2333;p14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4" name="Google Shape;2334;p14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5" name="Google Shape;2335;p14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6" name="Google Shape;2336;p14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337" name="Google Shape;2337;p14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2338" name="Google Shape;2338;p14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9" name="Google Shape;2339;p14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0" name="Google Shape;2340;p14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1" name="Google Shape;2341;p14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2" name="Google Shape;2342;p14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3" name="Google Shape;2343;p14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4" name="Google Shape;2344;p14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5" name="Google Shape;2345;p14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6" name="Google Shape;2346;p14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7" name="Google Shape;2347;p14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8" name="Google Shape;2348;p14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9" name="Google Shape;2349;p14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0" name="Google Shape;2350;p14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1" name="Google Shape;2351;p14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2" name="Google Shape;2352;p14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3" name="Google Shape;2353;p14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4" name="Google Shape;2354;p14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5" name="Google Shape;2355;p14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6" name="Google Shape;2356;p14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7" name="Google Shape;2357;p14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8" name="Google Shape;2358;p14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9" name="Google Shape;2359;p14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0" name="Google Shape;2360;p14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1" name="Google Shape;2361;p14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2" name="Google Shape;2362;p14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3" name="Google Shape;2363;p14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4" name="Google Shape;2364;p14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5" name="Google Shape;2365;p14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6" name="Google Shape;2366;p14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7" name="Google Shape;2367;p14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8" name="Google Shape;2368;p14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9" name="Google Shape;2369;p14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0" name="Google Shape;2370;p14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1" name="Google Shape;2371;p14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2" name="Google Shape;2372;p14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3" name="Google Shape;2373;p14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4" name="Google Shape;2374;p14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5" name="Google Shape;2375;p14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6" name="Google Shape;2376;p14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7" name="Google Shape;2377;p14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8" name="Google Shape;2378;p14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9" name="Google Shape;2379;p14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0" name="Google Shape;2380;p14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1" name="Google Shape;2381;p14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2" name="Google Shape;2382;p14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3" name="Google Shape;2383;p14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4" name="Google Shape;2384;p14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5" name="Google Shape;2385;p14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6" name="Google Shape;2386;p14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7" name="Google Shape;2387;p14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8" name="Google Shape;2388;p14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9" name="Google Shape;2389;p14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0" name="Google Shape;2390;p14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1" name="Google Shape;2391;p14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2" name="Google Shape;2392;p14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3" name="Google Shape;2393;p14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4" name="Google Shape;2394;p14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5" name="Google Shape;2395;p14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6" name="Google Shape;2396;p14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7" name="Google Shape;2397;p14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8" name="Google Shape;2398;p14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9" name="Google Shape;2399;p14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0" name="Google Shape;2400;p14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1" name="Google Shape;2401;p14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2" name="Google Shape;2402;p14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3" name="Google Shape;2403;p14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4" name="Google Shape;2404;p14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5" name="Google Shape;2405;p14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406" name="Google Shape;2406;p14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2407" name="Google Shape;2407;p14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8" name="Google Shape;2408;p14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9" name="Google Shape;2409;p14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0" name="Google Shape;2410;p14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1" name="Google Shape;2411;p14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2" name="Google Shape;2412;p14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3" name="Google Shape;2413;p14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4" name="Google Shape;2414;p14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5" name="Google Shape;2415;p14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6" name="Google Shape;2416;p14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7" name="Google Shape;2417;p1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8" name="Google Shape;2418;p1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9" name="Google Shape;2419;p1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0" name="Google Shape;2420;p1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1" name="Google Shape;2421;p14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2" name="Google Shape;2422;p14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3" name="Google Shape;2423;p14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4" name="Google Shape;2424;p14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5" name="Google Shape;2425;p14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6" name="Google Shape;2426;p14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7" name="Google Shape;2427;p14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8" name="Google Shape;2428;p14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9" name="Google Shape;2429;p14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0" name="Google Shape;2430;p14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1" name="Google Shape;2431;p14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2" name="Google Shape;2432;p14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433" name="Google Shape;2433;p14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2434" name="Google Shape;2434;p14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5" name="Google Shape;2435;p14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6" name="Google Shape;2436;p14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7" name="Google Shape;2437;p14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8" name="Google Shape;2438;p14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9" name="Google Shape;2439;p14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0" name="Google Shape;2440;p14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1" name="Google Shape;2441;p14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2" name="Google Shape;2442;p14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3" name="Google Shape;2443;p14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4" name="Google Shape;2444;p1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5" name="Google Shape;2445;p1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6" name="Google Shape;2446;p1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7" name="Google Shape;2447;p1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8" name="Google Shape;2448;p14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9" name="Google Shape;2449;p14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0" name="Google Shape;2450;p14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1" name="Google Shape;2451;p14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2" name="Google Shape;2452;p14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3" name="Google Shape;2453;p14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4" name="Google Shape;2454;p14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5" name="Google Shape;2455;p14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6" name="Google Shape;2456;p14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7" name="Google Shape;2457;p14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8" name="Google Shape;2458;p14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9" name="Google Shape;2459;p14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460" name="Google Shape;2460;p14"/>
            <p:cNvGrpSpPr/>
            <p:nvPr/>
          </p:nvGrpSpPr>
          <p:grpSpPr>
            <a:xfrm rot="-5400000" flipH="1">
              <a:off x="278408" y="2653407"/>
              <a:ext cx="168878" cy="178865"/>
              <a:chOff x="4280539" y="1733539"/>
              <a:chExt cx="168878" cy="178865"/>
            </a:xfrm>
          </p:grpSpPr>
          <p:sp>
            <p:nvSpPr>
              <p:cNvPr id="2461" name="Google Shape;2461;p1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2" name="Google Shape;2462;p1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3" name="Google Shape;2463;p1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4" name="Google Shape;2464;p1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465" name="Google Shape;2465;p14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2466" name="Google Shape;2466;p1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7" name="Google Shape;2467;p1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8" name="Google Shape;2468;p1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9" name="Google Shape;2469;p1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470" name="Google Shape;2470;p14"/>
          <p:cNvSpPr txBox="1">
            <a:spLocks noGrp="1"/>
          </p:cNvSpPr>
          <p:nvPr>
            <p:ph type="title"/>
          </p:nvPr>
        </p:nvSpPr>
        <p:spPr>
          <a:xfrm>
            <a:off x="4777700" y="4234600"/>
            <a:ext cx="60852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/>
        </p:txBody>
      </p:sp>
      <p:sp>
        <p:nvSpPr>
          <p:cNvPr id="2471" name="Google Shape;2471;p14"/>
          <p:cNvSpPr txBox="1">
            <a:spLocks noGrp="1"/>
          </p:cNvSpPr>
          <p:nvPr>
            <p:ph type="subTitle" idx="1"/>
          </p:nvPr>
        </p:nvSpPr>
        <p:spPr>
          <a:xfrm>
            <a:off x="3140033" y="1914200"/>
            <a:ext cx="7722800" cy="2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5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grpSp>
        <p:nvGrpSpPr>
          <p:cNvPr id="2472" name="Google Shape;2472;p14"/>
          <p:cNvGrpSpPr/>
          <p:nvPr/>
        </p:nvGrpSpPr>
        <p:grpSpPr>
          <a:xfrm rot="-1206356">
            <a:off x="2120938" y="4204229"/>
            <a:ext cx="1630209" cy="2700863"/>
            <a:chOff x="751200" y="1390859"/>
            <a:chExt cx="958706" cy="1588344"/>
          </a:xfrm>
        </p:grpSpPr>
        <p:sp>
          <p:nvSpPr>
            <p:cNvPr id="2473" name="Google Shape;2473;p14"/>
            <p:cNvSpPr/>
            <p:nvPr/>
          </p:nvSpPr>
          <p:spPr>
            <a:xfrm>
              <a:off x="1215995" y="2416910"/>
              <a:ext cx="301547" cy="278844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4" name="Google Shape;2474;p14"/>
            <p:cNvSpPr/>
            <p:nvPr/>
          </p:nvSpPr>
          <p:spPr>
            <a:xfrm>
              <a:off x="1084789" y="1674126"/>
              <a:ext cx="135089" cy="323663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5" name="Google Shape;2475;p14"/>
            <p:cNvSpPr/>
            <p:nvPr/>
          </p:nvSpPr>
          <p:spPr>
            <a:xfrm>
              <a:off x="1185123" y="1985466"/>
              <a:ext cx="185234" cy="163163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6" name="Google Shape;2476;p14"/>
            <p:cNvSpPr/>
            <p:nvPr/>
          </p:nvSpPr>
          <p:spPr>
            <a:xfrm>
              <a:off x="1162330" y="2263406"/>
              <a:ext cx="306331" cy="100696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7" name="Google Shape;2477;p14"/>
            <p:cNvSpPr/>
            <p:nvPr/>
          </p:nvSpPr>
          <p:spPr>
            <a:xfrm>
              <a:off x="1174246" y="2401429"/>
              <a:ext cx="228880" cy="134096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8" name="Google Shape;2478;p14"/>
            <p:cNvSpPr/>
            <p:nvPr/>
          </p:nvSpPr>
          <p:spPr>
            <a:xfrm>
              <a:off x="877035" y="2172775"/>
              <a:ext cx="271532" cy="245941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9" name="Google Shape;2479;p14"/>
            <p:cNvSpPr/>
            <p:nvPr/>
          </p:nvSpPr>
          <p:spPr>
            <a:xfrm>
              <a:off x="1094583" y="1995125"/>
              <a:ext cx="101057" cy="158830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0" name="Google Shape;2480;p14"/>
            <p:cNvSpPr/>
            <p:nvPr/>
          </p:nvSpPr>
          <p:spPr>
            <a:xfrm>
              <a:off x="841379" y="1943761"/>
              <a:ext cx="209968" cy="90721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1" name="Google Shape;2481;p14"/>
            <p:cNvSpPr/>
            <p:nvPr/>
          </p:nvSpPr>
          <p:spPr>
            <a:xfrm>
              <a:off x="917205" y="2429773"/>
              <a:ext cx="261512" cy="217506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2" name="Google Shape;2482;p14"/>
            <p:cNvSpPr/>
            <p:nvPr/>
          </p:nvSpPr>
          <p:spPr>
            <a:xfrm>
              <a:off x="968658" y="2700537"/>
              <a:ext cx="269321" cy="130982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3" name="Google Shape;2483;p14"/>
            <p:cNvSpPr/>
            <p:nvPr/>
          </p:nvSpPr>
          <p:spPr>
            <a:xfrm>
              <a:off x="1272368" y="2672012"/>
              <a:ext cx="186092" cy="183384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4" name="Google Shape;2484;p14"/>
            <p:cNvSpPr/>
            <p:nvPr/>
          </p:nvSpPr>
          <p:spPr>
            <a:xfrm>
              <a:off x="1213513" y="1411486"/>
              <a:ext cx="129312" cy="379044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5" name="Google Shape;2485;p14"/>
            <p:cNvSpPr/>
            <p:nvPr/>
          </p:nvSpPr>
          <p:spPr>
            <a:xfrm>
              <a:off x="1316735" y="1390859"/>
              <a:ext cx="239080" cy="371777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6" name="Google Shape;2486;p14"/>
            <p:cNvSpPr/>
            <p:nvPr/>
          </p:nvSpPr>
          <p:spPr>
            <a:xfrm>
              <a:off x="1347653" y="1452874"/>
              <a:ext cx="324385" cy="29486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7" name="Google Shape;2487;p14"/>
            <p:cNvSpPr/>
            <p:nvPr/>
          </p:nvSpPr>
          <p:spPr>
            <a:xfrm>
              <a:off x="1340476" y="1661713"/>
              <a:ext cx="369430" cy="115907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8" name="Google Shape;2488;p14"/>
            <p:cNvSpPr/>
            <p:nvPr/>
          </p:nvSpPr>
          <p:spPr>
            <a:xfrm>
              <a:off x="1312177" y="1773648"/>
              <a:ext cx="344651" cy="15097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9" name="Google Shape;2489;p14"/>
            <p:cNvSpPr/>
            <p:nvPr/>
          </p:nvSpPr>
          <p:spPr>
            <a:xfrm>
              <a:off x="1373244" y="2136307"/>
              <a:ext cx="189477" cy="136985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0" name="Google Shape;2490;p14"/>
            <p:cNvSpPr/>
            <p:nvPr/>
          </p:nvSpPr>
          <p:spPr>
            <a:xfrm>
              <a:off x="1397617" y="2124617"/>
              <a:ext cx="238990" cy="60977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1" name="Google Shape;2491;p14"/>
            <p:cNvSpPr/>
            <p:nvPr/>
          </p:nvSpPr>
          <p:spPr>
            <a:xfrm>
              <a:off x="1413368" y="2052897"/>
              <a:ext cx="236417" cy="82010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2" name="Google Shape;2492;p14"/>
            <p:cNvSpPr/>
            <p:nvPr/>
          </p:nvSpPr>
          <p:spPr>
            <a:xfrm>
              <a:off x="1400370" y="1970707"/>
              <a:ext cx="158650" cy="156934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3" name="Google Shape;2493;p14"/>
            <p:cNvSpPr/>
            <p:nvPr/>
          </p:nvSpPr>
          <p:spPr>
            <a:xfrm>
              <a:off x="1371664" y="1935863"/>
              <a:ext cx="69734" cy="198729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4" name="Google Shape;2494;p14"/>
            <p:cNvSpPr/>
            <p:nvPr/>
          </p:nvSpPr>
          <p:spPr>
            <a:xfrm>
              <a:off x="958322" y="1644066"/>
              <a:ext cx="114959" cy="206944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5" name="Google Shape;2495;p14"/>
            <p:cNvSpPr/>
            <p:nvPr/>
          </p:nvSpPr>
          <p:spPr>
            <a:xfrm>
              <a:off x="879337" y="1596178"/>
              <a:ext cx="102772" cy="234251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6" name="Google Shape;2496;p14"/>
            <p:cNvSpPr/>
            <p:nvPr/>
          </p:nvSpPr>
          <p:spPr>
            <a:xfrm>
              <a:off x="815968" y="1605882"/>
              <a:ext cx="131704" cy="211773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7" name="Google Shape;2497;p14"/>
            <p:cNvSpPr/>
            <p:nvPr/>
          </p:nvSpPr>
          <p:spPr>
            <a:xfrm>
              <a:off x="757745" y="1714025"/>
              <a:ext cx="190018" cy="117441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8" name="Google Shape;2498;p14"/>
            <p:cNvSpPr/>
            <p:nvPr/>
          </p:nvSpPr>
          <p:spPr>
            <a:xfrm>
              <a:off x="751200" y="1827674"/>
              <a:ext cx="207260" cy="56960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9" name="Google Shape;2499;p14"/>
            <p:cNvSpPr/>
            <p:nvPr/>
          </p:nvSpPr>
          <p:spPr>
            <a:xfrm>
              <a:off x="1084202" y="1823477"/>
              <a:ext cx="237184" cy="1155727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0" name="Google Shape;2500;p14"/>
            <p:cNvSpPr/>
            <p:nvPr/>
          </p:nvSpPr>
          <p:spPr>
            <a:xfrm>
              <a:off x="958187" y="1856290"/>
              <a:ext cx="216919" cy="643129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1" name="Google Shape;2501;p14"/>
            <p:cNvSpPr/>
            <p:nvPr/>
          </p:nvSpPr>
          <p:spPr>
            <a:xfrm>
              <a:off x="1153303" y="2143393"/>
              <a:ext cx="221207" cy="175169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3" name="Google Shape;2503;p15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2504" name="Google Shape;2504;p15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2505" name="Google Shape;2505;p15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6" name="Google Shape;2506;p15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7" name="Google Shape;2507;p15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8" name="Google Shape;2508;p15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9" name="Google Shape;2509;p15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0" name="Google Shape;2510;p15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1" name="Google Shape;2511;p15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2" name="Google Shape;2512;p15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3" name="Google Shape;2513;p15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4" name="Google Shape;2514;p15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5" name="Google Shape;2515;p15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6" name="Google Shape;2516;p15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7" name="Google Shape;2517;p15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8" name="Google Shape;2518;p15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9" name="Google Shape;2519;p15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0" name="Google Shape;2520;p15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1" name="Google Shape;2521;p15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2" name="Google Shape;2522;p15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3" name="Google Shape;2523;p15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4" name="Google Shape;2524;p15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5" name="Google Shape;2525;p15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6" name="Google Shape;2526;p15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7" name="Google Shape;2527;p15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8" name="Google Shape;2528;p15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9" name="Google Shape;2529;p15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0" name="Google Shape;2530;p15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1" name="Google Shape;2531;p15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2" name="Google Shape;2532;p15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3" name="Google Shape;2533;p15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4" name="Google Shape;2534;p15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5" name="Google Shape;2535;p15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6" name="Google Shape;2536;p15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7" name="Google Shape;2537;p15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8" name="Google Shape;2538;p15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9" name="Google Shape;2539;p15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0" name="Google Shape;2540;p15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1" name="Google Shape;2541;p15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2" name="Google Shape;2542;p15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3" name="Google Shape;2543;p15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4" name="Google Shape;2544;p15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5" name="Google Shape;2545;p15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6" name="Google Shape;2546;p15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7" name="Google Shape;2547;p15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8" name="Google Shape;2548;p15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9" name="Google Shape;2549;p15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0" name="Google Shape;2550;p15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1" name="Google Shape;2551;p15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2" name="Google Shape;2552;p15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3" name="Google Shape;2553;p15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4" name="Google Shape;2554;p15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5" name="Google Shape;2555;p15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6" name="Google Shape;2556;p15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7" name="Google Shape;2557;p15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8" name="Google Shape;2558;p15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9" name="Google Shape;2559;p15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0" name="Google Shape;2560;p15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1" name="Google Shape;2561;p15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2" name="Google Shape;2562;p15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3" name="Google Shape;2563;p15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4" name="Google Shape;2564;p15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5" name="Google Shape;2565;p15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6" name="Google Shape;2566;p15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7" name="Google Shape;2567;p15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8" name="Google Shape;2568;p15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9" name="Google Shape;2569;p15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0" name="Google Shape;2570;p15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1" name="Google Shape;2571;p15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2" name="Google Shape;2572;p15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573" name="Google Shape;2573;p15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2574" name="Google Shape;2574;p15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5" name="Google Shape;2575;p15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6" name="Google Shape;2576;p15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7" name="Google Shape;2577;p15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8" name="Google Shape;2578;p15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9" name="Google Shape;2579;p15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0" name="Google Shape;2580;p15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1" name="Google Shape;2581;p15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2" name="Google Shape;2582;p15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3" name="Google Shape;2583;p15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4" name="Google Shape;2584;p1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5" name="Google Shape;2585;p1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6" name="Google Shape;2586;p1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7" name="Google Shape;2587;p1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8" name="Google Shape;2588;p15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9" name="Google Shape;2589;p15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0" name="Google Shape;2590;p15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1" name="Google Shape;2591;p15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2" name="Google Shape;2592;p15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3" name="Google Shape;2593;p15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594" name="Google Shape;2594;p15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2595" name="Google Shape;2595;p15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6" name="Google Shape;2596;p15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7" name="Google Shape;2597;p15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8" name="Google Shape;2598;p15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9" name="Google Shape;2599;p15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0" name="Google Shape;2600;p15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1" name="Google Shape;2601;p15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2" name="Google Shape;2602;p15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3" name="Google Shape;2603;p1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4" name="Google Shape;2604;p1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5" name="Google Shape;2605;p1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6" name="Google Shape;2606;p1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7" name="Google Shape;2607;p15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8" name="Google Shape;2608;p15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9" name="Google Shape;2609;p15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10" name="Google Shape;2610;p15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11" name="Google Shape;2611;p15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12" name="Google Shape;2612;p15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613" name="Google Shape;2613;p15"/>
          <p:cNvGrpSpPr/>
          <p:nvPr/>
        </p:nvGrpSpPr>
        <p:grpSpPr>
          <a:xfrm rot="9877553" flipH="1">
            <a:off x="111253" y="37594"/>
            <a:ext cx="1081697" cy="1351476"/>
            <a:chOff x="5445825" y="2825825"/>
            <a:chExt cx="660175" cy="824825"/>
          </a:xfrm>
        </p:grpSpPr>
        <p:sp>
          <p:nvSpPr>
            <p:cNvPr id="2614" name="Google Shape;2614;p15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5" name="Google Shape;2615;p15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6" name="Google Shape;2616;p15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7" name="Google Shape;2617;p15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8" name="Google Shape;2618;p15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9" name="Google Shape;2619;p15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0" name="Google Shape;2620;p15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1" name="Google Shape;2621;p15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2" name="Google Shape;2622;p15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23" name="Google Shape;2623;p15"/>
          <p:cNvGrpSpPr/>
          <p:nvPr/>
        </p:nvGrpSpPr>
        <p:grpSpPr>
          <a:xfrm rot="1300302">
            <a:off x="10893711" y="4798979"/>
            <a:ext cx="1402800" cy="3033189"/>
            <a:chOff x="5218725" y="1196400"/>
            <a:chExt cx="1135050" cy="2454250"/>
          </a:xfrm>
        </p:grpSpPr>
        <p:grpSp>
          <p:nvGrpSpPr>
            <p:cNvPr id="2624" name="Google Shape;2624;p15"/>
            <p:cNvGrpSpPr/>
            <p:nvPr/>
          </p:nvGrpSpPr>
          <p:grpSpPr>
            <a:xfrm>
              <a:off x="5218725" y="1196400"/>
              <a:ext cx="271175" cy="291125"/>
              <a:chOff x="5218725" y="1196400"/>
              <a:chExt cx="271175" cy="291125"/>
            </a:xfrm>
          </p:grpSpPr>
          <p:sp>
            <p:nvSpPr>
              <p:cNvPr id="2625" name="Google Shape;2625;p15"/>
              <p:cNvSpPr/>
              <p:nvPr/>
            </p:nvSpPr>
            <p:spPr>
              <a:xfrm>
                <a:off x="5402975" y="1196400"/>
                <a:ext cx="86925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8867" extrusionOk="0">
                    <a:moveTo>
                      <a:pt x="1545" y="0"/>
                    </a:moveTo>
                    <a:cubicBezTo>
                      <a:pt x="1164" y="0"/>
                      <a:pt x="854" y="225"/>
                      <a:pt x="655" y="560"/>
                    </a:cubicBezTo>
                    <a:cubicBezTo>
                      <a:pt x="0" y="1680"/>
                      <a:pt x="857" y="3596"/>
                      <a:pt x="1036" y="4775"/>
                    </a:cubicBezTo>
                    <a:cubicBezTo>
                      <a:pt x="1262" y="6168"/>
                      <a:pt x="1715" y="7526"/>
                      <a:pt x="2381" y="8776"/>
                    </a:cubicBezTo>
                    <a:cubicBezTo>
                      <a:pt x="2413" y="8839"/>
                      <a:pt x="2473" y="8867"/>
                      <a:pt x="2536" y="8867"/>
                    </a:cubicBezTo>
                    <a:cubicBezTo>
                      <a:pt x="2637" y="8867"/>
                      <a:pt x="2748" y="8795"/>
                      <a:pt x="2762" y="8692"/>
                    </a:cubicBezTo>
                    <a:lnTo>
                      <a:pt x="2774" y="8692"/>
                    </a:lnTo>
                    <a:cubicBezTo>
                      <a:pt x="2941" y="7478"/>
                      <a:pt x="3477" y="6240"/>
                      <a:pt x="3477" y="5013"/>
                    </a:cubicBezTo>
                    <a:cubicBezTo>
                      <a:pt x="3453" y="3608"/>
                      <a:pt x="3262" y="2215"/>
                      <a:pt x="2881" y="870"/>
                    </a:cubicBezTo>
                    <a:cubicBezTo>
                      <a:pt x="2762" y="441"/>
                      <a:pt x="2322" y="120"/>
                      <a:pt x="1905" y="48"/>
                    </a:cubicBezTo>
                    <a:lnTo>
                      <a:pt x="1703" y="13"/>
                    </a:lnTo>
                    <a:cubicBezTo>
                      <a:pt x="1649" y="4"/>
                      <a:pt x="1596" y="0"/>
                      <a:pt x="15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6" name="Google Shape;2626;p15"/>
              <p:cNvSpPr/>
              <p:nvPr/>
            </p:nvSpPr>
            <p:spPr>
              <a:xfrm>
                <a:off x="5306550" y="1210575"/>
                <a:ext cx="159725" cy="203400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8136" extrusionOk="0">
                    <a:moveTo>
                      <a:pt x="2121" y="0"/>
                    </a:moveTo>
                    <a:cubicBezTo>
                      <a:pt x="1031" y="0"/>
                      <a:pt x="0" y="1158"/>
                      <a:pt x="833" y="2291"/>
                    </a:cubicBezTo>
                    <a:cubicBezTo>
                      <a:pt x="1595" y="3327"/>
                      <a:pt x="2202" y="4482"/>
                      <a:pt x="3095" y="5411"/>
                    </a:cubicBezTo>
                    <a:cubicBezTo>
                      <a:pt x="4012" y="6387"/>
                      <a:pt x="5024" y="7280"/>
                      <a:pt x="6096" y="8090"/>
                    </a:cubicBezTo>
                    <a:cubicBezTo>
                      <a:pt x="6128" y="8122"/>
                      <a:pt x="6165" y="8136"/>
                      <a:pt x="6202" y="8136"/>
                    </a:cubicBezTo>
                    <a:cubicBezTo>
                      <a:pt x="6300" y="8136"/>
                      <a:pt x="6389" y="8036"/>
                      <a:pt x="6346" y="7923"/>
                    </a:cubicBezTo>
                    <a:lnTo>
                      <a:pt x="6346" y="7923"/>
                    </a:lnTo>
                    <a:lnTo>
                      <a:pt x="6346" y="7935"/>
                    </a:lnTo>
                    <a:cubicBezTo>
                      <a:pt x="5453" y="5530"/>
                      <a:pt x="4953" y="2625"/>
                      <a:pt x="3309" y="589"/>
                    </a:cubicBezTo>
                    <a:cubicBezTo>
                      <a:pt x="2974" y="174"/>
                      <a:pt x="2543" y="0"/>
                      <a:pt x="2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7" name="Google Shape;2627;p15"/>
              <p:cNvSpPr/>
              <p:nvPr/>
            </p:nvSpPr>
            <p:spPr>
              <a:xfrm>
                <a:off x="5259500" y="1289175"/>
                <a:ext cx="200950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5125" extrusionOk="0">
                    <a:moveTo>
                      <a:pt x="1367" y="0"/>
                    </a:moveTo>
                    <a:cubicBezTo>
                      <a:pt x="1100" y="0"/>
                      <a:pt x="838" y="52"/>
                      <a:pt x="584" y="171"/>
                    </a:cubicBezTo>
                    <a:cubicBezTo>
                      <a:pt x="227" y="314"/>
                      <a:pt x="0" y="659"/>
                      <a:pt x="36" y="1052"/>
                    </a:cubicBezTo>
                    <a:cubicBezTo>
                      <a:pt x="119" y="2719"/>
                      <a:pt x="2251" y="3398"/>
                      <a:pt x="3536" y="4088"/>
                    </a:cubicBezTo>
                    <a:cubicBezTo>
                      <a:pt x="4835" y="4790"/>
                      <a:pt x="6433" y="5125"/>
                      <a:pt x="7900" y="5125"/>
                    </a:cubicBezTo>
                    <a:cubicBezTo>
                      <a:pt x="7926" y="5125"/>
                      <a:pt x="7952" y="5124"/>
                      <a:pt x="7978" y="5124"/>
                    </a:cubicBezTo>
                    <a:cubicBezTo>
                      <a:pt x="8013" y="5124"/>
                      <a:pt x="8037" y="5089"/>
                      <a:pt x="8037" y="5065"/>
                    </a:cubicBezTo>
                    <a:lnTo>
                      <a:pt x="8037" y="5053"/>
                    </a:lnTo>
                    <a:cubicBezTo>
                      <a:pt x="7787" y="3886"/>
                      <a:pt x="6644" y="2791"/>
                      <a:pt x="5620" y="2231"/>
                    </a:cubicBezTo>
                    <a:cubicBezTo>
                      <a:pt x="4431" y="1576"/>
                      <a:pt x="2833" y="0"/>
                      <a:pt x="13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8" name="Google Shape;2628;p15"/>
              <p:cNvSpPr/>
              <p:nvPr/>
            </p:nvSpPr>
            <p:spPr>
              <a:xfrm>
                <a:off x="5218725" y="1370200"/>
                <a:ext cx="236050" cy="727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2910" extrusionOk="0">
                    <a:moveTo>
                      <a:pt x="2019" y="0"/>
                    </a:moveTo>
                    <a:cubicBezTo>
                      <a:pt x="1743" y="0"/>
                      <a:pt x="1457" y="35"/>
                      <a:pt x="1155" y="121"/>
                    </a:cubicBezTo>
                    <a:cubicBezTo>
                      <a:pt x="119" y="407"/>
                      <a:pt x="0" y="2109"/>
                      <a:pt x="1048" y="2479"/>
                    </a:cubicBezTo>
                    <a:cubicBezTo>
                      <a:pt x="1905" y="2783"/>
                      <a:pt x="2851" y="2909"/>
                      <a:pt x="3824" y="2909"/>
                    </a:cubicBezTo>
                    <a:cubicBezTo>
                      <a:pt x="5701" y="2909"/>
                      <a:pt x="7675" y="2440"/>
                      <a:pt x="9299" y="1883"/>
                    </a:cubicBezTo>
                    <a:cubicBezTo>
                      <a:pt x="9442" y="1824"/>
                      <a:pt x="9430" y="1597"/>
                      <a:pt x="9263" y="1562"/>
                    </a:cubicBezTo>
                    <a:lnTo>
                      <a:pt x="9263" y="1574"/>
                    </a:lnTo>
                    <a:cubicBezTo>
                      <a:pt x="7763" y="1359"/>
                      <a:pt x="6299" y="919"/>
                      <a:pt x="4822" y="621"/>
                    </a:cubicBezTo>
                    <a:cubicBezTo>
                      <a:pt x="3807" y="418"/>
                      <a:pt x="2970" y="0"/>
                      <a:pt x="20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9" name="Google Shape;2629;p15"/>
              <p:cNvSpPr/>
              <p:nvPr/>
            </p:nvSpPr>
            <p:spPr>
              <a:xfrm>
                <a:off x="5253850" y="1410700"/>
                <a:ext cx="20532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3073" extrusionOk="0">
                    <a:moveTo>
                      <a:pt x="8053" y="0"/>
                    </a:moveTo>
                    <a:cubicBezTo>
                      <a:pt x="8048" y="0"/>
                      <a:pt x="8042" y="1"/>
                      <a:pt x="8037" y="1"/>
                    </a:cubicBezTo>
                    <a:cubicBezTo>
                      <a:pt x="5798" y="418"/>
                      <a:pt x="3512" y="728"/>
                      <a:pt x="1250" y="1025"/>
                    </a:cubicBezTo>
                    <a:cubicBezTo>
                      <a:pt x="155" y="1180"/>
                      <a:pt x="0" y="2883"/>
                      <a:pt x="1179" y="3025"/>
                    </a:cubicBezTo>
                    <a:cubicBezTo>
                      <a:pt x="1438" y="3056"/>
                      <a:pt x="1720" y="3072"/>
                      <a:pt x="2016" y="3072"/>
                    </a:cubicBezTo>
                    <a:cubicBezTo>
                      <a:pt x="4225" y="3072"/>
                      <a:pt x="7265" y="2195"/>
                      <a:pt x="8168" y="180"/>
                    </a:cubicBezTo>
                    <a:cubicBezTo>
                      <a:pt x="8213" y="101"/>
                      <a:pt x="8151" y="0"/>
                      <a:pt x="8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630" name="Google Shape;2630;p15"/>
            <p:cNvSpPr/>
            <p:nvPr/>
          </p:nvSpPr>
          <p:spPr>
            <a:xfrm>
              <a:off x="5665200" y="1442500"/>
              <a:ext cx="87175" cy="226400"/>
            </a:xfrm>
            <a:custGeom>
              <a:avLst/>
              <a:gdLst/>
              <a:ahLst/>
              <a:cxnLst/>
              <a:rect l="l" t="t" r="r" b="b"/>
              <a:pathLst>
                <a:path w="3487" h="9056" extrusionOk="0">
                  <a:moveTo>
                    <a:pt x="3454" y="0"/>
                  </a:moveTo>
                  <a:cubicBezTo>
                    <a:pt x="3450" y="0"/>
                    <a:pt x="3446" y="1"/>
                    <a:pt x="3441" y="3"/>
                  </a:cubicBezTo>
                  <a:lnTo>
                    <a:pt x="3453" y="3"/>
                  </a:lnTo>
                  <a:cubicBezTo>
                    <a:pt x="2394" y="765"/>
                    <a:pt x="703" y="1658"/>
                    <a:pt x="417" y="3051"/>
                  </a:cubicBezTo>
                  <a:cubicBezTo>
                    <a:pt x="1" y="5123"/>
                    <a:pt x="1786" y="6933"/>
                    <a:pt x="870" y="8957"/>
                  </a:cubicBezTo>
                  <a:cubicBezTo>
                    <a:pt x="851" y="9003"/>
                    <a:pt x="890" y="9056"/>
                    <a:pt x="935" y="9056"/>
                  </a:cubicBezTo>
                  <a:cubicBezTo>
                    <a:pt x="949" y="9056"/>
                    <a:pt x="963" y="9051"/>
                    <a:pt x="977" y="9040"/>
                  </a:cubicBezTo>
                  <a:cubicBezTo>
                    <a:pt x="2013" y="8207"/>
                    <a:pt x="2572" y="7147"/>
                    <a:pt x="2953" y="5897"/>
                  </a:cubicBezTo>
                  <a:cubicBezTo>
                    <a:pt x="3168" y="5230"/>
                    <a:pt x="3084" y="4301"/>
                    <a:pt x="3060" y="3611"/>
                  </a:cubicBezTo>
                  <a:cubicBezTo>
                    <a:pt x="3025" y="3206"/>
                    <a:pt x="2941" y="2813"/>
                    <a:pt x="2822" y="2420"/>
                  </a:cubicBezTo>
                  <a:cubicBezTo>
                    <a:pt x="2632" y="1742"/>
                    <a:pt x="3251" y="694"/>
                    <a:pt x="3477" y="39"/>
                  </a:cubicBezTo>
                  <a:cubicBezTo>
                    <a:pt x="3487" y="20"/>
                    <a:pt x="3473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1" name="Google Shape;2631;p15"/>
            <p:cNvSpPr/>
            <p:nvPr/>
          </p:nvSpPr>
          <p:spPr>
            <a:xfrm>
              <a:off x="5594650" y="1325250"/>
              <a:ext cx="88125" cy="233250"/>
            </a:xfrm>
            <a:custGeom>
              <a:avLst/>
              <a:gdLst/>
              <a:ahLst/>
              <a:cxnLst/>
              <a:rect l="l" t="t" r="r" b="b"/>
              <a:pathLst>
                <a:path w="3525" h="9330" extrusionOk="0">
                  <a:moveTo>
                    <a:pt x="847" y="1"/>
                  </a:moveTo>
                  <a:cubicBezTo>
                    <a:pt x="811" y="1"/>
                    <a:pt x="774" y="21"/>
                    <a:pt x="763" y="62"/>
                  </a:cubicBezTo>
                  <a:cubicBezTo>
                    <a:pt x="382" y="1538"/>
                    <a:pt x="1" y="3038"/>
                    <a:pt x="156" y="4562"/>
                  </a:cubicBezTo>
                  <a:cubicBezTo>
                    <a:pt x="310" y="6241"/>
                    <a:pt x="1572" y="7408"/>
                    <a:pt x="1441" y="9110"/>
                  </a:cubicBezTo>
                  <a:cubicBezTo>
                    <a:pt x="1419" y="9242"/>
                    <a:pt x="1524" y="9329"/>
                    <a:pt x="1630" y="9329"/>
                  </a:cubicBezTo>
                  <a:cubicBezTo>
                    <a:pt x="1695" y="9329"/>
                    <a:pt x="1762" y="9295"/>
                    <a:pt x="1799" y="9218"/>
                  </a:cubicBezTo>
                  <a:cubicBezTo>
                    <a:pt x="3525" y="6289"/>
                    <a:pt x="1501" y="3074"/>
                    <a:pt x="929" y="74"/>
                  </a:cubicBezTo>
                  <a:cubicBezTo>
                    <a:pt x="923" y="24"/>
                    <a:pt x="885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2" name="Google Shape;2632;p15"/>
            <p:cNvSpPr/>
            <p:nvPr/>
          </p:nvSpPr>
          <p:spPr>
            <a:xfrm>
              <a:off x="5501800" y="1270750"/>
              <a:ext cx="87225" cy="206825"/>
            </a:xfrm>
            <a:custGeom>
              <a:avLst/>
              <a:gdLst/>
              <a:ahLst/>
              <a:cxnLst/>
              <a:rect l="l" t="t" r="r" b="b"/>
              <a:pathLst>
                <a:path w="3489" h="8273" extrusionOk="0">
                  <a:moveTo>
                    <a:pt x="1197" y="0"/>
                  </a:moveTo>
                  <a:cubicBezTo>
                    <a:pt x="1176" y="0"/>
                    <a:pt x="1155" y="9"/>
                    <a:pt x="1143" y="27"/>
                  </a:cubicBezTo>
                  <a:cubicBezTo>
                    <a:pt x="0" y="2694"/>
                    <a:pt x="726" y="6123"/>
                    <a:pt x="2655" y="8231"/>
                  </a:cubicBezTo>
                  <a:cubicBezTo>
                    <a:pt x="2693" y="8258"/>
                    <a:pt x="2739" y="8273"/>
                    <a:pt x="2784" y="8273"/>
                  </a:cubicBezTo>
                  <a:cubicBezTo>
                    <a:pt x="2838" y="8273"/>
                    <a:pt x="2890" y="8252"/>
                    <a:pt x="2929" y="8207"/>
                  </a:cubicBezTo>
                  <a:cubicBezTo>
                    <a:pt x="3489" y="7350"/>
                    <a:pt x="3262" y="5921"/>
                    <a:pt x="3036" y="4968"/>
                  </a:cubicBezTo>
                  <a:cubicBezTo>
                    <a:pt x="2619" y="3266"/>
                    <a:pt x="1810" y="1694"/>
                    <a:pt x="1250" y="27"/>
                  </a:cubicBezTo>
                  <a:cubicBezTo>
                    <a:pt x="1238" y="9"/>
                    <a:pt x="1217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3" name="Google Shape;2633;p15"/>
            <p:cNvSpPr/>
            <p:nvPr/>
          </p:nvSpPr>
          <p:spPr>
            <a:xfrm>
              <a:off x="5360400" y="1480075"/>
              <a:ext cx="213150" cy="69625"/>
            </a:xfrm>
            <a:custGeom>
              <a:avLst/>
              <a:gdLst/>
              <a:ahLst/>
              <a:cxnLst/>
              <a:rect l="l" t="t" r="r" b="b"/>
              <a:pathLst>
                <a:path w="8526" h="2785" extrusionOk="0">
                  <a:moveTo>
                    <a:pt x="203" y="0"/>
                  </a:moveTo>
                  <a:cubicBezTo>
                    <a:pt x="84" y="0"/>
                    <a:pt x="1" y="120"/>
                    <a:pt x="60" y="227"/>
                  </a:cubicBezTo>
                  <a:cubicBezTo>
                    <a:pt x="1060" y="1346"/>
                    <a:pt x="2096" y="2394"/>
                    <a:pt x="3608" y="2727"/>
                  </a:cubicBezTo>
                  <a:cubicBezTo>
                    <a:pt x="3794" y="2767"/>
                    <a:pt x="3978" y="2785"/>
                    <a:pt x="4160" y="2785"/>
                  </a:cubicBezTo>
                  <a:cubicBezTo>
                    <a:pt x="5671" y="2785"/>
                    <a:pt x="7061" y="1532"/>
                    <a:pt x="8347" y="905"/>
                  </a:cubicBezTo>
                  <a:cubicBezTo>
                    <a:pt x="8478" y="834"/>
                    <a:pt x="8525" y="620"/>
                    <a:pt x="8359" y="560"/>
                  </a:cubicBezTo>
                  <a:cubicBezTo>
                    <a:pt x="7728" y="310"/>
                    <a:pt x="7065" y="228"/>
                    <a:pt x="6395" y="228"/>
                  </a:cubicBezTo>
                  <a:cubicBezTo>
                    <a:pt x="5787" y="228"/>
                    <a:pt x="5173" y="296"/>
                    <a:pt x="4573" y="370"/>
                  </a:cubicBezTo>
                  <a:cubicBezTo>
                    <a:pt x="4134" y="427"/>
                    <a:pt x="3693" y="455"/>
                    <a:pt x="3252" y="455"/>
                  </a:cubicBezTo>
                  <a:cubicBezTo>
                    <a:pt x="2223" y="455"/>
                    <a:pt x="1195" y="301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4" name="Google Shape;2634;p15"/>
            <p:cNvSpPr/>
            <p:nvPr/>
          </p:nvSpPr>
          <p:spPr>
            <a:xfrm>
              <a:off x="5448500" y="1567300"/>
              <a:ext cx="216425" cy="74725"/>
            </a:xfrm>
            <a:custGeom>
              <a:avLst/>
              <a:gdLst/>
              <a:ahLst/>
              <a:cxnLst/>
              <a:rect l="l" t="t" r="r" b="b"/>
              <a:pathLst>
                <a:path w="8657" h="2989" extrusionOk="0">
                  <a:moveTo>
                    <a:pt x="4748" y="0"/>
                  </a:moveTo>
                  <a:cubicBezTo>
                    <a:pt x="4675" y="0"/>
                    <a:pt x="4601" y="4"/>
                    <a:pt x="4525" y="12"/>
                  </a:cubicBezTo>
                  <a:cubicBezTo>
                    <a:pt x="3037" y="167"/>
                    <a:pt x="1537" y="643"/>
                    <a:pt x="120" y="1131"/>
                  </a:cubicBezTo>
                  <a:cubicBezTo>
                    <a:pt x="1" y="1167"/>
                    <a:pt x="13" y="1369"/>
                    <a:pt x="144" y="1381"/>
                  </a:cubicBezTo>
                  <a:lnTo>
                    <a:pt x="144" y="1369"/>
                  </a:lnTo>
                  <a:cubicBezTo>
                    <a:pt x="799" y="1405"/>
                    <a:pt x="1465" y="1464"/>
                    <a:pt x="2120" y="1548"/>
                  </a:cubicBezTo>
                  <a:cubicBezTo>
                    <a:pt x="2918" y="1643"/>
                    <a:pt x="3418" y="2131"/>
                    <a:pt x="4097" y="2465"/>
                  </a:cubicBezTo>
                  <a:cubicBezTo>
                    <a:pt x="4889" y="2867"/>
                    <a:pt x="5513" y="2989"/>
                    <a:pt x="6146" y="2989"/>
                  </a:cubicBezTo>
                  <a:cubicBezTo>
                    <a:pt x="6824" y="2989"/>
                    <a:pt x="7512" y="2848"/>
                    <a:pt x="8430" y="2762"/>
                  </a:cubicBezTo>
                  <a:cubicBezTo>
                    <a:pt x="8621" y="2738"/>
                    <a:pt x="8657" y="2500"/>
                    <a:pt x="8490" y="2417"/>
                  </a:cubicBezTo>
                  <a:cubicBezTo>
                    <a:pt x="7192" y="1813"/>
                    <a:pt x="6351" y="0"/>
                    <a:pt x="4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5" name="Google Shape;2635;p15"/>
            <p:cNvSpPr/>
            <p:nvPr/>
          </p:nvSpPr>
          <p:spPr>
            <a:xfrm>
              <a:off x="5432425" y="1401700"/>
              <a:ext cx="267925" cy="319050"/>
            </a:xfrm>
            <a:custGeom>
              <a:avLst/>
              <a:gdLst/>
              <a:ahLst/>
              <a:cxnLst/>
              <a:rect l="l" t="t" r="r" b="b"/>
              <a:pathLst>
                <a:path w="10717" h="12762" extrusionOk="0">
                  <a:moveTo>
                    <a:pt x="539" y="1"/>
                  </a:moveTo>
                  <a:cubicBezTo>
                    <a:pt x="159" y="1"/>
                    <a:pt x="1" y="638"/>
                    <a:pt x="406" y="802"/>
                  </a:cubicBezTo>
                  <a:cubicBezTo>
                    <a:pt x="5775" y="3016"/>
                    <a:pt x="8776" y="7398"/>
                    <a:pt x="10633" y="12732"/>
                  </a:cubicBezTo>
                  <a:cubicBezTo>
                    <a:pt x="10638" y="12752"/>
                    <a:pt x="10653" y="12761"/>
                    <a:pt x="10670" y="12761"/>
                  </a:cubicBezTo>
                  <a:cubicBezTo>
                    <a:pt x="10692" y="12761"/>
                    <a:pt x="10716" y="12743"/>
                    <a:pt x="10716" y="12708"/>
                  </a:cubicBezTo>
                  <a:cubicBezTo>
                    <a:pt x="10300" y="7529"/>
                    <a:pt x="5716" y="1409"/>
                    <a:pt x="644" y="16"/>
                  </a:cubicBezTo>
                  <a:cubicBezTo>
                    <a:pt x="607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6" name="Google Shape;2636;p15"/>
            <p:cNvSpPr/>
            <p:nvPr/>
          </p:nvSpPr>
          <p:spPr>
            <a:xfrm>
              <a:off x="6140850" y="2107900"/>
              <a:ext cx="58675" cy="165725"/>
            </a:xfrm>
            <a:custGeom>
              <a:avLst/>
              <a:gdLst/>
              <a:ahLst/>
              <a:cxnLst/>
              <a:rect l="l" t="t" r="r" b="b"/>
              <a:pathLst>
                <a:path w="2347" h="6629" extrusionOk="0">
                  <a:moveTo>
                    <a:pt x="1300" y="1"/>
                  </a:moveTo>
                  <a:cubicBezTo>
                    <a:pt x="817" y="1"/>
                    <a:pt x="399" y="363"/>
                    <a:pt x="322" y="855"/>
                  </a:cubicBezTo>
                  <a:cubicBezTo>
                    <a:pt x="84" y="1950"/>
                    <a:pt x="1" y="3069"/>
                    <a:pt x="72" y="4189"/>
                  </a:cubicBezTo>
                  <a:cubicBezTo>
                    <a:pt x="120" y="4915"/>
                    <a:pt x="48" y="5951"/>
                    <a:pt x="572" y="6522"/>
                  </a:cubicBezTo>
                  <a:cubicBezTo>
                    <a:pt x="629" y="6595"/>
                    <a:pt x="708" y="6629"/>
                    <a:pt x="788" y="6629"/>
                  </a:cubicBezTo>
                  <a:cubicBezTo>
                    <a:pt x="891" y="6629"/>
                    <a:pt x="995" y="6571"/>
                    <a:pt x="1048" y="6463"/>
                  </a:cubicBezTo>
                  <a:cubicBezTo>
                    <a:pt x="1299" y="5725"/>
                    <a:pt x="1477" y="4939"/>
                    <a:pt x="1668" y="4189"/>
                  </a:cubicBezTo>
                  <a:cubicBezTo>
                    <a:pt x="1930" y="3200"/>
                    <a:pt x="2227" y="2105"/>
                    <a:pt x="2299" y="1105"/>
                  </a:cubicBezTo>
                  <a:cubicBezTo>
                    <a:pt x="2346" y="557"/>
                    <a:pt x="1965" y="81"/>
                    <a:pt x="1429" y="10"/>
                  </a:cubicBezTo>
                  <a:cubicBezTo>
                    <a:pt x="1386" y="4"/>
                    <a:pt x="1343" y="1"/>
                    <a:pt x="13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637" name="Google Shape;2637;p15"/>
            <p:cNvGrpSpPr/>
            <p:nvPr/>
          </p:nvGrpSpPr>
          <p:grpSpPr>
            <a:xfrm>
              <a:off x="6154550" y="2106625"/>
              <a:ext cx="199225" cy="208850"/>
              <a:chOff x="6154550" y="2106625"/>
              <a:chExt cx="199225" cy="208850"/>
            </a:xfrm>
          </p:grpSpPr>
          <p:sp>
            <p:nvSpPr>
              <p:cNvPr id="2638" name="Google Shape;2638;p15"/>
              <p:cNvSpPr/>
              <p:nvPr/>
            </p:nvSpPr>
            <p:spPr>
              <a:xfrm>
                <a:off x="6154850" y="2106625"/>
                <a:ext cx="113625" cy="162375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6495" extrusionOk="0">
                    <a:moveTo>
                      <a:pt x="3303" y="1"/>
                    </a:moveTo>
                    <a:cubicBezTo>
                      <a:pt x="3202" y="1"/>
                      <a:pt x="3100" y="16"/>
                      <a:pt x="3001" y="49"/>
                    </a:cubicBezTo>
                    <a:cubicBezTo>
                      <a:pt x="1917" y="430"/>
                      <a:pt x="1501" y="1847"/>
                      <a:pt x="1143" y="2823"/>
                    </a:cubicBezTo>
                    <a:cubicBezTo>
                      <a:pt x="739" y="3906"/>
                      <a:pt x="0" y="5299"/>
                      <a:pt x="322" y="6466"/>
                    </a:cubicBezTo>
                    <a:cubicBezTo>
                      <a:pt x="331" y="6484"/>
                      <a:pt x="352" y="6495"/>
                      <a:pt x="372" y="6495"/>
                    </a:cubicBezTo>
                    <a:cubicBezTo>
                      <a:pt x="380" y="6495"/>
                      <a:pt x="387" y="6493"/>
                      <a:pt x="393" y="6490"/>
                    </a:cubicBezTo>
                    <a:cubicBezTo>
                      <a:pt x="1286" y="6014"/>
                      <a:pt x="2060" y="4954"/>
                      <a:pt x="2548" y="4097"/>
                    </a:cubicBezTo>
                    <a:cubicBezTo>
                      <a:pt x="3096" y="3168"/>
                      <a:pt x="3751" y="2239"/>
                      <a:pt x="4215" y="1287"/>
                    </a:cubicBezTo>
                    <a:cubicBezTo>
                      <a:pt x="4544" y="608"/>
                      <a:pt x="3941" y="1"/>
                      <a:pt x="3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39" name="Google Shape;2639;p15"/>
              <p:cNvSpPr/>
              <p:nvPr/>
            </p:nvSpPr>
            <p:spPr>
              <a:xfrm>
                <a:off x="6158425" y="2140825"/>
                <a:ext cx="169075" cy="127175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5087" extrusionOk="0">
                    <a:moveTo>
                      <a:pt x="5671" y="1"/>
                    </a:moveTo>
                    <a:cubicBezTo>
                      <a:pt x="4555" y="1"/>
                      <a:pt x="3614" y="1133"/>
                      <a:pt x="2751" y="1824"/>
                    </a:cubicBezTo>
                    <a:cubicBezTo>
                      <a:pt x="1739" y="2622"/>
                      <a:pt x="798" y="3824"/>
                      <a:pt x="60" y="4872"/>
                    </a:cubicBezTo>
                    <a:cubicBezTo>
                      <a:pt x="0" y="4943"/>
                      <a:pt x="48" y="5051"/>
                      <a:pt x="131" y="5062"/>
                    </a:cubicBezTo>
                    <a:cubicBezTo>
                      <a:pt x="238" y="5079"/>
                      <a:pt x="342" y="5086"/>
                      <a:pt x="445" y="5086"/>
                    </a:cubicBezTo>
                    <a:cubicBezTo>
                      <a:pt x="1484" y="5086"/>
                      <a:pt x="2358" y="4316"/>
                      <a:pt x="3203" y="3753"/>
                    </a:cubicBezTo>
                    <a:cubicBezTo>
                      <a:pt x="4239" y="3038"/>
                      <a:pt x="6180" y="2229"/>
                      <a:pt x="6620" y="1002"/>
                    </a:cubicBezTo>
                    <a:cubicBezTo>
                      <a:pt x="6763" y="657"/>
                      <a:pt x="6608" y="264"/>
                      <a:pt x="6263" y="109"/>
                    </a:cubicBezTo>
                    <a:cubicBezTo>
                      <a:pt x="6060" y="34"/>
                      <a:pt x="5863" y="1"/>
                      <a:pt x="5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0" name="Google Shape;2640;p15"/>
              <p:cNvSpPr/>
              <p:nvPr/>
            </p:nvSpPr>
            <p:spPr>
              <a:xfrm>
                <a:off x="6156025" y="2199175"/>
                <a:ext cx="197750" cy="76950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078" extrusionOk="0">
                    <a:moveTo>
                      <a:pt x="6406" y="0"/>
                    </a:moveTo>
                    <a:cubicBezTo>
                      <a:pt x="6386" y="0"/>
                      <a:pt x="6367" y="1"/>
                      <a:pt x="6347" y="2"/>
                    </a:cubicBezTo>
                    <a:cubicBezTo>
                      <a:pt x="5180" y="73"/>
                      <a:pt x="4049" y="573"/>
                      <a:pt x="2954" y="1002"/>
                    </a:cubicBezTo>
                    <a:cubicBezTo>
                      <a:pt x="1977" y="1395"/>
                      <a:pt x="799" y="1871"/>
                      <a:pt x="49" y="2645"/>
                    </a:cubicBezTo>
                    <a:cubicBezTo>
                      <a:pt x="1" y="2693"/>
                      <a:pt x="37" y="2764"/>
                      <a:pt x="84" y="2788"/>
                    </a:cubicBezTo>
                    <a:cubicBezTo>
                      <a:pt x="493" y="3004"/>
                      <a:pt x="956" y="3078"/>
                      <a:pt x="1430" y="3078"/>
                    </a:cubicBezTo>
                    <a:cubicBezTo>
                      <a:pt x="1977" y="3078"/>
                      <a:pt x="2539" y="2979"/>
                      <a:pt x="3049" y="2883"/>
                    </a:cubicBezTo>
                    <a:cubicBezTo>
                      <a:pt x="4323" y="2633"/>
                      <a:pt x="5585" y="2300"/>
                      <a:pt x="6823" y="1883"/>
                    </a:cubicBezTo>
                    <a:cubicBezTo>
                      <a:pt x="7910" y="1509"/>
                      <a:pt x="7426" y="0"/>
                      <a:pt x="6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1" name="Google Shape;2641;p15"/>
              <p:cNvSpPr/>
              <p:nvPr/>
            </p:nvSpPr>
            <p:spPr>
              <a:xfrm>
                <a:off x="6154550" y="2264425"/>
                <a:ext cx="1884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2042" extrusionOk="0">
                    <a:moveTo>
                      <a:pt x="1085" y="1"/>
                    </a:moveTo>
                    <a:cubicBezTo>
                      <a:pt x="817" y="1"/>
                      <a:pt x="551" y="10"/>
                      <a:pt x="286" y="35"/>
                    </a:cubicBezTo>
                    <a:cubicBezTo>
                      <a:pt x="96" y="59"/>
                      <a:pt x="0" y="285"/>
                      <a:pt x="108" y="452"/>
                    </a:cubicBezTo>
                    <a:cubicBezTo>
                      <a:pt x="679" y="1095"/>
                      <a:pt x="1632" y="1214"/>
                      <a:pt x="2441" y="1380"/>
                    </a:cubicBezTo>
                    <a:cubicBezTo>
                      <a:pt x="3615" y="1615"/>
                      <a:pt x="4789" y="2041"/>
                      <a:pt x="5998" y="2041"/>
                    </a:cubicBezTo>
                    <a:cubicBezTo>
                      <a:pt x="6137" y="2041"/>
                      <a:pt x="6277" y="2036"/>
                      <a:pt x="6418" y="2023"/>
                    </a:cubicBezTo>
                    <a:cubicBezTo>
                      <a:pt x="7537" y="1916"/>
                      <a:pt x="7501" y="273"/>
                      <a:pt x="6442" y="118"/>
                    </a:cubicBezTo>
                    <a:cubicBezTo>
                      <a:pt x="5928" y="37"/>
                      <a:pt x="5389" y="15"/>
                      <a:pt x="4846" y="15"/>
                    </a:cubicBezTo>
                    <a:cubicBezTo>
                      <a:pt x="4194" y="15"/>
                      <a:pt x="3535" y="47"/>
                      <a:pt x="2906" y="47"/>
                    </a:cubicBezTo>
                    <a:cubicBezTo>
                      <a:pt x="2309" y="47"/>
                      <a:pt x="1696" y="1"/>
                      <a:pt x="1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642" name="Google Shape;2642;p15"/>
            <p:cNvGrpSpPr/>
            <p:nvPr/>
          </p:nvGrpSpPr>
          <p:grpSpPr>
            <a:xfrm>
              <a:off x="5493875" y="1659575"/>
              <a:ext cx="498900" cy="349950"/>
              <a:chOff x="5493875" y="1659575"/>
              <a:chExt cx="498900" cy="349950"/>
            </a:xfrm>
          </p:grpSpPr>
          <p:sp>
            <p:nvSpPr>
              <p:cNvPr id="2643" name="Google Shape;2643;p15"/>
              <p:cNvSpPr/>
              <p:nvPr/>
            </p:nvSpPr>
            <p:spPr>
              <a:xfrm>
                <a:off x="5800400" y="1712900"/>
                <a:ext cx="192375" cy="294500"/>
              </a:xfrm>
              <a:custGeom>
                <a:avLst/>
                <a:gdLst/>
                <a:ahLst/>
                <a:cxnLst/>
                <a:rect l="l" t="t" r="r" b="b"/>
                <a:pathLst>
                  <a:path w="7695" h="11780" extrusionOk="0">
                    <a:moveTo>
                      <a:pt x="5940" y="1"/>
                    </a:moveTo>
                    <a:cubicBezTo>
                      <a:pt x="5323" y="1"/>
                      <a:pt x="4694" y="276"/>
                      <a:pt x="4368" y="855"/>
                    </a:cubicBezTo>
                    <a:cubicBezTo>
                      <a:pt x="3534" y="2391"/>
                      <a:pt x="2820" y="3987"/>
                      <a:pt x="2236" y="5642"/>
                    </a:cubicBezTo>
                    <a:cubicBezTo>
                      <a:pt x="1951" y="6439"/>
                      <a:pt x="1570" y="7189"/>
                      <a:pt x="1260" y="7975"/>
                    </a:cubicBezTo>
                    <a:cubicBezTo>
                      <a:pt x="796" y="9142"/>
                      <a:pt x="593" y="10392"/>
                      <a:pt x="58" y="11523"/>
                    </a:cubicBezTo>
                    <a:cubicBezTo>
                      <a:pt x="0" y="11629"/>
                      <a:pt x="89" y="11780"/>
                      <a:pt x="206" y="11780"/>
                    </a:cubicBezTo>
                    <a:cubicBezTo>
                      <a:pt x="235" y="11780"/>
                      <a:pt x="265" y="11771"/>
                      <a:pt x="296" y="11750"/>
                    </a:cubicBezTo>
                    <a:cubicBezTo>
                      <a:pt x="3832" y="9702"/>
                      <a:pt x="7368" y="3665"/>
                      <a:pt x="7582" y="1629"/>
                    </a:cubicBezTo>
                    <a:cubicBezTo>
                      <a:pt x="7695" y="574"/>
                      <a:pt x="6831" y="1"/>
                      <a:pt x="5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4" name="Google Shape;2644;p15"/>
              <p:cNvSpPr/>
              <p:nvPr/>
            </p:nvSpPr>
            <p:spPr>
              <a:xfrm>
                <a:off x="5765500" y="1659575"/>
                <a:ext cx="124150" cy="347425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13897" extrusionOk="0">
                    <a:moveTo>
                      <a:pt x="2080" y="0"/>
                    </a:moveTo>
                    <a:cubicBezTo>
                      <a:pt x="1265" y="0"/>
                      <a:pt x="495" y="520"/>
                      <a:pt x="322" y="1548"/>
                    </a:cubicBezTo>
                    <a:cubicBezTo>
                      <a:pt x="1" y="3441"/>
                      <a:pt x="811" y="5632"/>
                      <a:pt x="894" y="7560"/>
                    </a:cubicBezTo>
                    <a:cubicBezTo>
                      <a:pt x="989" y="9715"/>
                      <a:pt x="834" y="11716"/>
                      <a:pt x="1418" y="13811"/>
                    </a:cubicBezTo>
                    <a:cubicBezTo>
                      <a:pt x="1434" y="13872"/>
                      <a:pt x="1479" y="13896"/>
                      <a:pt x="1526" y="13896"/>
                    </a:cubicBezTo>
                    <a:cubicBezTo>
                      <a:pt x="1582" y="13896"/>
                      <a:pt x="1642" y="13862"/>
                      <a:pt x="1668" y="13811"/>
                    </a:cubicBezTo>
                    <a:lnTo>
                      <a:pt x="1668" y="13823"/>
                    </a:lnTo>
                    <a:cubicBezTo>
                      <a:pt x="2275" y="12692"/>
                      <a:pt x="2537" y="11418"/>
                      <a:pt x="3085" y="10251"/>
                    </a:cubicBezTo>
                    <a:cubicBezTo>
                      <a:pt x="3597" y="9144"/>
                      <a:pt x="4001" y="8179"/>
                      <a:pt x="4275" y="6989"/>
                    </a:cubicBezTo>
                    <a:cubicBezTo>
                      <a:pt x="4704" y="5096"/>
                      <a:pt x="4966" y="2179"/>
                      <a:pt x="3585" y="679"/>
                    </a:cubicBezTo>
                    <a:cubicBezTo>
                      <a:pt x="3169" y="225"/>
                      <a:pt x="2615" y="0"/>
                      <a:pt x="2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5" name="Google Shape;2645;p15"/>
              <p:cNvSpPr/>
              <p:nvPr/>
            </p:nvSpPr>
            <p:spPr>
              <a:xfrm>
                <a:off x="5631125" y="1672075"/>
                <a:ext cx="173000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13148" extrusionOk="0">
                    <a:moveTo>
                      <a:pt x="2546" y="0"/>
                    </a:moveTo>
                    <a:cubicBezTo>
                      <a:pt x="1305" y="0"/>
                      <a:pt x="1" y="937"/>
                      <a:pt x="304" y="2381"/>
                    </a:cubicBezTo>
                    <a:cubicBezTo>
                      <a:pt x="792" y="4739"/>
                      <a:pt x="2137" y="6144"/>
                      <a:pt x="3507" y="8025"/>
                    </a:cubicBezTo>
                    <a:cubicBezTo>
                      <a:pt x="4590" y="9537"/>
                      <a:pt x="4947" y="12085"/>
                      <a:pt x="6578" y="13121"/>
                    </a:cubicBezTo>
                    <a:cubicBezTo>
                      <a:pt x="6608" y="13139"/>
                      <a:pt x="6642" y="13148"/>
                      <a:pt x="6676" y="13148"/>
                    </a:cubicBezTo>
                    <a:cubicBezTo>
                      <a:pt x="6796" y="13148"/>
                      <a:pt x="6920" y="13045"/>
                      <a:pt x="6864" y="12906"/>
                    </a:cubicBezTo>
                    <a:cubicBezTo>
                      <a:pt x="6483" y="12073"/>
                      <a:pt x="6638" y="11025"/>
                      <a:pt x="6626" y="10132"/>
                    </a:cubicBezTo>
                    <a:cubicBezTo>
                      <a:pt x="6602" y="9168"/>
                      <a:pt x="6340" y="8203"/>
                      <a:pt x="6078" y="7287"/>
                    </a:cubicBezTo>
                    <a:cubicBezTo>
                      <a:pt x="5519" y="5310"/>
                      <a:pt x="5054" y="3250"/>
                      <a:pt x="4423" y="1298"/>
                    </a:cubicBezTo>
                    <a:cubicBezTo>
                      <a:pt x="4128" y="394"/>
                      <a:pt x="3351" y="0"/>
                      <a:pt x="25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6" name="Google Shape;2646;p15"/>
              <p:cNvSpPr/>
              <p:nvPr/>
            </p:nvSpPr>
            <p:spPr>
              <a:xfrm>
                <a:off x="5543850" y="1746875"/>
                <a:ext cx="262700" cy="252650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10106" extrusionOk="0">
                    <a:moveTo>
                      <a:pt x="2325" y="1"/>
                    </a:moveTo>
                    <a:cubicBezTo>
                      <a:pt x="1158" y="1"/>
                      <a:pt x="1" y="1430"/>
                      <a:pt x="830" y="2735"/>
                    </a:cubicBezTo>
                    <a:cubicBezTo>
                      <a:pt x="1938" y="4497"/>
                      <a:pt x="3426" y="6009"/>
                      <a:pt x="5176" y="7164"/>
                    </a:cubicBezTo>
                    <a:cubicBezTo>
                      <a:pt x="6783" y="8236"/>
                      <a:pt x="8224" y="10010"/>
                      <a:pt x="10296" y="10105"/>
                    </a:cubicBezTo>
                    <a:cubicBezTo>
                      <a:pt x="10301" y="10105"/>
                      <a:pt x="10306" y="10106"/>
                      <a:pt x="10311" y="10106"/>
                    </a:cubicBezTo>
                    <a:cubicBezTo>
                      <a:pt x="10433" y="10106"/>
                      <a:pt x="10507" y="9970"/>
                      <a:pt x="10439" y="9879"/>
                    </a:cubicBezTo>
                    <a:cubicBezTo>
                      <a:pt x="9343" y="8343"/>
                      <a:pt x="8367" y="6652"/>
                      <a:pt x="7069" y="5295"/>
                    </a:cubicBezTo>
                    <a:cubicBezTo>
                      <a:pt x="5700" y="3830"/>
                      <a:pt x="4676" y="2354"/>
                      <a:pt x="3545" y="699"/>
                    </a:cubicBezTo>
                    <a:cubicBezTo>
                      <a:pt x="3208" y="205"/>
                      <a:pt x="2766" y="1"/>
                      <a:pt x="23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7" name="Google Shape;2647;p15"/>
              <p:cNvSpPr/>
              <p:nvPr/>
            </p:nvSpPr>
            <p:spPr>
              <a:xfrm>
                <a:off x="5493875" y="1843775"/>
                <a:ext cx="312450" cy="165750"/>
              </a:xfrm>
              <a:custGeom>
                <a:avLst/>
                <a:gdLst/>
                <a:ahLst/>
                <a:cxnLst/>
                <a:rect l="l" t="t" r="r" b="b"/>
                <a:pathLst>
                  <a:path w="12498" h="6630" extrusionOk="0">
                    <a:moveTo>
                      <a:pt x="1951" y="1"/>
                    </a:moveTo>
                    <a:cubicBezTo>
                      <a:pt x="865" y="1"/>
                      <a:pt x="1" y="1561"/>
                      <a:pt x="1067" y="2455"/>
                    </a:cubicBezTo>
                    <a:cubicBezTo>
                      <a:pt x="3445" y="4455"/>
                      <a:pt x="7046" y="6629"/>
                      <a:pt x="10424" y="6629"/>
                    </a:cubicBezTo>
                    <a:cubicBezTo>
                      <a:pt x="11088" y="6629"/>
                      <a:pt x="11743" y="6546"/>
                      <a:pt x="12378" y="6360"/>
                    </a:cubicBezTo>
                    <a:cubicBezTo>
                      <a:pt x="12473" y="6312"/>
                      <a:pt x="12497" y="6181"/>
                      <a:pt x="12414" y="6110"/>
                    </a:cubicBezTo>
                    <a:lnTo>
                      <a:pt x="12426" y="6110"/>
                    </a:lnTo>
                    <a:cubicBezTo>
                      <a:pt x="9342" y="3967"/>
                      <a:pt x="5663" y="2633"/>
                      <a:pt x="2746" y="300"/>
                    </a:cubicBezTo>
                    <a:cubicBezTo>
                      <a:pt x="2484" y="90"/>
                      <a:pt x="2211" y="1"/>
                      <a:pt x="1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648" name="Google Shape;2648;p15"/>
            <p:cNvGrpSpPr/>
            <p:nvPr/>
          </p:nvGrpSpPr>
          <p:grpSpPr>
            <a:xfrm>
              <a:off x="5268425" y="2009300"/>
              <a:ext cx="300650" cy="382275"/>
              <a:chOff x="5268425" y="2009300"/>
              <a:chExt cx="300650" cy="382275"/>
            </a:xfrm>
          </p:grpSpPr>
          <p:sp>
            <p:nvSpPr>
              <p:cNvPr id="2649" name="Google Shape;2649;p15"/>
              <p:cNvSpPr/>
              <p:nvPr/>
            </p:nvSpPr>
            <p:spPr>
              <a:xfrm>
                <a:off x="5499100" y="2016575"/>
                <a:ext cx="69975" cy="2604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0416" extrusionOk="0">
                    <a:moveTo>
                      <a:pt x="1140" y="1"/>
                    </a:moveTo>
                    <a:cubicBezTo>
                      <a:pt x="886" y="1"/>
                      <a:pt x="646" y="139"/>
                      <a:pt x="537" y="472"/>
                    </a:cubicBezTo>
                    <a:cubicBezTo>
                      <a:pt x="1" y="2067"/>
                      <a:pt x="525" y="4044"/>
                      <a:pt x="1168" y="5532"/>
                    </a:cubicBezTo>
                    <a:cubicBezTo>
                      <a:pt x="1799" y="6961"/>
                      <a:pt x="1263" y="9163"/>
                      <a:pt x="2346" y="10354"/>
                    </a:cubicBezTo>
                    <a:cubicBezTo>
                      <a:pt x="2384" y="10396"/>
                      <a:pt x="2440" y="10415"/>
                      <a:pt x="2496" y="10415"/>
                    </a:cubicBezTo>
                    <a:cubicBezTo>
                      <a:pt x="2600" y="10415"/>
                      <a:pt x="2703" y="10347"/>
                      <a:pt x="2680" y="10223"/>
                    </a:cubicBezTo>
                    <a:cubicBezTo>
                      <a:pt x="2370" y="8735"/>
                      <a:pt x="2799" y="7330"/>
                      <a:pt x="2775" y="5830"/>
                    </a:cubicBezTo>
                    <a:cubicBezTo>
                      <a:pt x="2751" y="4151"/>
                      <a:pt x="2334" y="2281"/>
                      <a:pt x="1965" y="650"/>
                    </a:cubicBezTo>
                    <a:cubicBezTo>
                      <a:pt x="1875" y="269"/>
                      <a:pt x="1494" y="1"/>
                      <a:pt x="1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0" name="Google Shape;2650;p15"/>
              <p:cNvSpPr/>
              <p:nvPr/>
            </p:nvSpPr>
            <p:spPr>
              <a:xfrm>
                <a:off x="5408025" y="2009300"/>
                <a:ext cx="151225" cy="264900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10596" extrusionOk="0">
                    <a:moveTo>
                      <a:pt x="752" y="1"/>
                    </a:moveTo>
                    <a:cubicBezTo>
                      <a:pt x="324" y="1"/>
                      <a:pt x="12" y="387"/>
                      <a:pt x="12" y="846"/>
                    </a:cubicBezTo>
                    <a:cubicBezTo>
                      <a:pt x="1" y="2299"/>
                      <a:pt x="1346" y="3406"/>
                      <a:pt x="2025" y="4656"/>
                    </a:cubicBezTo>
                    <a:cubicBezTo>
                      <a:pt x="2620" y="5775"/>
                      <a:pt x="3120" y="6894"/>
                      <a:pt x="3858" y="7930"/>
                    </a:cubicBezTo>
                    <a:cubicBezTo>
                      <a:pt x="4215" y="8417"/>
                      <a:pt x="4828" y="10596"/>
                      <a:pt x="5732" y="10596"/>
                    </a:cubicBezTo>
                    <a:cubicBezTo>
                      <a:pt x="5823" y="10596"/>
                      <a:pt x="5917" y="10574"/>
                      <a:pt x="6013" y="10526"/>
                    </a:cubicBezTo>
                    <a:cubicBezTo>
                      <a:pt x="6037" y="10526"/>
                      <a:pt x="6049" y="10490"/>
                      <a:pt x="6037" y="10466"/>
                    </a:cubicBezTo>
                    <a:cubicBezTo>
                      <a:pt x="5513" y="8764"/>
                      <a:pt x="5406" y="7287"/>
                      <a:pt x="4525" y="5668"/>
                    </a:cubicBezTo>
                    <a:cubicBezTo>
                      <a:pt x="3584" y="3942"/>
                      <a:pt x="2989" y="798"/>
                      <a:pt x="1048" y="60"/>
                    </a:cubicBezTo>
                    <a:cubicBezTo>
                      <a:pt x="945" y="19"/>
                      <a:pt x="846" y="1"/>
                      <a:pt x="7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1" name="Google Shape;2651;p15"/>
              <p:cNvSpPr/>
              <p:nvPr/>
            </p:nvSpPr>
            <p:spPr>
              <a:xfrm>
                <a:off x="5309500" y="2045275"/>
                <a:ext cx="25125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9314" extrusionOk="0">
                    <a:moveTo>
                      <a:pt x="2179" y="1"/>
                    </a:moveTo>
                    <a:cubicBezTo>
                      <a:pt x="970" y="1"/>
                      <a:pt x="0" y="1795"/>
                      <a:pt x="1179" y="2860"/>
                    </a:cubicBezTo>
                    <a:cubicBezTo>
                      <a:pt x="2644" y="4193"/>
                      <a:pt x="4311" y="5289"/>
                      <a:pt x="5787" y="6646"/>
                    </a:cubicBezTo>
                    <a:cubicBezTo>
                      <a:pt x="6882" y="7646"/>
                      <a:pt x="8168" y="9313"/>
                      <a:pt x="9776" y="9313"/>
                    </a:cubicBezTo>
                    <a:cubicBezTo>
                      <a:pt x="9895" y="9313"/>
                      <a:pt x="10049" y="9194"/>
                      <a:pt x="9978" y="9063"/>
                    </a:cubicBezTo>
                    <a:cubicBezTo>
                      <a:pt x="9216" y="7682"/>
                      <a:pt x="8311" y="6372"/>
                      <a:pt x="7263" y="5193"/>
                    </a:cubicBezTo>
                    <a:cubicBezTo>
                      <a:pt x="5906" y="3622"/>
                      <a:pt x="4656" y="1741"/>
                      <a:pt x="3108" y="383"/>
                    </a:cubicBezTo>
                    <a:cubicBezTo>
                      <a:pt x="2804" y="115"/>
                      <a:pt x="2484" y="1"/>
                      <a:pt x="2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2" name="Google Shape;2652;p15"/>
              <p:cNvSpPr/>
              <p:nvPr/>
            </p:nvSpPr>
            <p:spPr>
              <a:xfrm>
                <a:off x="5297900" y="2136825"/>
                <a:ext cx="2562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10248" h="5545" extrusionOk="0">
                    <a:moveTo>
                      <a:pt x="1300" y="1"/>
                    </a:moveTo>
                    <a:cubicBezTo>
                      <a:pt x="1023" y="1"/>
                      <a:pt x="751" y="50"/>
                      <a:pt x="488" y="162"/>
                    </a:cubicBezTo>
                    <a:cubicBezTo>
                      <a:pt x="262" y="258"/>
                      <a:pt x="36" y="496"/>
                      <a:pt x="36" y="746"/>
                    </a:cubicBezTo>
                    <a:cubicBezTo>
                      <a:pt x="0" y="2663"/>
                      <a:pt x="2072" y="3222"/>
                      <a:pt x="3608" y="3746"/>
                    </a:cubicBezTo>
                    <a:cubicBezTo>
                      <a:pt x="5763" y="4484"/>
                      <a:pt x="7680" y="5413"/>
                      <a:pt x="10013" y="5544"/>
                    </a:cubicBezTo>
                    <a:cubicBezTo>
                      <a:pt x="10017" y="5544"/>
                      <a:pt x="10021" y="5544"/>
                      <a:pt x="10024" y="5544"/>
                    </a:cubicBezTo>
                    <a:cubicBezTo>
                      <a:pt x="10139" y="5544"/>
                      <a:pt x="10248" y="5363"/>
                      <a:pt x="10121" y="5282"/>
                    </a:cubicBezTo>
                    <a:lnTo>
                      <a:pt x="10109" y="5282"/>
                    </a:lnTo>
                    <a:cubicBezTo>
                      <a:pt x="8394" y="4187"/>
                      <a:pt x="6953" y="2722"/>
                      <a:pt x="5156" y="1722"/>
                    </a:cubicBezTo>
                    <a:cubicBezTo>
                      <a:pt x="4081" y="1131"/>
                      <a:pt x="2632" y="1"/>
                      <a:pt x="13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3" name="Google Shape;2653;p15"/>
              <p:cNvSpPr/>
              <p:nvPr/>
            </p:nvSpPr>
            <p:spPr>
              <a:xfrm>
                <a:off x="5268425" y="2233350"/>
                <a:ext cx="288450" cy="81125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3245" extrusionOk="0">
                    <a:moveTo>
                      <a:pt x="1939" y="1"/>
                    </a:moveTo>
                    <a:cubicBezTo>
                      <a:pt x="1832" y="1"/>
                      <a:pt x="1726" y="2"/>
                      <a:pt x="1620" y="4"/>
                    </a:cubicBezTo>
                    <a:cubicBezTo>
                      <a:pt x="167" y="28"/>
                      <a:pt x="1" y="2231"/>
                      <a:pt x="1239" y="2719"/>
                    </a:cubicBezTo>
                    <a:cubicBezTo>
                      <a:pt x="2191" y="3094"/>
                      <a:pt x="3195" y="3244"/>
                      <a:pt x="4220" y="3244"/>
                    </a:cubicBezTo>
                    <a:cubicBezTo>
                      <a:pt x="6604" y="3244"/>
                      <a:pt x="9097" y="2432"/>
                      <a:pt x="11288" y="1766"/>
                    </a:cubicBezTo>
                    <a:cubicBezTo>
                      <a:pt x="11538" y="1695"/>
                      <a:pt x="11466" y="1314"/>
                      <a:pt x="11228" y="1290"/>
                    </a:cubicBezTo>
                    <a:cubicBezTo>
                      <a:pt x="8166" y="979"/>
                      <a:pt x="5037" y="1"/>
                      <a:pt x="1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4" name="Google Shape;2654;p15"/>
              <p:cNvSpPr/>
              <p:nvPr/>
            </p:nvSpPr>
            <p:spPr>
              <a:xfrm>
                <a:off x="5302050" y="2268600"/>
                <a:ext cx="2545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10180" h="4919" extrusionOk="0">
                    <a:moveTo>
                      <a:pt x="9923" y="0"/>
                    </a:moveTo>
                    <a:cubicBezTo>
                      <a:pt x="9903" y="0"/>
                      <a:pt x="9881" y="4"/>
                      <a:pt x="9859" y="11"/>
                    </a:cubicBezTo>
                    <a:cubicBezTo>
                      <a:pt x="8347" y="428"/>
                      <a:pt x="6776" y="475"/>
                      <a:pt x="5263" y="880"/>
                    </a:cubicBezTo>
                    <a:cubicBezTo>
                      <a:pt x="3823" y="1249"/>
                      <a:pt x="2632" y="2035"/>
                      <a:pt x="1227" y="2499"/>
                    </a:cubicBezTo>
                    <a:cubicBezTo>
                      <a:pt x="1" y="2919"/>
                      <a:pt x="394" y="4918"/>
                      <a:pt x="1542" y="4918"/>
                    </a:cubicBezTo>
                    <a:cubicBezTo>
                      <a:pt x="1631" y="4918"/>
                      <a:pt x="1725" y="4906"/>
                      <a:pt x="1823" y="4881"/>
                    </a:cubicBezTo>
                    <a:cubicBezTo>
                      <a:pt x="3394" y="4464"/>
                      <a:pt x="4775" y="3583"/>
                      <a:pt x="6311" y="3047"/>
                    </a:cubicBezTo>
                    <a:cubicBezTo>
                      <a:pt x="7811" y="2535"/>
                      <a:pt x="9121" y="1583"/>
                      <a:pt x="10086" y="309"/>
                    </a:cubicBezTo>
                    <a:cubicBezTo>
                      <a:pt x="10180" y="173"/>
                      <a:pt x="10072" y="0"/>
                      <a:pt x="99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655" name="Google Shape;2655;p15"/>
            <p:cNvSpPr/>
            <p:nvPr/>
          </p:nvSpPr>
          <p:spPr>
            <a:xfrm>
              <a:off x="5888275" y="2424300"/>
              <a:ext cx="267200" cy="310375"/>
            </a:xfrm>
            <a:custGeom>
              <a:avLst/>
              <a:gdLst/>
              <a:ahLst/>
              <a:cxnLst/>
              <a:rect l="l" t="t" r="r" b="b"/>
              <a:pathLst>
                <a:path w="10688" h="12415" extrusionOk="0">
                  <a:moveTo>
                    <a:pt x="10655" y="0"/>
                  </a:moveTo>
                  <a:cubicBezTo>
                    <a:pt x="10649" y="0"/>
                    <a:pt x="10643" y="3"/>
                    <a:pt x="10640" y="10"/>
                  </a:cubicBezTo>
                  <a:cubicBezTo>
                    <a:pt x="9961" y="1141"/>
                    <a:pt x="9294" y="2248"/>
                    <a:pt x="8449" y="3272"/>
                  </a:cubicBezTo>
                  <a:cubicBezTo>
                    <a:pt x="7413" y="4534"/>
                    <a:pt x="5651" y="4677"/>
                    <a:pt x="4377" y="5570"/>
                  </a:cubicBezTo>
                  <a:cubicBezTo>
                    <a:pt x="3448" y="6213"/>
                    <a:pt x="2758" y="6856"/>
                    <a:pt x="2317" y="7904"/>
                  </a:cubicBezTo>
                  <a:cubicBezTo>
                    <a:pt x="1674" y="9368"/>
                    <a:pt x="936" y="10785"/>
                    <a:pt x="79" y="12142"/>
                  </a:cubicBezTo>
                  <a:cubicBezTo>
                    <a:pt x="1" y="12272"/>
                    <a:pt x="105" y="12414"/>
                    <a:pt x="222" y="12414"/>
                  </a:cubicBezTo>
                  <a:cubicBezTo>
                    <a:pt x="267" y="12414"/>
                    <a:pt x="313" y="12394"/>
                    <a:pt x="353" y="12345"/>
                  </a:cubicBezTo>
                  <a:cubicBezTo>
                    <a:pt x="2162" y="10142"/>
                    <a:pt x="4520" y="8523"/>
                    <a:pt x="6830" y="6904"/>
                  </a:cubicBezTo>
                  <a:cubicBezTo>
                    <a:pt x="9151" y="5272"/>
                    <a:pt x="9925" y="2617"/>
                    <a:pt x="10687" y="34"/>
                  </a:cubicBezTo>
                  <a:cubicBezTo>
                    <a:pt x="10687" y="17"/>
                    <a:pt x="1066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6" name="Google Shape;2656;p15"/>
            <p:cNvSpPr/>
            <p:nvPr/>
          </p:nvSpPr>
          <p:spPr>
            <a:xfrm>
              <a:off x="5857675" y="2618650"/>
              <a:ext cx="332675" cy="328500"/>
            </a:xfrm>
            <a:custGeom>
              <a:avLst/>
              <a:gdLst/>
              <a:ahLst/>
              <a:cxnLst/>
              <a:rect l="l" t="t" r="r" b="b"/>
              <a:pathLst>
                <a:path w="13307" h="13140" extrusionOk="0">
                  <a:moveTo>
                    <a:pt x="13134" y="0"/>
                  </a:moveTo>
                  <a:cubicBezTo>
                    <a:pt x="13097" y="0"/>
                    <a:pt x="13059" y="14"/>
                    <a:pt x="13030" y="46"/>
                  </a:cubicBezTo>
                  <a:cubicBezTo>
                    <a:pt x="10685" y="2547"/>
                    <a:pt x="8018" y="4523"/>
                    <a:pt x="5125" y="6345"/>
                  </a:cubicBezTo>
                  <a:cubicBezTo>
                    <a:pt x="2708" y="7881"/>
                    <a:pt x="1493" y="10595"/>
                    <a:pt x="53" y="13012"/>
                  </a:cubicBezTo>
                  <a:cubicBezTo>
                    <a:pt x="1" y="13073"/>
                    <a:pt x="56" y="13140"/>
                    <a:pt x="112" y="13140"/>
                  </a:cubicBezTo>
                  <a:cubicBezTo>
                    <a:pt x="134" y="13140"/>
                    <a:pt x="155" y="13130"/>
                    <a:pt x="172" y="13108"/>
                  </a:cubicBezTo>
                  <a:cubicBezTo>
                    <a:pt x="1136" y="12084"/>
                    <a:pt x="2458" y="9726"/>
                    <a:pt x="3982" y="9667"/>
                  </a:cubicBezTo>
                  <a:cubicBezTo>
                    <a:pt x="5339" y="9619"/>
                    <a:pt x="6803" y="8643"/>
                    <a:pt x="7899" y="7916"/>
                  </a:cubicBezTo>
                  <a:cubicBezTo>
                    <a:pt x="10459" y="6214"/>
                    <a:pt x="11780" y="2737"/>
                    <a:pt x="13257" y="177"/>
                  </a:cubicBezTo>
                  <a:cubicBezTo>
                    <a:pt x="13307" y="77"/>
                    <a:pt x="13222" y="0"/>
                    <a:pt x="13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7" name="Google Shape;2657;p15"/>
            <p:cNvSpPr/>
            <p:nvPr/>
          </p:nvSpPr>
          <p:spPr>
            <a:xfrm>
              <a:off x="5539900" y="2533050"/>
              <a:ext cx="350325" cy="129750"/>
            </a:xfrm>
            <a:custGeom>
              <a:avLst/>
              <a:gdLst/>
              <a:ahLst/>
              <a:cxnLst/>
              <a:rect l="l" t="t" r="r" b="b"/>
              <a:pathLst>
                <a:path w="14013" h="5190" extrusionOk="0">
                  <a:moveTo>
                    <a:pt x="6067" y="0"/>
                  </a:moveTo>
                  <a:cubicBezTo>
                    <a:pt x="4113" y="0"/>
                    <a:pt x="2055" y="293"/>
                    <a:pt x="155" y="470"/>
                  </a:cubicBezTo>
                  <a:cubicBezTo>
                    <a:pt x="0" y="482"/>
                    <a:pt x="24" y="672"/>
                    <a:pt x="155" y="708"/>
                  </a:cubicBezTo>
                  <a:lnTo>
                    <a:pt x="143" y="708"/>
                  </a:lnTo>
                  <a:cubicBezTo>
                    <a:pt x="2500" y="1315"/>
                    <a:pt x="4905" y="1780"/>
                    <a:pt x="7203" y="2601"/>
                  </a:cubicBezTo>
                  <a:cubicBezTo>
                    <a:pt x="9358" y="3363"/>
                    <a:pt x="11418" y="4590"/>
                    <a:pt x="13645" y="5173"/>
                  </a:cubicBezTo>
                  <a:cubicBezTo>
                    <a:pt x="13674" y="5184"/>
                    <a:pt x="13703" y="5189"/>
                    <a:pt x="13732" y="5189"/>
                  </a:cubicBezTo>
                  <a:cubicBezTo>
                    <a:pt x="13887" y="5189"/>
                    <a:pt x="14013" y="5036"/>
                    <a:pt x="13942" y="4875"/>
                  </a:cubicBezTo>
                  <a:cubicBezTo>
                    <a:pt x="12586" y="897"/>
                    <a:pt x="9488" y="0"/>
                    <a:pt x="6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8" name="Google Shape;2658;p15"/>
            <p:cNvSpPr/>
            <p:nvPr/>
          </p:nvSpPr>
          <p:spPr>
            <a:xfrm>
              <a:off x="6030125" y="2343700"/>
              <a:ext cx="275950" cy="65050"/>
            </a:xfrm>
            <a:custGeom>
              <a:avLst/>
              <a:gdLst/>
              <a:ahLst/>
              <a:cxnLst/>
              <a:rect l="l" t="t" r="r" b="b"/>
              <a:pathLst>
                <a:path w="11038" h="2602" extrusionOk="0">
                  <a:moveTo>
                    <a:pt x="7240" y="1"/>
                  </a:moveTo>
                  <a:cubicBezTo>
                    <a:pt x="6718" y="1"/>
                    <a:pt x="6205" y="32"/>
                    <a:pt x="5716" y="91"/>
                  </a:cubicBezTo>
                  <a:cubicBezTo>
                    <a:pt x="4846" y="186"/>
                    <a:pt x="4001" y="448"/>
                    <a:pt x="3180" y="710"/>
                  </a:cubicBezTo>
                  <a:cubicBezTo>
                    <a:pt x="2751" y="853"/>
                    <a:pt x="2322" y="1031"/>
                    <a:pt x="1929" y="1269"/>
                  </a:cubicBezTo>
                  <a:cubicBezTo>
                    <a:pt x="1417" y="1555"/>
                    <a:pt x="655" y="1531"/>
                    <a:pt x="84" y="1781"/>
                  </a:cubicBezTo>
                  <a:cubicBezTo>
                    <a:pt x="1" y="1817"/>
                    <a:pt x="1" y="1936"/>
                    <a:pt x="84" y="1972"/>
                  </a:cubicBezTo>
                  <a:cubicBezTo>
                    <a:pt x="1156" y="2340"/>
                    <a:pt x="2334" y="2601"/>
                    <a:pt x="3492" y="2601"/>
                  </a:cubicBezTo>
                  <a:cubicBezTo>
                    <a:pt x="4019" y="2601"/>
                    <a:pt x="4542" y="2547"/>
                    <a:pt x="5049" y="2424"/>
                  </a:cubicBezTo>
                  <a:cubicBezTo>
                    <a:pt x="7061" y="1948"/>
                    <a:pt x="8859" y="1055"/>
                    <a:pt x="10931" y="745"/>
                  </a:cubicBezTo>
                  <a:cubicBezTo>
                    <a:pt x="11014" y="734"/>
                    <a:pt x="11038" y="615"/>
                    <a:pt x="10954" y="567"/>
                  </a:cubicBezTo>
                  <a:lnTo>
                    <a:pt x="10954" y="567"/>
                  </a:lnTo>
                  <a:lnTo>
                    <a:pt x="10942" y="579"/>
                  </a:lnTo>
                  <a:cubicBezTo>
                    <a:pt x="9820" y="182"/>
                    <a:pt x="8507" y="1"/>
                    <a:pt x="7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9" name="Google Shape;2659;p15"/>
            <p:cNvSpPr/>
            <p:nvPr/>
          </p:nvSpPr>
          <p:spPr>
            <a:xfrm>
              <a:off x="5890625" y="2155900"/>
              <a:ext cx="202675" cy="346050"/>
            </a:xfrm>
            <a:custGeom>
              <a:avLst/>
              <a:gdLst/>
              <a:ahLst/>
              <a:cxnLst/>
              <a:rect l="l" t="t" r="r" b="b"/>
              <a:pathLst>
                <a:path w="8107" h="13842" extrusionOk="0">
                  <a:moveTo>
                    <a:pt x="8009" y="1"/>
                  </a:moveTo>
                  <a:cubicBezTo>
                    <a:pt x="7988" y="1"/>
                    <a:pt x="7967" y="10"/>
                    <a:pt x="7950" y="30"/>
                  </a:cubicBezTo>
                  <a:cubicBezTo>
                    <a:pt x="6271" y="2245"/>
                    <a:pt x="4045" y="3995"/>
                    <a:pt x="2485" y="6281"/>
                  </a:cubicBezTo>
                  <a:cubicBezTo>
                    <a:pt x="1818" y="7245"/>
                    <a:pt x="1092" y="8269"/>
                    <a:pt x="937" y="9460"/>
                  </a:cubicBezTo>
                  <a:cubicBezTo>
                    <a:pt x="735" y="10948"/>
                    <a:pt x="318" y="12306"/>
                    <a:pt x="8" y="13758"/>
                  </a:cubicBezTo>
                  <a:cubicBezTo>
                    <a:pt x="1" y="13813"/>
                    <a:pt x="44" y="13842"/>
                    <a:pt x="89" y="13842"/>
                  </a:cubicBezTo>
                  <a:cubicBezTo>
                    <a:pt x="112" y="13842"/>
                    <a:pt x="135" y="13834"/>
                    <a:pt x="151" y="13818"/>
                  </a:cubicBezTo>
                  <a:cubicBezTo>
                    <a:pt x="1163" y="12782"/>
                    <a:pt x="1937" y="11651"/>
                    <a:pt x="3080" y="10722"/>
                  </a:cubicBezTo>
                  <a:cubicBezTo>
                    <a:pt x="4021" y="9960"/>
                    <a:pt x="4569" y="8865"/>
                    <a:pt x="5152" y="7829"/>
                  </a:cubicBezTo>
                  <a:cubicBezTo>
                    <a:pt x="6485" y="5424"/>
                    <a:pt x="7188" y="2697"/>
                    <a:pt x="8081" y="114"/>
                  </a:cubicBezTo>
                  <a:cubicBezTo>
                    <a:pt x="8106" y="54"/>
                    <a:pt x="8059" y="1"/>
                    <a:pt x="8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0" name="Google Shape;2660;p15"/>
            <p:cNvSpPr/>
            <p:nvPr/>
          </p:nvSpPr>
          <p:spPr>
            <a:xfrm>
              <a:off x="5602000" y="2000000"/>
              <a:ext cx="262150" cy="247550"/>
            </a:xfrm>
            <a:custGeom>
              <a:avLst/>
              <a:gdLst/>
              <a:ahLst/>
              <a:cxnLst/>
              <a:rect l="l" t="t" r="r" b="b"/>
              <a:pathLst>
                <a:path w="10486" h="9902" extrusionOk="0">
                  <a:moveTo>
                    <a:pt x="108" y="0"/>
                  </a:moveTo>
                  <a:cubicBezTo>
                    <a:pt x="59" y="0"/>
                    <a:pt x="1" y="55"/>
                    <a:pt x="28" y="111"/>
                  </a:cubicBezTo>
                  <a:cubicBezTo>
                    <a:pt x="1076" y="2063"/>
                    <a:pt x="1957" y="4480"/>
                    <a:pt x="3564" y="6040"/>
                  </a:cubicBezTo>
                  <a:cubicBezTo>
                    <a:pt x="5565" y="8005"/>
                    <a:pt x="7648" y="9183"/>
                    <a:pt x="10315" y="9898"/>
                  </a:cubicBezTo>
                  <a:cubicBezTo>
                    <a:pt x="10324" y="9901"/>
                    <a:pt x="10333" y="9902"/>
                    <a:pt x="10342" y="9902"/>
                  </a:cubicBezTo>
                  <a:cubicBezTo>
                    <a:pt x="10409" y="9902"/>
                    <a:pt x="10485" y="9828"/>
                    <a:pt x="10422" y="9755"/>
                  </a:cubicBezTo>
                  <a:cubicBezTo>
                    <a:pt x="9696" y="9005"/>
                    <a:pt x="9279" y="8088"/>
                    <a:pt x="8648" y="7266"/>
                  </a:cubicBezTo>
                  <a:cubicBezTo>
                    <a:pt x="7970" y="6350"/>
                    <a:pt x="7053" y="5552"/>
                    <a:pt x="6184" y="4814"/>
                  </a:cubicBezTo>
                  <a:cubicBezTo>
                    <a:pt x="4207" y="3135"/>
                    <a:pt x="2028" y="1837"/>
                    <a:pt x="147" y="16"/>
                  </a:cubicBezTo>
                  <a:cubicBezTo>
                    <a:pt x="137" y="5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1" name="Google Shape;2661;p15"/>
            <p:cNvSpPr/>
            <p:nvPr/>
          </p:nvSpPr>
          <p:spPr>
            <a:xfrm>
              <a:off x="5863075" y="1891025"/>
              <a:ext cx="166775" cy="371650"/>
            </a:xfrm>
            <a:custGeom>
              <a:avLst/>
              <a:gdLst/>
              <a:ahLst/>
              <a:cxnLst/>
              <a:rect l="l" t="t" r="r" b="b"/>
              <a:pathLst>
                <a:path w="6671" h="14866" extrusionOk="0">
                  <a:moveTo>
                    <a:pt x="6406" y="0"/>
                  </a:moveTo>
                  <a:cubicBezTo>
                    <a:pt x="6353" y="0"/>
                    <a:pt x="6300" y="32"/>
                    <a:pt x="6290" y="100"/>
                  </a:cubicBezTo>
                  <a:cubicBezTo>
                    <a:pt x="5611" y="2910"/>
                    <a:pt x="4504" y="5291"/>
                    <a:pt x="2968" y="7744"/>
                  </a:cubicBezTo>
                  <a:cubicBezTo>
                    <a:pt x="2289" y="8768"/>
                    <a:pt x="1694" y="9839"/>
                    <a:pt x="1170" y="10959"/>
                  </a:cubicBezTo>
                  <a:cubicBezTo>
                    <a:pt x="622" y="12161"/>
                    <a:pt x="575" y="13519"/>
                    <a:pt x="27" y="14733"/>
                  </a:cubicBezTo>
                  <a:cubicBezTo>
                    <a:pt x="0" y="14796"/>
                    <a:pt x="54" y="14865"/>
                    <a:pt x="113" y="14865"/>
                  </a:cubicBezTo>
                  <a:cubicBezTo>
                    <a:pt x="132" y="14865"/>
                    <a:pt x="152" y="14858"/>
                    <a:pt x="170" y="14840"/>
                  </a:cubicBezTo>
                  <a:cubicBezTo>
                    <a:pt x="2218" y="13042"/>
                    <a:pt x="4135" y="10840"/>
                    <a:pt x="5397" y="8423"/>
                  </a:cubicBezTo>
                  <a:cubicBezTo>
                    <a:pt x="6671" y="5994"/>
                    <a:pt x="6361" y="2767"/>
                    <a:pt x="6528" y="136"/>
                  </a:cubicBezTo>
                  <a:cubicBezTo>
                    <a:pt x="6541" y="50"/>
                    <a:pt x="6473" y="0"/>
                    <a:pt x="6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2" name="Google Shape;2662;p15"/>
            <p:cNvSpPr/>
            <p:nvPr/>
          </p:nvSpPr>
          <p:spPr>
            <a:xfrm>
              <a:off x="5684925" y="2180975"/>
              <a:ext cx="122275" cy="248400"/>
            </a:xfrm>
            <a:custGeom>
              <a:avLst/>
              <a:gdLst/>
              <a:ahLst/>
              <a:cxnLst/>
              <a:rect l="l" t="t" r="r" b="b"/>
              <a:pathLst>
                <a:path w="4891" h="9936" extrusionOk="0">
                  <a:moveTo>
                    <a:pt x="141" y="1"/>
                  </a:moveTo>
                  <a:cubicBezTo>
                    <a:pt x="69" y="1"/>
                    <a:pt x="0" y="49"/>
                    <a:pt x="21" y="146"/>
                  </a:cubicBezTo>
                  <a:cubicBezTo>
                    <a:pt x="724" y="3468"/>
                    <a:pt x="771" y="7243"/>
                    <a:pt x="3069" y="9898"/>
                  </a:cubicBezTo>
                  <a:cubicBezTo>
                    <a:pt x="3090" y="9923"/>
                    <a:pt x="3117" y="9936"/>
                    <a:pt x="3143" y="9936"/>
                  </a:cubicBezTo>
                  <a:cubicBezTo>
                    <a:pt x="3178" y="9936"/>
                    <a:pt x="3210" y="9914"/>
                    <a:pt x="3224" y="9874"/>
                  </a:cubicBezTo>
                  <a:cubicBezTo>
                    <a:pt x="4891" y="6326"/>
                    <a:pt x="1819" y="3016"/>
                    <a:pt x="271" y="75"/>
                  </a:cubicBezTo>
                  <a:cubicBezTo>
                    <a:pt x="246" y="25"/>
                    <a:pt x="19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3" name="Google Shape;2663;p15"/>
            <p:cNvSpPr/>
            <p:nvPr/>
          </p:nvSpPr>
          <p:spPr>
            <a:xfrm>
              <a:off x="5447725" y="2404325"/>
              <a:ext cx="300475" cy="89350"/>
            </a:xfrm>
            <a:custGeom>
              <a:avLst/>
              <a:gdLst/>
              <a:ahLst/>
              <a:cxnLst/>
              <a:rect l="l" t="t" r="r" b="b"/>
              <a:pathLst>
                <a:path w="12019" h="3574" extrusionOk="0">
                  <a:moveTo>
                    <a:pt x="7546" y="0"/>
                  </a:moveTo>
                  <a:cubicBezTo>
                    <a:pt x="6931" y="0"/>
                    <a:pt x="6290" y="132"/>
                    <a:pt x="5723" y="202"/>
                  </a:cubicBezTo>
                  <a:cubicBezTo>
                    <a:pt x="3604" y="476"/>
                    <a:pt x="1556" y="1940"/>
                    <a:pt x="56" y="3381"/>
                  </a:cubicBezTo>
                  <a:cubicBezTo>
                    <a:pt x="0" y="3436"/>
                    <a:pt x="17" y="3574"/>
                    <a:pt x="115" y="3574"/>
                  </a:cubicBezTo>
                  <a:cubicBezTo>
                    <a:pt x="123" y="3574"/>
                    <a:pt x="131" y="3573"/>
                    <a:pt x="139" y="3571"/>
                  </a:cubicBezTo>
                  <a:lnTo>
                    <a:pt x="139" y="3559"/>
                  </a:lnTo>
                  <a:cubicBezTo>
                    <a:pt x="2508" y="3012"/>
                    <a:pt x="4878" y="3262"/>
                    <a:pt x="7271" y="3119"/>
                  </a:cubicBezTo>
                  <a:cubicBezTo>
                    <a:pt x="8414" y="3047"/>
                    <a:pt x="8973" y="2476"/>
                    <a:pt x="9878" y="1869"/>
                  </a:cubicBezTo>
                  <a:cubicBezTo>
                    <a:pt x="10605" y="1380"/>
                    <a:pt x="11367" y="1166"/>
                    <a:pt x="11962" y="523"/>
                  </a:cubicBezTo>
                  <a:cubicBezTo>
                    <a:pt x="12018" y="455"/>
                    <a:pt x="11957" y="356"/>
                    <a:pt x="11879" y="356"/>
                  </a:cubicBezTo>
                  <a:cubicBezTo>
                    <a:pt x="11875" y="356"/>
                    <a:pt x="11871" y="356"/>
                    <a:pt x="11867" y="356"/>
                  </a:cubicBezTo>
                  <a:cubicBezTo>
                    <a:pt x="11282" y="430"/>
                    <a:pt x="10682" y="550"/>
                    <a:pt x="10094" y="550"/>
                  </a:cubicBezTo>
                  <a:cubicBezTo>
                    <a:pt x="9641" y="550"/>
                    <a:pt x="9196" y="479"/>
                    <a:pt x="8771" y="261"/>
                  </a:cubicBezTo>
                  <a:cubicBezTo>
                    <a:pt x="8398" y="65"/>
                    <a:pt x="7978" y="0"/>
                    <a:pt x="7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4" name="Google Shape;2664;p15"/>
            <p:cNvSpPr/>
            <p:nvPr/>
          </p:nvSpPr>
          <p:spPr>
            <a:xfrm>
              <a:off x="5613375" y="2701825"/>
              <a:ext cx="255000" cy="207150"/>
            </a:xfrm>
            <a:custGeom>
              <a:avLst/>
              <a:gdLst/>
              <a:ahLst/>
              <a:cxnLst/>
              <a:rect l="l" t="t" r="r" b="b"/>
              <a:pathLst>
                <a:path w="10200" h="8286" extrusionOk="0">
                  <a:moveTo>
                    <a:pt x="172" y="0"/>
                  </a:moveTo>
                  <a:cubicBezTo>
                    <a:pt x="78" y="0"/>
                    <a:pt x="1" y="131"/>
                    <a:pt x="97" y="184"/>
                  </a:cubicBezTo>
                  <a:cubicBezTo>
                    <a:pt x="2109" y="1518"/>
                    <a:pt x="3526" y="2970"/>
                    <a:pt x="5062" y="4816"/>
                  </a:cubicBezTo>
                  <a:cubicBezTo>
                    <a:pt x="5717" y="5625"/>
                    <a:pt x="6205" y="6292"/>
                    <a:pt x="7038" y="6935"/>
                  </a:cubicBezTo>
                  <a:cubicBezTo>
                    <a:pt x="7872" y="7566"/>
                    <a:pt x="8991" y="7828"/>
                    <a:pt x="9932" y="8268"/>
                  </a:cubicBezTo>
                  <a:cubicBezTo>
                    <a:pt x="9957" y="8280"/>
                    <a:pt x="9982" y="8286"/>
                    <a:pt x="10005" y="8286"/>
                  </a:cubicBezTo>
                  <a:cubicBezTo>
                    <a:pt x="10122" y="8286"/>
                    <a:pt x="10200" y="8150"/>
                    <a:pt x="10170" y="8030"/>
                  </a:cubicBezTo>
                  <a:cubicBezTo>
                    <a:pt x="9729" y="6292"/>
                    <a:pt x="8241" y="4185"/>
                    <a:pt x="6967" y="2958"/>
                  </a:cubicBezTo>
                  <a:cubicBezTo>
                    <a:pt x="5217" y="1256"/>
                    <a:pt x="2455" y="767"/>
                    <a:pt x="204" y="6"/>
                  </a:cubicBezTo>
                  <a:cubicBezTo>
                    <a:pt x="193" y="2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5" name="Google Shape;2665;p15"/>
            <p:cNvSpPr/>
            <p:nvPr/>
          </p:nvSpPr>
          <p:spPr>
            <a:xfrm>
              <a:off x="5793775" y="1993400"/>
              <a:ext cx="107500" cy="964125"/>
            </a:xfrm>
            <a:custGeom>
              <a:avLst/>
              <a:gdLst/>
              <a:ahLst/>
              <a:cxnLst/>
              <a:rect l="l" t="t" r="r" b="b"/>
              <a:pathLst>
                <a:path w="4300" h="38565" extrusionOk="0">
                  <a:moveTo>
                    <a:pt x="471" y="0"/>
                  </a:moveTo>
                  <a:cubicBezTo>
                    <a:pt x="248" y="0"/>
                    <a:pt x="1" y="216"/>
                    <a:pt x="84" y="506"/>
                  </a:cubicBezTo>
                  <a:cubicBezTo>
                    <a:pt x="2466" y="8507"/>
                    <a:pt x="3668" y="16817"/>
                    <a:pt x="3644" y="25175"/>
                  </a:cubicBezTo>
                  <a:cubicBezTo>
                    <a:pt x="3632" y="29450"/>
                    <a:pt x="3573" y="34272"/>
                    <a:pt x="2275" y="38415"/>
                  </a:cubicBezTo>
                  <a:cubicBezTo>
                    <a:pt x="2244" y="38500"/>
                    <a:pt x="2313" y="38564"/>
                    <a:pt x="2378" y="38564"/>
                  </a:cubicBezTo>
                  <a:cubicBezTo>
                    <a:pt x="2414" y="38564"/>
                    <a:pt x="2449" y="38545"/>
                    <a:pt x="2466" y="38499"/>
                  </a:cubicBezTo>
                  <a:cubicBezTo>
                    <a:pt x="3942" y="34319"/>
                    <a:pt x="4085" y="29521"/>
                    <a:pt x="4156" y="25164"/>
                  </a:cubicBezTo>
                  <a:cubicBezTo>
                    <a:pt x="4299" y="16722"/>
                    <a:pt x="3073" y="8304"/>
                    <a:pt x="763" y="232"/>
                  </a:cubicBezTo>
                  <a:cubicBezTo>
                    <a:pt x="716" y="69"/>
                    <a:pt x="597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6" name="Google Shape;2666;p15"/>
            <p:cNvSpPr/>
            <p:nvPr/>
          </p:nvSpPr>
          <p:spPr>
            <a:xfrm>
              <a:off x="5884975" y="2262025"/>
              <a:ext cx="292400" cy="419450"/>
            </a:xfrm>
            <a:custGeom>
              <a:avLst/>
              <a:gdLst/>
              <a:ahLst/>
              <a:cxnLst/>
              <a:rect l="l" t="t" r="r" b="b"/>
              <a:pathLst>
                <a:path w="11696" h="16778" extrusionOk="0">
                  <a:moveTo>
                    <a:pt x="11364" y="1"/>
                  </a:moveTo>
                  <a:cubicBezTo>
                    <a:pt x="11326" y="1"/>
                    <a:pt x="11286" y="11"/>
                    <a:pt x="11248" y="36"/>
                  </a:cubicBezTo>
                  <a:cubicBezTo>
                    <a:pt x="5592" y="3417"/>
                    <a:pt x="1294" y="10275"/>
                    <a:pt x="20" y="16681"/>
                  </a:cubicBezTo>
                  <a:cubicBezTo>
                    <a:pt x="1" y="16745"/>
                    <a:pt x="44" y="16778"/>
                    <a:pt x="93" y="16778"/>
                  </a:cubicBezTo>
                  <a:cubicBezTo>
                    <a:pt x="136" y="16778"/>
                    <a:pt x="182" y="16754"/>
                    <a:pt x="199" y="16705"/>
                  </a:cubicBezTo>
                  <a:cubicBezTo>
                    <a:pt x="1711" y="10430"/>
                    <a:pt x="5938" y="3762"/>
                    <a:pt x="11498" y="369"/>
                  </a:cubicBezTo>
                  <a:cubicBezTo>
                    <a:pt x="11695" y="251"/>
                    <a:pt x="11549" y="1"/>
                    <a:pt x="1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7" name="Google Shape;2667;p15"/>
            <p:cNvSpPr/>
            <p:nvPr/>
          </p:nvSpPr>
          <p:spPr>
            <a:xfrm>
              <a:off x="5546950" y="2267250"/>
              <a:ext cx="343300" cy="317775"/>
            </a:xfrm>
            <a:custGeom>
              <a:avLst/>
              <a:gdLst/>
              <a:ahLst/>
              <a:cxnLst/>
              <a:rect l="l" t="t" r="r" b="b"/>
              <a:pathLst>
                <a:path w="13732" h="12711" extrusionOk="0">
                  <a:moveTo>
                    <a:pt x="394" y="1"/>
                  </a:moveTo>
                  <a:cubicBezTo>
                    <a:pt x="178" y="1"/>
                    <a:pt x="0" y="297"/>
                    <a:pt x="218" y="446"/>
                  </a:cubicBezTo>
                  <a:cubicBezTo>
                    <a:pt x="3230" y="2351"/>
                    <a:pt x="6088" y="4518"/>
                    <a:pt x="8731" y="6911"/>
                  </a:cubicBezTo>
                  <a:cubicBezTo>
                    <a:pt x="10517" y="8530"/>
                    <a:pt x="12636" y="10459"/>
                    <a:pt x="13684" y="12697"/>
                  </a:cubicBezTo>
                  <a:cubicBezTo>
                    <a:pt x="13689" y="12707"/>
                    <a:pt x="13697" y="12710"/>
                    <a:pt x="13705" y="12710"/>
                  </a:cubicBezTo>
                  <a:cubicBezTo>
                    <a:pt x="13718" y="12710"/>
                    <a:pt x="13732" y="12700"/>
                    <a:pt x="13732" y="12686"/>
                  </a:cubicBezTo>
                  <a:cubicBezTo>
                    <a:pt x="12993" y="10614"/>
                    <a:pt x="11255" y="8971"/>
                    <a:pt x="9755" y="7459"/>
                  </a:cubicBezTo>
                  <a:cubicBezTo>
                    <a:pt x="6981" y="4649"/>
                    <a:pt x="3826" y="2208"/>
                    <a:pt x="528" y="41"/>
                  </a:cubicBezTo>
                  <a:cubicBezTo>
                    <a:pt x="483" y="13"/>
                    <a:pt x="438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8" name="Google Shape;2668;p15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9" name="Google Shape;2669;p15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0" name="Google Shape;2670;p15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1" name="Google Shape;2671;p15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2" name="Google Shape;2672;p15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3" name="Google Shape;2673;p15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4" name="Google Shape;2674;p15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5" name="Google Shape;2675;p15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6" name="Google Shape;2676;p15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677" name="Google Shape;2677;p1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2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9" name="Google Shape;2679;p16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2680" name="Google Shape;2680;p16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2681" name="Google Shape;2681;p16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2" name="Google Shape;2682;p16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3" name="Google Shape;2683;p16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4" name="Google Shape;2684;p16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5" name="Google Shape;2685;p16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6" name="Google Shape;2686;p16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7" name="Google Shape;2687;p16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8" name="Google Shape;2688;p16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9" name="Google Shape;2689;p16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0" name="Google Shape;2690;p16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1" name="Google Shape;2691;p16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2" name="Google Shape;2692;p16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3" name="Google Shape;2693;p16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4" name="Google Shape;2694;p16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5" name="Google Shape;2695;p16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6" name="Google Shape;2696;p16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7" name="Google Shape;2697;p16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8" name="Google Shape;2698;p16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9" name="Google Shape;2699;p16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0" name="Google Shape;2700;p16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1" name="Google Shape;2701;p16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2" name="Google Shape;2702;p16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3" name="Google Shape;2703;p16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4" name="Google Shape;2704;p16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5" name="Google Shape;2705;p16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6" name="Google Shape;2706;p16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7" name="Google Shape;2707;p16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8" name="Google Shape;2708;p16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9" name="Google Shape;2709;p16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0" name="Google Shape;2710;p16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1" name="Google Shape;2711;p16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2" name="Google Shape;2712;p16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3" name="Google Shape;2713;p16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4" name="Google Shape;2714;p16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5" name="Google Shape;2715;p16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6" name="Google Shape;2716;p16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7" name="Google Shape;2717;p16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8" name="Google Shape;2718;p16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9" name="Google Shape;2719;p16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0" name="Google Shape;2720;p16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1" name="Google Shape;2721;p16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2" name="Google Shape;2722;p16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3" name="Google Shape;2723;p16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4" name="Google Shape;2724;p16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5" name="Google Shape;2725;p16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6" name="Google Shape;2726;p16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7" name="Google Shape;2727;p16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8" name="Google Shape;2728;p16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9" name="Google Shape;2729;p16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0" name="Google Shape;2730;p16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1" name="Google Shape;2731;p16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2" name="Google Shape;2732;p16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3" name="Google Shape;2733;p16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4" name="Google Shape;2734;p16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5" name="Google Shape;2735;p16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6" name="Google Shape;2736;p16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7" name="Google Shape;2737;p16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8" name="Google Shape;2738;p16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9" name="Google Shape;2739;p16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0" name="Google Shape;2740;p16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1" name="Google Shape;2741;p16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2" name="Google Shape;2742;p16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3" name="Google Shape;2743;p16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4" name="Google Shape;2744;p16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5" name="Google Shape;2745;p16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6" name="Google Shape;2746;p16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7" name="Google Shape;2747;p16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8" name="Google Shape;2748;p16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749" name="Google Shape;2749;p16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2750" name="Google Shape;2750;p16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1" name="Google Shape;2751;p16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2" name="Google Shape;2752;p16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3" name="Google Shape;2753;p16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4" name="Google Shape;2754;p16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5" name="Google Shape;2755;p16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6" name="Google Shape;2756;p16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7" name="Google Shape;2757;p16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8" name="Google Shape;2758;p16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9" name="Google Shape;2759;p16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0" name="Google Shape;2760;p16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1" name="Google Shape;2761;p16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2" name="Google Shape;2762;p16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3" name="Google Shape;2763;p16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4" name="Google Shape;2764;p16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5" name="Google Shape;2765;p16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6" name="Google Shape;2766;p16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7" name="Google Shape;2767;p16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8" name="Google Shape;2768;p16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9" name="Google Shape;2769;p16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770" name="Google Shape;2770;p16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2771" name="Google Shape;2771;p16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2" name="Google Shape;2772;p16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3" name="Google Shape;2773;p16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4" name="Google Shape;2774;p16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5" name="Google Shape;2775;p16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6" name="Google Shape;2776;p16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7" name="Google Shape;2777;p16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8" name="Google Shape;2778;p16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9" name="Google Shape;2779;p16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0" name="Google Shape;2780;p16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1" name="Google Shape;2781;p16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2" name="Google Shape;2782;p16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3" name="Google Shape;2783;p16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4" name="Google Shape;2784;p16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5" name="Google Shape;2785;p16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6" name="Google Shape;2786;p16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7" name="Google Shape;2787;p16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8" name="Google Shape;2788;p16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789" name="Google Shape;2789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790" name="Google Shape;2790;p16"/>
          <p:cNvGrpSpPr/>
          <p:nvPr/>
        </p:nvGrpSpPr>
        <p:grpSpPr>
          <a:xfrm rot="-9877623">
            <a:off x="10815625" y="135711"/>
            <a:ext cx="1216252" cy="1519589"/>
            <a:chOff x="5445825" y="2825825"/>
            <a:chExt cx="660175" cy="824825"/>
          </a:xfrm>
        </p:grpSpPr>
        <p:sp>
          <p:nvSpPr>
            <p:cNvPr id="2791" name="Google Shape;2791;p16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2" name="Google Shape;2792;p16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3" name="Google Shape;2793;p16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4" name="Google Shape;2794;p16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5" name="Google Shape;2795;p16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6" name="Google Shape;2796;p16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7" name="Google Shape;2797;p16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8" name="Google Shape;2798;p16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9" name="Google Shape;2799;p16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1" name="Google Shape;2801;p17"/>
          <p:cNvGrpSpPr/>
          <p:nvPr/>
        </p:nvGrpSpPr>
        <p:grpSpPr>
          <a:xfrm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2802" name="Google Shape;2802;p17"/>
            <p:cNvSpPr/>
            <p:nvPr/>
          </p:nvSpPr>
          <p:spPr>
            <a:xfrm flipH="1">
              <a:off x="6440237" y="953686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3" name="Google Shape;2803;p17"/>
            <p:cNvSpPr/>
            <p:nvPr/>
          </p:nvSpPr>
          <p:spPr>
            <a:xfrm flipH="1">
              <a:off x="6737608" y="1181280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4" name="Google Shape;2804;p17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5" name="Google Shape;2805;p17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6" name="Google Shape;2806;p17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7" name="Google Shape;2807;p17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8" name="Google Shape;2808;p17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9" name="Google Shape;2809;p17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0" name="Google Shape;2810;p17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1" name="Google Shape;2811;p17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2" name="Google Shape;2812;p17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3" name="Google Shape;2813;p17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4" name="Google Shape;2814;p17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5" name="Google Shape;2815;p17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6" name="Google Shape;2816;p17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7" name="Google Shape;2817;p17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8" name="Google Shape;2818;p17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9" name="Google Shape;2819;p17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0" name="Google Shape;2820;p17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1" name="Google Shape;2821;p17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2" name="Google Shape;2822;p17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3" name="Google Shape;2823;p17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4" name="Google Shape;2824;p17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5" name="Google Shape;2825;p17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6" name="Google Shape;2826;p17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7" name="Google Shape;2827;p17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8" name="Google Shape;2828;p17"/>
            <p:cNvSpPr/>
            <p:nvPr/>
          </p:nvSpPr>
          <p:spPr>
            <a:xfrm rot="10800000" flipH="1">
              <a:off x="4951667" y="51853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9" name="Google Shape;2829;p17"/>
            <p:cNvSpPr/>
            <p:nvPr/>
          </p:nvSpPr>
          <p:spPr>
            <a:xfrm rot="10800000" flipH="1">
              <a:off x="4770235" y="760913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0" name="Google Shape;2830;p17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1" name="Google Shape;2831;p17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2" name="Google Shape;2832;p17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3" name="Google Shape;2833;p17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834" name="Google Shape;2834;p17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2835" name="Google Shape;2835;p17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6" name="Google Shape;2836;p17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7" name="Google Shape;2837;p17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8" name="Google Shape;2838;p17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9" name="Google Shape;2839;p17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0" name="Google Shape;2840;p17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1" name="Google Shape;2841;p17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2" name="Google Shape;2842;p17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3" name="Google Shape;2843;p17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4" name="Google Shape;2844;p17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5" name="Google Shape;2845;p17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6" name="Google Shape;2846;p17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7" name="Google Shape;2847;p17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8" name="Google Shape;2848;p17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9" name="Google Shape;2849;p17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0" name="Google Shape;2850;p17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1" name="Google Shape;2851;p17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2" name="Google Shape;2852;p17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853" name="Google Shape;2853;p17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4" name="Google Shape;2854;p17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5" name="Google Shape;2855;p17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6" name="Google Shape;2856;p17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7" name="Google Shape;2857;p17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8" name="Google Shape;2858;p17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9" name="Google Shape;2859;p17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0" name="Google Shape;2860;p17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1" name="Google Shape;2861;p17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2" name="Google Shape;2862;p17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3" name="Google Shape;2863;p17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4" name="Google Shape;2864;p17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5" name="Google Shape;2865;p17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6" name="Google Shape;2866;p17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7" name="Google Shape;2867;p17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8" name="Google Shape;2868;p17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9" name="Google Shape;2869;p17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0" name="Google Shape;2870;p17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1" name="Google Shape;2871;p17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2" name="Google Shape;2872;p17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3" name="Google Shape;2873;p17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4" name="Google Shape;2874;p17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5" name="Google Shape;2875;p17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6" name="Google Shape;2876;p17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7" name="Google Shape;2877;p17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8" name="Google Shape;2878;p17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9" name="Google Shape;2879;p17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0" name="Google Shape;2880;p17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1" name="Google Shape;2881;p17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2" name="Google Shape;2882;p17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3" name="Google Shape;2883;p17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4" name="Google Shape;2884;p17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5" name="Google Shape;2885;p17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6" name="Google Shape;2886;p17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7" name="Google Shape;2887;p17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8" name="Google Shape;2888;p17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9" name="Google Shape;2889;p17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0" name="Google Shape;2890;p17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1" name="Google Shape;2891;p17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2" name="Google Shape;2892;p17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3" name="Google Shape;2893;p17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4" name="Google Shape;2894;p17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5" name="Google Shape;2895;p17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6" name="Google Shape;2896;p17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7" name="Google Shape;2897;p17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8" name="Google Shape;2898;p17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9" name="Google Shape;2899;p17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0" name="Google Shape;2900;p17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1" name="Google Shape;2901;p17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902" name="Google Shape;2902;p17"/>
          <p:cNvSpPr txBox="1">
            <a:spLocks noGrp="1"/>
          </p:cNvSpPr>
          <p:nvPr>
            <p:ph type="subTitle" idx="1"/>
          </p:nvPr>
        </p:nvSpPr>
        <p:spPr>
          <a:xfrm>
            <a:off x="5592533" y="2904833"/>
            <a:ext cx="5646000" cy="32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1335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2903" name="Google Shape;2903;p17"/>
          <p:cNvSpPr txBox="1">
            <a:spLocks noGrp="1"/>
          </p:cNvSpPr>
          <p:nvPr>
            <p:ph type="title"/>
          </p:nvPr>
        </p:nvSpPr>
        <p:spPr>
          <a:xfrm>
            <a:off x="5586000" y="2000333"/>
            <a:ext cx="5646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904" name="Google Shape;2904;p17"/>
          <p:cNvGrpSpPr/>
          <p:nvPr/>
        </p:nvGrpSpPr>
        <p:grpSpPr>
          <a:xfrm rot="9593644">
            <a:off x="10270522" y="-868405"/>
            <a:ext cx="1630209" cy="2700863"/>
            <a:chOff x="751200" y="1390859"/>
            <a:chExt cx="958706" cy="1588344"/>
          </a:xfrm>
        </p:grpSpPr>
        <p:sp>
          <p:nvSpPr>
            <p:cNvPr id="2905" name="Google Shape;2905;p17"/>
            <p:cNvSpPr/>
            <p:nvPr/>
          </p:nvSpPr>
          <p:spPr>
            <a:xfrm>
              <a:off x="1215995" y="2416910"/>
              <a:ext cx="301547" cy="278844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6" name="Google Shape;2906;p17"/>
            <p:cNvSpPr/>
            <p:nvPr/>
          </p:nvSpPr>
          <p:spPr>
            <a:xfrm>
              <a:off x="1084789" y="1674126"/>
              <a:ext cx="135089" cy="323663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7" name="Google Shape;2907;p17"/>
            <p:cNvSpPr/>
            <p:nvPr/>
          </p:nvSpPr>
          <p:spPr>
            <a:xfrm>
              <a:off x="1185123" y="1985466"/>
              <a:ext cx="185234" cy="163163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8" name="Google Shape;2908;p17"/>
            <p:cNvSpPr/>
            <p:nvPr/>
          </p:nvSpPr>
          <p:spPr>
            <a:xfrm>
              <a:off x="1162330" y="2263406"/>
              <a:ext cx="306331" cy="100696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9" name="Google Shape;2909;p17"/>
            <p:cNvSpPr/>
            <p:nvPr/>
          </p:nvSpPr>
          <p:spPr>
            <a:xfrm>
              <a:off x="1174246" y="2401429"/>
              <a:ext cx="228880" cy="134096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0" name="Google Shape;2910;p17"/>
            <p:cNvSpPr/>
            <p:nvPr/>
          </p:nvSpPr>
          <p:spPr>
            <a:xfrm>
              <a:off x="877035" y="2172775"/>
              <a:ext cx="271532" cy="245941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1" name="Google Shape;2911;p17"/>
            <p:cNvSpPr/>
            <p:nvPr/>
          </p:nvSpPr>
          <p:spPr>
            <a:xfrm>
              <a:off x="1094583" y="1995125"/>
              <a:ext cx="101057" cy="158830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2" name="Google Shape;2912;p17"/>
            <p:cNvSpPr/>
            <p:nvPr/>
          </p:nvSpPr>
          <p:spPr>
            <a:xfrm>
              <a:off x="841379" y="1943761"/>
              <a:ext cx="209968" cy="90721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3" name="Google Shape;2913;p17"/>
            <p:cNvSpPr/>
            <p:nvPr/>
          </p:nvSpPr>
          <p:spPr>
            <a:xfrm>
              <a:off x="917205" y="2429773"/>
              <a:ext cx="261512" cy="217506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4" name="Google Shape;2914;p17"/>
            <p:cNvSpPr/>
            <p:nvPr/>
          </p:nvSpPr>
          <p:spPr>
            <a:xfrm>
              <a:off x="968658" y="2700537"/>
              <a:ext cx="269321" cy="130982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5" name="Google Shape;2915;p17"/>
            <p:cNvSpPr/>
            <p:nvPr/>
          </p:nvSpPr>
          <p:spPr>
            <a:xfrm>
              <a:off x="1272368" y="2672012"/>
              <a:ext cx="186092" cy="183384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6" name="Google Shape;2916;p17"/>
            <p:cNvSpPr/>
            <p:nvPr/>
          </p:nvSpPr>
          <p:spPr>
            <a:xfrm>
              <a:off x="1213513" y="1411486"/>
              <a:ext cx="129312" cy="379044"/>
            </a:xfrm>
            <a:custGeom>
              <a:avLst/>
              <a:gdLst/>
              <a:ahLst/>
              <a:cxnLst/>
              <a:rect l="l" t="t" r="r" b="b"/>
              <a:pathLst>
                <a:path w="2865" h="8398" extrusionOk="0">
                  <a:moveTo>
                    <a:pt x="1570" y="1"/>
                  </a:moveTo>
                  <a:cubicBezTo>
                    <a:pt x="1503" y="1"/>
                    <a:pt x="1435" y="11"/>
                    <a:pt x="1368" y="30"/>
                  </a:cubicBezTo>
                  <a:cubicBezTo>
                    <a:pt x="0" y="427"/>
                    <a:pt x="218" y="2588"/>
                    <a:pt x="358" y="3675"/>
                  </a:cubicBezTo>
                  <a:cubicBezTo>
                    <a:pt x="563" y="5248"/>
                    <a:pt x="1177" y="6706"/>
                    <a:pt x="1663" y="8202"/>
                  </a:cubicBezTo>
                  <a:cubicBezTo>
                    <a:pt x="1705" y="8339"/>
                    <a:pt x="1802" y="8398"/>
                    <a:pt x="1903" y="8398"/>
                  </a:cubicBezTo>
                  <a:cubicBezTo>
                    <a:pt x="2046" y="8398"/>
                    <a:pt x="2197" y="8279"/>
                    <a:pt x="2212" y="8099"/>
                  </a:cubicBezTo>
                  <a:cubicBezTo>
                    <a:pt x="2315" y="6731"/>
                    <a:pt x="2353" y="5337"/>
                    <a:pt x="2328" y="3943"/>
                  </a:cubicBezTo>
                  <a:cubicBezTo>
                    <a:pt x="2302" y="2831"/>
                    <a:pt x="2865" y="1015"/>
                    <a:pt x="1982" y="158"/>
                  </a:cubicBezTo>
                  <a:cubicBezTo>
                    <a:pt x="1867" y="52"/>
                    <a:pt x="1721" y="1"/>
                    <a:pt x="1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7" name="Google Shape;2917;p17"/>
            <p:cNvSpPr/>
            <p:nvPr/>
          </p:nvSpPr>
          <p:spPr>
            <a:xfrm>
              <a:off x="1316735" y="1390859"/>
              <a:ext cx="239080" cy="371777"/>
            </a:xfrm>
            <a:custGeom>
              <a:avLst/>
              <a:gdLst/>
              <a:ahLst/>
              <a:cxnLst/>
              <a:rect l="l" t="t" r="r" b="b"/>
              <a:pathLst>
                <a:path w="5297" h="8237" extrusionOk="0">
                  <a:moveTo>
                    <a:pt x="4028" y="0"/>
                  </a:moveTo>
                  <a:cubicBezTo>
                    <a:pt x="4016" y="0"/>
                    <a:pt x="4004" y="1"/>
                    <a:pt x="3992" y="2"/>
                  </a:cubicBezTo>
                  <a:cubicBezTo>
                    <a:pt x="2598" y="2"/>
                    <a:pt x="1601" y="2214"/>
                    <a:pt x="1000" y="3275"/>
                  </a:cubicBezTo>
                  <a:cubicBezTo>
                    <a:pt x="220" y="4669"/>
                    <a:pt x="347" y="6459"/>
                    <a:pt x="28" y="7968"/>
                  </a:cubicBezTo>
                  <a:cubicBezTo>
                    <a:pt x="1" y="8112"/>
                    <a:pt x="131" y="8236"/>
                    <a:pt x="255" y="8236"/>
                  </a:cubicBezTo>
                  <a:cubicBezTo>
                    <a:pt x="308" y="8236"/>
                    <a:pt x="360" y="8213"/>
                    <a:pt x="399" y="8160"/>
                  </a:cubicBezTo>
                  <a:cubicBezTo>
                    <a:pt x="1307" y="6881"/>
                    <a:pt x="2023" y="5500"/>
                    <a:pt x="2854" y="4183"/>
                  </a:cubicBezTo>
                  <a:cubicBezTo>
                    <a:pt x="3544" y="3083"/>
                    <a:pt x="5296" y="1664"/>
                    <a:pt x="4529" y="270"/>
                  </a:cubicBezTo>
                  <a:cubicBezTo>
                    <a:pt x="4420" y="101"/>
                    <a:pt x="4232" y="0"/>
                    <a:pt x="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8" name="Google Shape;2918;p17"/>
            <p:cNvSpPr/>
            <p:nvPr/>
          </p:nvSpPr>
          <p:spPr>
            <a:xfrm>
              <a:off x="1347653" y="1452874"/>
              <a:ext cx="324385" cy="294867"/>
            </a:xfrm>
            <a:custGeom>
              <a:avLst/>
              <a:gdLst/>
              <a:ahLst/>
              <a:cxnLst/>
              <a:rect l="l" t="t" r="r" b="b"/>
              <a:pathLst>
                <a:path w="7187" h="6533" extrusionOk="0">
                  <a:moveTo>
                    <a:pt x="6500" y="1"/>
                  </a:moveTo>
                  <a:cubicBezTo>
                    <a:pt x="6471" y="1"/>
                    <a:pt x="6442" y="3"/>
                    <a:pt x="6414" y="9"/>
                  </a:cubicBezTo>
                  <a:cubicBezTo>
                    <a:pt x="3256" y="674"/>
                    <a:pt x="1900" y="4011"/>
                    <a:pt x="72" y="6274"/>
                  </a:cubicBezTo>
                  <a:cubicBezTo>
                    <a:pt x="0" y="6382"/>
                    <a:pt x="84" y="6533"/>
                    <a:pt x="209" y="6533"/>
                  </a:cubicBezTo>
                  <a:cubicBezTo>
                    <a:pt x="218" y="6533"/>
                    <a:pt x="228" y="6532"/>
                    <a:pt x="238" y="6530"/>
                  </a:cubicBezTo>
                  <a:lnTo>
                    <a:pt x="251" y="6517"/>
                  </a:lnTo>
                  <a:cubicBezTo>
                    <a:pt x="1645" y="6095"/>
                    <a:pt x="2527" y="5200"/>
                    <a:pt x="3537" y="4190"/>
                  </a:cubicBezTo>
                  <a:cubicBezTo>
                    <a:pt x="4701" y="3052"/>
                    <a:pt x="6082" y="2016"/>
                    <a:pt x="6964" y="648"/>
                  </a:cubicBezTo>
                  <a:cubicBezTo>
                    <a:pt x="7187" y="308"/>
                    <a:pt x="6819" y="1"/>
                    <a:pt x="6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9" name="Google Shape;2919;p17"/>
            <p:cNvSpPr/>
            <p:nvPr/>
          </p:nvSpPr>
          <p:spPr>
            <a:xfrm>
              <a:off x="1340476" y="1661713"/>
              <a:ext cx="369430" cy="115907"/>
            </a:xfrm>
            <a:custGeom>
              <a:avLst/>
              <a:gdLst/>
              <a:ahLst/>
              <a:cxnLst/>
              <a:rect l="l" t="t" r="r" b="b"/>
              <a:pathLst>
                <a:path w="8185" h="2568" extrusionOk="0">
                  <a:moveTo>
                    <a:pt x="7077" y="0"/>
                  </a:moveTo>
                  <a:cubicBezTo>
                    <a:pt x="4592" y="0"/>
                    <a:pt x="2474" y="1394"/>
                    <a:pt x="141" y="2121"/>
                  </a:cubicBezTo>
                  <a:cubicBezTo>
                    <a:pt x="0" y="2159"/>
                    <a:pt x="0" y="2402"/>
                    <a:pt x="154" y="2415"/>
                  </a:cubicBezTo>
                  <a:lnTo>
                    <a:pt x="167" y="2415"/>
                  </a:lnTo>
                  <a:cubicBezTo>
                    <a:pt x="1093" y="2479"/>
                    <a:pt x="2049" y="2567"/>
                    <a:pt x="2988" y="2567"/>
                  </a:cubicBezTo>
                  <a:cubicBezTo>
                    <a:pt x="4836" y="2567"/>
                    <a:pt x="6619" y="2227"/>
                    <a:pt x="7993" y="701"/>
                  </a:cubicBezTo>
                  <a:cubicBezTo>
                    <a:pt x="8184" y="497"/>
                    <a:pt x="8082" y="62"/>
                    <a:pt x="7763" y="36"/>
                  </a:cubicBezTo>
                  <a:cubicBezTo>
                    <a:pt x="7531" y="12"/>
                    <a:pt x="7302" y="0"/>
                    <a:pt x="7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0" name="Google Shape;2920;p17"/>
            <p:cNvSpPr/>
            <p:nvPr/>
          </p:nvSpPr>
          <p:spPr>
            <a:xfrm>
              <a:off x="1312177" y="1773648"/>
              <a:ext cx="344651" cy="150977"/>
            </a:xfrm>
            <a:custGeom>
              <a:avLst/>
              <a:gdLst/>
              <a:ahLst/>
              <a:cxnLst/>
              <a:rect l="l" t="t" r="r" b="b"/>
              <a:pathLst>
                <a:path w="7636" h="3345" extrusionOk="0">
                  <a:moveTo>
                    <a:pt x="1026" y="0"/>
                  </a:moveTo>
                  <a:cubicBezTo>
                    <a:pt x="723" y="0"/>
                    <a:pt x="422" y="52"/>
                    <a:pt x="129" y="178"/>
                  </a:cubicBezTo>
                  <a:cubicBezTo>
                    <a:pt x="26" y="216"/>
                    <a:pt x="1" y="344"/>
                    <a:pt x="78" y="421"/>
                  </a:cubicBezTo>
                  <a:cubicBezTo>
                    <a:pt x="1139" y="1380"/>
                    <a:pt x="2315" y="2211"/>
                    <a:pt x="3594" y="2876"/>
                  </a:cubicBezTo>
                  <a:cubicBezTo>
                    <a:pt x="4197" y="3174"/>
                    <a:pt x="4867" y="3344"/>
                    <a:pt x="5530" y="3344"/>
                  </a:cubicBezTo>
                  <a:cubicBezTo>
                    <a:pt x="6174" y="3344"/>
                    <a:pt x="6812" y="3184"/>
                    <a:pt x="7379" y="2825"/>
                  </a:cubicBezTo>
                  <a:cubicBezTo>
                    <a:pt x="7635" y="2646"/>
                    <a:pt x="7609" y="2262"/>
                    <a:pt x="7328" y="2109"/>
                  </a:cubicBezTo>
                  <a:cubicBezTo>
                    <a:pt x="6203" y="1584"/>
                    <a:pt x="4950" y="1431"/>
                    <a:pt x="3812" y="919"/>
                  </a:cubicBezTo>
                  <a:cubicBezTo>
                    <a:pt x="2975" y="530"/>
                    <a:pt x="1990" y="0"/>
                    <a:pt x="10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1" name="Google Shape;2921;p17"/>
            <p:cNvSpPr/>
            <p:nvPr/>
          </p:nvSpPr>
          <p:spPr>
            <a:xfrm>
              <a:off x="1373244" y="2136307"/>
              <a:ext cx="189477" cy="136985"/>
            </a:xfrm>
            <a:custGeom>
              <a:avLst/>
              <a:gdLst/>
              <a:ahLst/>
              <a:cxnLst/>
              <a:rect l="l" t="t" r="r" b="b"/>
              <a:pathLst>
                <a:path w="4198" h="3035" extrusionOk="0">
                  <a:moveTo>
                    <a:pt x="241" y="0"/>
                  </a:moveTo>
                  <a:cubicBezTo>
                    <a:pt x="113" y="0"/>
                    <a:pt x="0" y="136"/>
                    <a:pt x="106" y="263"/>
                  </a:cubicBezTo>
                  <a:cubicBezTo>
                    <a:pt x="707" y="940"/>
                    <a:pt x="1244" y="1682"/>
                    <a:pt x="1960" y="2258"/>
                  </a:cubicBezTo>
                  <a:cubicBezTo>
                    <a:pt x="2331" y="2543"/>
                    <a:pt x="2979" y="3034"/>
                    <a:pt x="3534" y="3034"/>
                  </a:cubicBezTo>
                  <a:cubicBezTo>
                    <a:pt x="3724" y="3034"/>
                    <a:pt x="3904" y="2977"/>
                    <a:pt x="4057" y="2833"/>
                  </a:cubicBezTo>
                  <a:cubicBezTo>
                    <a:pt x="4147" y="2743"/>
                    <a:pt x="4198" y="2616"/>
                    <a:pt x="4172" y="2501"/>
                  </a:cubicBezTo>
                  <a:cubicBezTo>
                    <a:pt x="4019" y="1810"/>
                    <a:pt x="2957" y="1541"/>
                    <a:pt x="2407" y="1196"/>
                  </a:cubicBezTo>
                  <a:cubicBezTo>
                    <a:pt x="1742" y="774"/>
                    <a:pt x="1039" y="378"/>
                    <a:pt x="323" y="20"/>
                  </a:cubicBezTo>
                  <a:cubicBezTo>
                    <a:pt x="296" y="6"/>
                    <a:pt x="269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2" name="Google Shape;2922;p17"/>
            <p:cNvSpPr/>
            <p:nvPr/>
          </p:nvSpPr>
          <p:spPr>
            <a:xfrm>
              <a:off x="1397617" y="2124617"/>
              <a:ext cx="238990" cy="60977"/>
            </a:xfrm>
            <a:custGeom>
              <a:avLst/>
              <a:gdLst/>
              <a:ahLst/>
              <a:cxnLst/>
              <a:rect l="l" t="t" r="r" b="b"/>
              <a:pathLst>
                <a:path w="5295" h="1351" extrusionOk="0">
                  <a:moveTo>
                    <a:pt x="4230" y="1"/>
                  </a:moveTo>
                  <a:cubicBezTo>
                    <a:pt x="3750" y="1"/>
                    <a:pt x="3216" y="131"/>
                    <a:pt x="2814" y="138"/>
                  </a:cubicBezTo>
                  <a:cubicBezTo>
                    <a:pt x="2706" y="140"/>
                    <a:pt x="2598" y="140"/>
                    <a:pt x="2491" y="140"/>
                  </a:cubicBezTo>
                  <a:cubicBezTo>
                    <a:pt x="2067" y="140"/>
                    <a:pt x="1643" y="131"/>
                    <a:pt x="1218" y="131"/>
                  </a:cubicBezTo>
                  <a:cubicBezTo>
                    <a:pt x="855" y="131"/>
                    <a:pt x="492" y="138"/>
                    <a:pt x="128" y="164"/>
                  </a:cubicBezTo>
                  <a:cubicBezTo>
                    <a:pt x="0" y="176"/>
                    <a:pt x="0" y="368"/>
                    <a:pt x="103" y="407"/>
                  </a:cubicBezTo>
                  <a:cubicBezTo>
                    <a:pt x="960" y="688"/>
                    <a:pt x="1803" y="1289"/>
                    <a:pt x="2711" y="1315"/>
                  </a:cubicBezTo>
                  <a:cubicBezTo>
                    <a:pt x="2961" y="1324"/>
                    <a:pt x="3297" y="1350"/>
                    <a:pt x="3645" y="1350"/>
                  </a:cubicBezTo>
                  <a:cubicBezTo>
                    <a:pt x="4279" y="1350"/>
                    <a:pt x="4954" y="1262"/>
                    <a:pt x="5218" y="816"/>
                  </a:cubicBezTo>
                  <a:cubicBezTo>
                    <a:pt x="5282" y="714"/>
                    <a:pt x="5294" y="586"/>
                    <a:pt x="5243" y="471"/>
                  </a:cubicBezTo>
                  <a:cubicBezTo>
                    <a:pt x="5029" y="101"/>
                    <a:pt x="4649" y="1"/>
                    <a:pt x="4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3" name="Google Shape;2923;p17"/>
            <p:cNvSpPr/>
            <p:nvPr/>
          </p:nvSpPr>
          <p:spPr>
            <a:xfrm>
              <a:off x="1413368" y="2052897"/>
              <a:ext cx="236417" cy="82010"/>
            </a:xfrm>
            <a:custGeom>
              <a:avLst/>
              <a:gdLst/>
              <a:ahLst/>
              <a:cxnLst/>
              <a:rect l="l" t="t" r="r" b="b"/>
              <a:pathLst>
                <a:path w="5238" h="1817" extrusionOk="0">
                  <a:moveTo>
                    <a:pt x="4972" y="0"/>
                  </a:moveTo>
                  <a:cubicBezTo>
                    <a:pt x="4968" y="0"/>
                    <a:pt x="4963" y="1"/>
                    <a:pt x="4958" y="1"/>
                  </a:cubicBezTo>
                  <a:cubicBezTo>
                    <a:pt x="4025" y="39"/>
                    <a:pt x="3104" y="410"/>
                    <a:pt x="2196" y="640"/>
                  </a:cubicBezTo>
                  <a:cubicBezTo>
                    <a:pt x="1391" y="845"/>
                    <a:pt x="687" y="1011"/>
                    <a:pt x="61" y="1574"/>
                  </a:cubicBezTo>
                  <a:lnTo>
                    <a:pt x="61" y="1561"/>
                  </a:lnTo>
                  <a:lnTo>
                    <a:pt x="61" y="1561"/>
                  </a:lnTo>
                  <a:cubicBezTo>
                    <a:pt x="0" y="1621"/>
                    <a:pt x="43" y="1728"/>
                    <a:pt x="124" y="1728"/>
                  </a:cubicBezTo>
                  <a:cubicBezTo>
                    <a:pt x="128" y="1728"/>
                    <a:pt x="133" y="1728"/>
                    <a:pt x="137" y="1727"/>
                  </a:cubicBezTo>
                  <a:cubicBezTo>
                    <a:pt x="1800" y="1497"/>
                    <a:pt x="3846" y="1817"/>
                    <a:pt x="5112" y="461"/>
                  </a:cubicBezTo>
                  <a:cubicBezTo>
                    <a:pt x="5237" y="323"/>
                    <a:pt x="5215" y="0"/>
                    <a:pt x="4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4" name="Google Shape;2924;p17"/>
            <p:cNvSpPr/>
            <p:nvPr/>
          </p:nvSpPr>
          <p:spPr>
            <a:xfrm>
              <a:off x="1400370" y="1970707"/>
              <a:ext cx="158650" cy="156934"/>
            </a:xfrm>
            <a:custGeom>
              <a:avLst/>
              <a:gdLst/>
              <a:ahLst/>
              <a:cxnLst/>
              <a:rect l="l" t="t" r="r" b="b"/>
              <a:pathLst>
                <a:path w="3515" h="3477" extrusionOk="0">
                  <a:moveTo>
                    <a:pt x="3249" y="1"/>
                  </a:moveTo>
                  <a:cubicBezTo>
                    <a:pt x="3233" y="1"/>
                    <a:pt x="3217" y="2"/>
                    <a:pt x="3200" y="6"/>
                  </a:cubicBezTo>
                  <a:cubicBezTo>
                    <a:pt x="1448" y="338"/>
                    <a:pt x="745" y="1937"/>
                    <a:pt x="29" y="3356"/>
                  </a:cubicBezTo>
                  <a:cubicBezTo>
                    <a:pt x="0" y="3424"/>
                    <a:pt x="58" y="3477"/>
                    <a:pt x="116" y="3477"/>
                  </a:cubicBezTo>
                  <a:cubicBezTo>
                    <a:pt x="135" y="3477"/>
                    <a:pt x="154" y="3471"/>
                    <a:pt x="170" y="3459"/>
                  </a:cubicBezTo>
                  <a:cubicBezTo>
                    <a:pt x="1308" y="2436"/>
                    <a:pt x="2778" y="1771"/>
                    <a:pt x="3456" y="313"/>
                  </a:cubicBezTo>
                  <a:cubicBezTo>
                    <a:pt x="3514" y="162"/>
                    <a:pt x="3404" y="1"/>
                    <a:pt x="3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5" name="Google Shape;2925;p17"/>
            <p:cNvSpPr/>
            <p:nvPr/>
          </p:nvSpPr>
          <p:spPr>
            <a:xfrm>
              <a:off x="1371664" y="1935863"/>
              <a:ext cx="69734" cy="198729"/>
            </a:xfrm>
            <a:custGeom>
              <a:avLst/>
              <a:gdLst/>
              <a:ahLst/>
              <a:cxnLst/>
              <a:rect l="l" t="t" r="r" b="b"/>
              <a:pathLst>
                <a:path w="1545" h="4403" extrusionOk="0">
                  <a:moveTo>
                    <a:pt x="1303" y="1"/>
                  </a:moveTo>
                  <a:cubicBezTo>
                    <a:pt x="1270" y="1"/>
                    <a:pt x="1236" y="8"/>
                    <a:pt x="1202" y="23"/>
                  </a:cubicBezTo>
                  <a:cubicBezTo>
                    <a:pt x="499" y="369"/>
                    <a:pt x="102" y="1110"/>
                    <a:pt x="51" y="1878"/>
                  </a:cubicBezTo>
                  <a:cubicBezTo>
                    <a:pt x="0" y="2696"/>
                    <a:pt x="51" y="3527"/>
                    <a:pt x="205" y="4333"/>
                  </a:cubicBezTo>
                  <a:lnTo>
                    <a:pt x="217" y="4333"/>
                  </a:lnTo>
                  <a:cubicBezTo>
                    <a:pt x="226" y="4376"/>
                    <a:pt x="258" y="4402"/>
                    <a:pt x="294" y="4402"/>
                  </a:cubicBezTo>
                  <a:cubicBezTo>
                    <a:pt x="311" y="4402"/>
                    <a:pt x="329" y="4396"/>
                    <a:pt x="345" y="4384"/>
                  </a:cubicBezTo>
                  <a:cubicBezTo>
                    <a:pt x="972" y="3924"/>
                    <a:pt x="997" y="3054"/>
                    <a:pt x="1074" y="2351"/>
                  </a:cubicBezTo>
                  <a:cubicBezTo>
                    <a:pt x="1164" y="1635"/>
                    <a:pt x="1458" y="970"/>
                    <a:pt x="1535" y="254"/>
                  </a:cubicBezTo>
                  <a:cubicBezTo>
                    <a:pt x="1545" y="111"/>
                    <a:pt x="1433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6" name="Google Shape;2926;p17"/>
            <p:cNvSpPr/>
            <p:nvPr/>
          </p:nvSpPr>
          <p:spPr>
            <a:xfrm>
              <a:off x="958322" y="1644066"/>
              <a:ext cx="114959" cy="206944"/>
            </a:xfrm>
            <a:custGeom>
              <a:avLst/>
              <a:gdLst/>
              <a:ahLst/>
              <a:cxnLst/>
              <a:rect l="l" t="t" r="r" b="b"/>
              <a:pathLst>
                <a:path w="2547" h="4585" extrusionOk="0">
                  <a:moveTo>
                    <a:pt x="1645" y="0"/>
                  </a:moveTo>
                  <a:cubicBezTo>
                    <a:pt x="1594" y="0"/>
                    <a:pt x="1544" y="10"/>
                    <a:pt x="1498" y="31"/>
                  </a:cubicBezTo>
                  <a:cubicBezTo>
                    <a:pt x="872" y="351"/>
                    <a:pt x="872" y="1437"/>
                    <a:pt x="667" y="2064"/>
                  </a:cubicBezTo>
                  <a:cubicBezTo>
                    <a:pt x="424" y="2806"/>
                    <a:pt x="207" y="3586"/>
                    <a:pt x="28" y="4366"/>
                  </a:cubicBezTo>
                  <a:lnTo>
                    <a:pt x="28" y="4353"/>
                  </a:lnTo>
                  <a:lnTo>
                    <a:pt x="28" y="4353"/>
                  </a:lnTo>
                  <a:cubicBezTo>
                    <a:pt x="1" y="4478"/>
                    <a:pt x="93" y="4585"/>
                    <a:pt x="190" y="4585"/>
                  </a:cubicBezTo>
                  <a:cubicBezTo>
                    <a:pt x="232" y="4585"/>
                    <a:pt x="275" y="4565"/>
                    <a:pt x="309" y="4519"/>
                  </a:cubicBezTo>
                  <a:cubicBezTo>
                    <a:pt x="833" y="3765"/>
                    <a:pt x="1422" y="3074"/>
                    <a:pt x="1792" y="2243"/>
                  </a:cubicBezTo>
                  <a:cubicBezTo>
                    <a:pt x="2061" y="1668"/>
                    <a:pt x="2547" y="517"/>
                    <a:pt x="1856" y="69"/>
                  </a:cubicBezTo>
                  <a:cubicBezTo>
                    <a:pt x="1795" y="23"/>
                    <a:pt x="1720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7" name="Google Shape;2927;p17"/>
            <p:cNvSpPr/>
            <p:nvPr/>
          </p:nvSpPr>
          <p:spPr>
            <a:xfrm>
              <a:off x="879337" y="1596178"/>
              <a:ext cx="102772" cy="234251"/>
            </a:xfrm>
            <a:custGeom>
              <a:avLst/>
              <a:gdLst/>
              <a:ahLst/>
              <a:cxnLst/>
              <a:rect l="l" t="t" r="r" b="b"/>
              <a:pathLst>
                <a:path w="2277" h="5190" extrusionOk="0">
                  <a:moveTo>
                    <a:pt x="889" y="0"/>
                  </a:moveTo>
                  <a:cubicBezTo>
                    <a:pt x="807" y="0"/>
                    <a:pt x="727" y="29"/>
                    <a:pt x="665" y="82"/>
                  </a:cubicBezTo>
                  <a:cubicBezTo>
                    <a:pt x="0" y="708"/>
                    <a:pt x="716" y="1795"/>
                    <a:pt x="921" y="2524"/>
                  </a:cubicBezTo>
                  <a:cubicBezTo>
                    <a:pt x="1151" y="3381"/>
                    <a:pt x="1305" y="4263"/>
                    <a:pt x="1586" y="5120"/>
                  </a:cubicBezTo>
                  <a:cubicBezTo>
                    <a:pt x="1602" y="5168"/>
                    <a:pt x="1645" y="5189"/>
                    <a:pt x="1690" y="5189"/>
                  </a:cubicBezTo>
                  <a:cubicBezTo>
                    <a:pt x="1754" y="5189"/>
                    <a:pt x="1821" y="5148"/>
                    <a:pt x="1829" y="5082"/>
                  </a:cubicBezTo>
                  <a:cubicBezTo>
                    <a:pt x="1906" y="4199"/>
                    <a:pt x="2276" y="3227"/>
                    <a:pt x="2085" y="2332"/>
                  </a:cubicBezTo>
                  <a:cubicBezTo>
                    <a:pt x="1944" y="1642"/>
                    <a:pt x="1765" y="261"/>
                    <a:pt x="998" y="18"/>
                  </a:cubicBezTo>
                  <a:cubicBezTo>
                    <a:pt x="962" y="6"/>
                    <a:pt x="925" y="0"/>
                    <a:pt x="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8" name="Google Shape;2928;p17"/>
            <p:cNvSpPr/>
            <p:nvPr/>
          </p:nvSpPr>
          <p:spPr>
            <a:xfrm>
              <a:off x="815968" y="1605882"/>
              <a:ext cx="131704" cy="211773"/>
            </a:xfrm>
            <a:custGeom>
              <a:avLst/>
              <a:gdLst/>
              <a:ahLst/>
              <a:cxnLst/>
              <a:rect l="l" t="t" r="r" b="b"/>
              <a:pathLst>
                <a:path w="2918" h="4692" extrusionOk="0">
                  <a:moveTo>
                    <a:pt x="320" y="1"/>
                  </a:moveTo>
                  <a:cubicBezTo>
                    <a:pt x="165" y="1"/>
                    <a:pt x="0" y="104"/>
                    <a:pt x="49" y="289"/>
                  </a:cubicBezTo>
                  <a:cubicBezTo>
                    <a:pt x="305" y="1197"/>
                    <a:pt x="880" y="2002"/>
                    <a:pt x="1328" y="2833"/>
                  </a:cubicBezTo>
                  <a:cubicBezTo>
                    <a:pt x="1724" y="3549"/>
                    <a:pt x="2056" y="4189"/>
                    <a:pt x="2747" y="4675"/>
                  </a:cubicBezTo>
                  <a:cubicBezTo>
                    <a:pt x="2764" y="4686"/>
                    <a:pt x="2782" y="4691"/>
                    <a:pt x="2800" y="4691"/>
                  </a:cubicBezTo>
                  <a:cubicBezTo>
                    <a:pt x="2862" y="4691"/>
                    <a:pt x="2917" y="4629"/>
                    <a:pt x="2888" y="4560"/>
                  </a:cubicBezTo>
                  <a:cubicBezTo>
                    <a:pt x="2274" y="3000"/>
                    <a:pt x="2095" y="941"/>
                    <a:pt x="458" y="33"/>
                  </a:cubicBezTo>
                  <a:cubicBezTo>
                    <a:pt x="418" y="1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9" name="Google Shape;2929;p17"/>
            <p:cNvSpPr/>
            <p:nvPr/>
          </p:nvSpPr>
          <p:spPr>
            <a:xfrm>
              <a:off x="757745" y="1714025"/>
              <a:ext cx="190018" cy="117441"/>
            </a:xfrm>
            <a:custGeom>
              <a:avLst/>
              <a:gdLst/>
              <a:ahLst/>
              <a:cxnLst/>
              <a:rect l="l" t="t" r="r" b="b"/>
              <a:pathLst>
                <a:path w="4210" h="2602" extrusionOk="0">
                  <a:moveTo>
                    <a:pt x="269" y="0"/>
                  </a:moveTo>
                  <a:cubicBezTo>
                    <a:pt x="108" y="0"/>
                    <a:pt x="0" y="167"/>
                    <a:pt x="60" y="322"/>
                  </a:cubicBezTo>
                  <a:cubicBezTo>
                    <a:pt x="814" y="1946"/>
                    <a:pt x="2541" y="2240"/>
                    <a:pt x="4088" y="2598"/>
                  </a:cubicBezTo>
                  <a:lnTo>
                    <a:pt x="4075" y="2598"/>
                  </a:lnTo>
                  <a:cubicBezTo>
                    <a:pt x="4083" y="2600"/>
                    <a:pt x="4090" y="2601"/>
                    <a:pt x="4097" y="2601"/>
                  </a:cubicBezTo>
                  <a:cubicBezTo>
                    <a:pt x="4172" y="2601"/>
                    <a:pt x="4210" y="2479"/>
                    <a:pt x="4139" y="2432"/>
                  </a:cubicBezTo>
                  <a:cubicBezTo>
                    <a:pt x="2886" y="1575"/>
                    <a:pt x="1889" y="322"/>
                    <a:pt x="303" y="3"/>
                  </a:cubicBezTo>
                  <a:cubicBezTo>
                    <a:pt x="291" y="1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0" name="Google Shape;2930;p17"/>
            <p:cNvSpPr/>
            <p:nvPr/>
          </p:nvSpPr>
          <p:spPr>
            <a:xfrm>
              <a:off x="751200" y="1827674"/>
              <a:ext cx="207260" cy="56960"/>
            </a:xfrm>
            <a:custGeom>
              <a:avLst/>
              <a:gdLst/>
              <a:ahLst/>
              <a:cxnLst/>
              <a:rect l="l" t="t" r="r" b="b"/>
              <a:pathLst>
                <a:path w="4592" h="1262" extrusionOk="0">
                  <a:moveTo>
                    <a:pt x="3463" y="0"/>
                  </a:moveTo>
                  <a:cubicBezTo>
                    <a:pt x="3105" y="0"/>
                    <a:pt x="2734" y="63"/>
                    <a:pt x="2392" y="106"/>
                  </a:cubicBezTo>
                  <a:cubicBezTo>
                    <a:pt x="2180" y="137"/>
                    <a:pt x="1966" y="146"/>
                    <a:pt x="1750" y="146"/>
                  </a:cubicBezTo>
                  <a:cubicBezTo>
                    <a:pt x="1467" y="146"/>
                    <a:pt x="1181" y="130"/>
                    <a:pt x="898" y="130"/>
                  </a:cubicBezTo>
                  <a:cubicBezTo>
                    <a:pt x="682" y="130"/>
                    <a:pt x="468" y="139"/>
                    <a:pt x="256" y="170"/>
                  </a:cubicBezTo>
                  <a:cubicBezTo>
                    <a:pt x="77" y="195"/>
                    <a:pt x="0" y="413"/>
                    <a:pt x="116" y="554"/>
                  </a:cubicBezTo>
                  <a:cubicBezTo>
                    <a:pt x="537" y="1038"/>
                    <a:pt x="1157" y="1262"/>
                    <a:pt x="1784" y="1262"/>
                  </a:cubicBezTo>
                  <a:cubicBezTo>
                    <a:pt x="1919" y="1262"/>
                    <a:pt x="2054" y="1252"/>
                    <a:pt x="2187" y="1231"/>
                  </a:cubicBezTo>
                  <a:cubicBezTo>
                    <a:pt x="2993" y="1078"/>
                    <a:pt x="3786" y="822"/>
                    <a:pt x="4540" y="477"/>
                  </a:cubicBezTo>
                  <a:lnTo>
                    <a:pt x="4527" y="477"/>
                  </a:lnTo>
                  <a:cubicBezTo>
                    <a:pt x="4591" y="451"/>
                    <a:pt x="4591" y="362"/>
                    <a:pt x="4540" y="336"/>
                  </a:cubicBezTo>
                  <a:cubicBezTo>
                    <a:pt x="4233" y="76"/>
                    <a:pt x="3856" y="0"/>
                    <a:pt x="3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1" name="Google Shape;2931;p17"/>
            <p:cNvSpPr/>
            <p:nvPr/>
          </p:nvSpPr>
          <p:spPr>
            <a:xfrm>
              <a:off x="1084202" y="1823477"/>
              <a:ext cx="237184" cy="1155727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2" name="Google Shape;2932;p17"/>
            <p:cNvSpPr/>
            <p:nvPr/>
          </p:nvSpPr>
          <p:spPr>
            <a:xfrm>
              <a:off x="958187" y="1856290"/>
              <a:ext cx="216919" cy="643129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3" name="Google Shape;2933;p17"/>
            <p:cNvSpPr/>
            <p:nvPr/>
          </p:nvSpPr>
          <p:spPr>
            <a:xfrm>
              <a:off x="1153303" y="2143393"/>
              <a:ext cx="221207" cy="175169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5" name="Google Shape;2935;p18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2936" name="Google Shape;2936;p18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2937" name="Google Shape;2937;p18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8" name="Google Shape;2938;p18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9" name="Google Shape;2939;p18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0" name="Google Shape;2940;p18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1" name="Google Shape;2941;p18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2" name="Google Shape;2942;p18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3" name="Google Shape;2943;p18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4" name="Google Shape;2944;p18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5" name="Google Shape;2945;p18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6" name="Google Shape;2946;p18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7" name="Google Shape;2947;p18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8" name="Google Shape;2948;p18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9" name="Google Shape;2949;p18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0" name="Google Shape;2950;p18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1" name="Google Shape;2951;p18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2" name="Google Shape;2952;p18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3" name="Google Shape;2953;p18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4" name="Google Shape;2954;p18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5" name="Google Shape;2955;p18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6" name="Google Shape;2956;p18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7" name="Google Shape;2957;p18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8" name="Google Shape;2958;p18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9" name="Google Shape;2959;p18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0" name="Google Shape;2960;p18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1" name="Google Shape;2961;p18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2" name="Google Shape;2962;p18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3" name="Google Shape;2963;p18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4" name="Google Shape;2964;p18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5" name="Google Shape;2965;p18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6" name="Google Shape;2966;p18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7" name="Google Shape;2967;p18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8" name="Google Shape;2968;p18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9" name="Google Shape;2969;p18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0" name="Google Shape;2970;p18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1" name="Google Shape;2971;p18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2" name="Google Shape;2972;p18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3" name="Google Shape;2973;p18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4" name="Google Shape;2974;p18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5" name="Google Shape;2975;p18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6" name="Google Shape;2976;p18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7" name="Google Shape;2977;p18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8" name="Google Shape;2978;p18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9" name="Google Shape;2979;p18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0" name="Google Shape;2980;p18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1" name="Google Shape;2981;p18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2" name="Google Shape;2982;p18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3" name="Google Shape;2983;p18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4" name="Google Shape;2984;p18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5" name="Google Shape;2985;p18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6" name="Google Shape;2986;p18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7" name="Google Shape;2987;p18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8" name="Google Shape;2988;p18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9" name="Google Shape;2989;p18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0" name="Google Shape;2990;p18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1" name="Google Shape;2991;p18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2" name="Google Shape;2992;p18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3" name="Google Shape;2993;p18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4" name="Google Shape;2994;p18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5" name="Google Shape;2995;p18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6" name="Google Shape;2996;p18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7" name="Google Shape;2997;p18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8" name="Google Shape;2998;p18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005" name="Google Shape;3005;p18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3006" name="Google Shape;3006;p18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7" name="Google Shape;3007;p18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8" name="Google Shape;3008;p18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9" name="Google Shape;3009;p18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0" name="Google Shape;3010;p18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1" name="Google Shape;3011;p18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2" name="Google Shape;3012;p18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3" name="Google Shape;3013;p18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4" name="Google Shape;3014;p18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5" name="Google Shape;3015;p18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6" name="Google Shape;3016;p18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7" name="Google Shape;3017;p18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8" name="Google Shape;3018;p18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9" name="Google Shape;3019;p18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0" name="Google Shape;3020;p18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1" name="Google Shape;3021;p18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2" name="Google Shape;3022;p18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3" name="Google Shape;3023;p18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4" name="Google Shape;3024;p18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5" name="Google Shape;3025;p18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026" name="Google Shape;3026;p18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027" name="Google Shape;3027;p18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8" name="Google Shape;3028;p18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9" name="Google Shape;3029;p18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0" name="Google Shape;3030;p18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1" name="Google Shape;3031;p18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2" name="Google Shape;3032;p18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3" name="Google Shape;3033;p18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4" name="Google Shape;3034;p18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5" name="Google Shape;3035;p18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6" name="Google Shape;3036;p18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7" name="Google Shape;3037;p18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8" name="Google Shape;3038;p18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9" name="Google Shape;3039;p18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0" name="Google Shape;3040;p18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1" name="Google Shape;3041;p18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2" name="Google Shape;3042;p18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3" name="Google Shape;3043;p18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4" name="Google Shape;3044;p18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3045" name="Google Shape;3045;p18"/>
          <p:cNvSpPr txBox="1">
            <a:spLocks noGrp="1"/>
          </p:cNvSpPr>
          <p:nvPr>
            <p:ph type="subTitle" idx="1"/>
          </p:nvPr>
        </p:nvSpPr>
        <p:spPr>
          <a:xfrm>
            <a:off x="960000" y="4877012"/>
            <a:ext cx="4420800" cy="14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6" name="Google Shape;3046;p18"/>
          <p:cNvSpPr txBox="1">
            <a:spLocks noGrp="1"/>
          </p:cNvSpPr>
          <p:nvPr>
            <p:ph type="title"/>
          </p:nvPr>
        </p:nvSpPr>
        <p:spPr>
          <a:xfrm>
            <a:off x="960000" y="4210759"/>
            <a:ext cx="3876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8" name="Google Shape;3048;p19"/>
          <p:cNvSpPr txBox="1">
            <a:spLocks noGrp="1"/>
          </p:cNvSpPr>
          <p:nvPr>
            <p:ph type="subTitle" idx="1"/>
          </p:nvPr>
        </p:nvSpPr>
        <p:spPr>
          <a:xfrm>
            <a:off x="960000" y="1528000"/>
            <a:ext cx="10272000" cy="4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49" name="Google Shape;3049;p19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3050" name="Google Shape;3050;p19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3051" name="Google Shape;3051;p19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2" name="Google Shape;3052;p19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3" name="Google Shape;3053;p19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4" name="Google Shape;3054;p19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5" name="Google Shape;3055;p19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6" name="Google Shape;3056;p19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7" name="Google Shape;3057;p19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8" name="Google Shape;3058;p19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9" name="Google Shape;3059;p19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0" name="Google Shape;3060;p19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1" name="Google Shape;3061;p19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2" name="Google Shape;3062;p19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3" name="Google Shape;3063;p19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4" name="Google Shape;3064;p19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5" name="Google Shape;3065;p19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6" name="Google Shape;3066;p19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7" name="Google Shape;3067;p19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8" name="Google Shape;3068;p19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9" name="Google Shape;3069;p19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0" name="Google Shape;3070;p19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1" name="Google Shape;3071;p19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2" name="Google Shape;3072;p19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3" name="Google Shape;3073;p19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4" name="Google Shape;3074;p19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5" name="Google Shape;3075;p19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6" name="Google Shape;3076;p19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7" name="Google Shape;3077;p19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8" name="Google Shape;3078;p19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9" name="Google Shape;3079;p19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0" name="Google Shape;3080;p19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1" name="Google Shape;3081;p19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2" name="Google Shape;3082;p19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3" name="Google Shape;3083;p19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4" name="Google Shape;3084;p19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5" name="Google Shape;3085;p19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6" name="Google Shape;3086;p19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7" name="Google Shape;3087;p19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8" name="Google Shape;3088;p19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9" name="Google Shape;3089;p19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0" name="Google Shape;3090;p19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1" name="Google Shape;3091;p19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2" name="Google Shape;3092;p19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3" name="Google Shape;3093;p19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4" name="Google Shape;3094;p19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5" name="Google Shape;3095;p19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6" name="Google Shape;3096;p19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7" name="Google Shape;3097;p19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8" name="Google Shape;3098;p19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9" name="Google Shape;3099;p19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0" name="Google Shape;3100;p19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1" name="Google Shape;3101;p19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2" name="Google Shape;3102;p19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3" name="Google Shape;3103;p19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4" name="Google Shape;3104;p19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5" name="Google Shape;3105;p19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6" name="Google Shape;3106;p19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7" name="Google Shape;3107;p19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8" name="Google Shape;3108;p19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9" name="Google Shape;3109;p19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0" name="Google Shape;3110;p19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1" name="Google Shape;3111;p19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2" name="Google Shape;3112;p19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3" name="Google Shape;3113;p19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4" name="Google Shape;3114;p19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5" name="Google Shape;3115;p19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6" name="Google Shape;3116;p19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7" name="Google Shape;3117;p19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8" name="Google Shape;3118;p19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119" name="Google Shape;3119;p19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3120" name="Google Shape;3120;p19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1" name="Google Shape;3121;p19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2" name="Google Shape;3122;p19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3" name="Google Shape;3123;p19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4" name="Google Shape;3124;p19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5" name="Google Shape;3125;p19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6" name="Google Shape;3126;p19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7" name="Google Shape;3127;p19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8" name="Google Shape;3128;p19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9" name="Google Shape;3129;p19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0" name="Google Shape;3130;p19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1" name="Google Shape;3131;p19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2" name="Google Shape;3132;p19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3" name="Google Shape;3133;p19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4" name="Google Shape;3134;p19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5" name="Google Shape;3135;p19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6" name="Google Shape;3136;p19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7" name="Google Shape;3137;p19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8" name="Google Shape;3138;p19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9" name="Google Shape;3139;p19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140" name="Google Shape;3140;p19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141" name="Google Shape;3141;p19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2" name="Google Shape;3142;p19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3" name="Google Shape;3143;p19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4" name="Google Shape;3144;p19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5" name="Google Shape;3145;p19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6" name="Google Shape;3146;p19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7" name="Google Shape;3147;p19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8" name="Google Shape;3148;p19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9" name="Google Shape;3149;p19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0" name="Google Shape;3150;p19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1" name="Google Shape;3151;p19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2" name="Google Shape;3152;p19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3" name="Google Shape;3153;p19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4" name="Google Shape;3154;p19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5" name="Google Shape;3155;p19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6" name="Google Shape;3156;p19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7" name="Google Shape;3157;p19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8" name="Google Shape;3158;p19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3159" name="Google Shape;315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3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1" name="Google Shape;3161;p20"/>
          <p:cNvGrpSpPr/>
          <p:nvPr/>
        </p:nvGrpSpPr>
        <p:grpSpPr>
          <a:xfrm>
            <a:off x="-514504" y="-116238"/>
            <a:ext cx="13220944" cy="7107687"/>
            <a:chOff x="-385878" y="-87179"/>
            <a:chExt cx="9915708" cy="5330765"/>
          </a:xfrm>
        </p:grpSpPr>
        <p:sp>
          <p:nvSpPr>
            <p:cNvPr id="3162" name="Google Shape;3162;p20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3" name="Google Shape;3163;p20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4" name="Google Shape;3164;p20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5" name="Google Shape;3165;p20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6" name="Google Shape;3166;p20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7" name="Google Shape;3167;p20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8" name="Google Shape;3168;p20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9" name="Google Shape;3169;p20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0" name="Google Shape;3170;p20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1" name="Google Shape;3171;p20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2" name="Google Shape;3172;p20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3" name="Google Shape;3173;p20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4" name="Google Shape;3174;p20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5" name="Google Shape;3175;p20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6" name="Google Shape;3176;p20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7" name="Google Shape;3177;p20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8" name="Google Shape;3178;p20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9" name="Google Shape;3179;p20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0" name="Google Shape;3180;p20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1" name="Google Shape;3181;p20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2" name="Google Shape;3182;p20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3" name="Google Shape;3183;p20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4" name="Google Shape;3184;p20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5" name="Google Shape;3185;p20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6" name="Google Shape;3186;p20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7" name="Google Shape;3187;p20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8" name="Google Shape;3188;p20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9" name="Google Shape;3189;p20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0" name="Google Shape;3190;p20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1" name="Google Shape;3191;p20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2" name="Google Shape;3192;p20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3" name="Google Shape;3193;p20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4" name="Google Shape;3194;p20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5" name="Google Shape;3195;p20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6" name="Google Shape;3196;p20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7" name="Google Shape;3197;p20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8" name="Google Shape;3198;p20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9" name="Google Shape;3199;p20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0" name="Google Shape;3200;p20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1" name="Google Shape;3201;p20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2" name="Google Shape;3202;p20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3" name="Google Shape;3203;p20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4" name="Google Shape;3204;p20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5" name="Google Shape;3205;p20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6" name="Google Shape;3206;p20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7" name="Google Shape;3207;p20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8" name="Google Shape;3208;p20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9" name="Google Shape;3209;p20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0" name="Google Shape;3210;p20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1" name="Google Shape;3211;p20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218" name="Google Shape;3218;p20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3219" name="Google Shape;3219;p20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0" name="Google Shape;3220;p20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1" name="Google Shape;3221;p20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2" name="Google Shape;3222;p20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3" name="Google Shape;3223;p20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4" name="Google Shape;3224;p20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5" name="Google Shape;3225;p20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6" name="Google Shape;3226;p20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7" name="Google Shape;3227;p20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8" name="Google Shape;3228;p20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9" name="Google Shape;3229;p20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0" name="Google Shape;3230;p20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1" name="Google Shape;3231;p20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2" name="Google Shape;3232;p20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3" name="Google Shape;3233;p20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4" name="Google Shape;3234;p20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5" name="Google Shape;3235;p20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6" name="Google Shape;3236;p20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7" name="Google Shape;3237;p20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8" name="Google Shape;3238;p20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9" name="Google Shape;3239;p20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0" name="Google Shape;3240;p20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1" name="Google Shape;3241;p20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2" name="Google Shape;3242;p20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3" name="Google Shape;3243;p20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4" name="Google Shape;3244;p20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5" name="Google Shape;3245;p20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6" name="Google Shape;3246;p20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7" name="Google Shape;3247;p20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8" name="Google Shape;3248;p20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9" name="Google Shape;3249;p20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0" name="Google Shape;3250;p20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1" name="Google Shape;3251;p20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2" name="Google Shape;3252;p20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3" name="Google Shape;3253;p20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4" name="Google Shape;3254;p20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5" name="Google Shape;3255;p20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6" name="Google Shape;3256;p20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7" name="Google Shape;3257;p20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8" name="Google Shape;3258;p20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9" name="Google Shape;3259;p20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0" name="Google Shape;3260;p20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1" name="Google Shape;3261;p20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2" name="Google Shape;3262;p20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3" name="Google Shape;3263;p20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4" name="Google Shape;3264;p20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5" name="Google Shape;3265;p20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6" name="Google Shape;3266;p20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7" name="Google Shape;3267;p20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8" name="Google Shape;3268;p20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9" name="Google Shape;3269;p20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0" name="Google Shape;3270;p20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1" name="Google Shape;3271;p20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2" name="Google Shape;3272;p20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3" name="Google Shape;3273;p20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4" name="Google Shape;3274;p20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5" name="Google Shape;3275;p20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6" name="Google Shape;3276;p20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7" name="Google Shape;3277;p20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8" name="Google Shape;3278;p20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9" name="Google Shape;3279;p20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0" name="Google Shape;3280;p20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1" name="Google Shape;3281;p20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2" name="Google Shape;3282;p20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3" name="Google Shape;3283;p20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4" name="Google Shape;3284;p20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5" name="Google Shape;3285;p20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6" name="Google Shape;3286;p20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287" name="Google Shape;3287;p20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8" name="Google Shape;3288;p20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9" name="Google Shape;3289;p20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0" name="Google Shape;3290;p20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1" name="Google Shape;3291;p20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2" name="Google Shape;3292;p20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3" name="Google Shape;3293;p20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4" name="Google Shape;3294;p20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5" name="Google Shape;3295;p20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6" name="Google Shape;3296;p20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7" name="Google Shape;3297;p20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8" name="Google Shape;3298;p20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9" name="Google Shape;3299;p20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0" name="Google Shape;3300;p20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1" name="Google Shape;3301;p20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2" name="Google Shape;3302;p20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3" name="Google Shape;3303;p20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4" name="Google Shape;3304;p20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5" name="Google Shape;3305;p20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6" name="Google Shape;3306;p20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7" name="Google Shape;3307;p20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8" name="Google Shape;3308;p20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9" name="Google Shape;3309;p20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0" name="Google Shape;3310;p20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1" name="Google Shape;3311;p20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2" name="Google Shape;3312;p20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313" name="Google Shape;3313;p20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3314" name="Google Shape;3314;p20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5" name="Google Shape;3315;p20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6" name="Google Shape;3316;p20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7" name="Google Shape;3317;p20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8" name="Google Shape;3318;p20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9" name="Google Shape;3319;p20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0" name="Google Shape;3320;p20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1" name="Google Shape;3321;p20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2" name="Google Shape;3322;p20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3" name="Google Shape;3323;p20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4" name="Google Shape;3324;p20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5" name="Google Shape;3325;p20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6" name="Google Shape;3326;p20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7" name="Google Shape;3327;p20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8" name="Google Shape;3328;p20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9" name="Google Shape;3329;p20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0" name="Google Shape;3330;p20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1" name="Google Shape;3331;p20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2" name="Google Shape;3332;p20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3" name="Google Shape;3333;p20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4" name="Google Shape;3334;p20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5" name="Google Shape;3335;p20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6" name="Google Shape;3336;p20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7" name="Google Shape;3337;p20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8" name="Google Shape;3338;p20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9" name="Google Shape;3339;p20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340" name="Google Shape;3340;p20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1" name="Google Shape;3341;p20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2" name="Google Shape;3342;p20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3" name="Google Shape;3343;p20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344" name="Google Shape;3344;p20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3345" name="Google Shape;3345;p20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6" name="Google Shape;3346;p20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7" name="Google Shape;3347;p20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8" name="Google Shape;3348;p20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3349" name="Google Shape;3349;p20"/>
          <p:cNvSpPr txBox="1">
            <a:spLocks noGrp="1"/>
          </p:cNvSpPr>
          <p:nvPr>
            <p:ph type="subTitle" idx="1"/>
          </p:nvPr>
        </p:nvSpPr>
        <p:spPr>
          <a:xfrm>
            <a:off x="960000" y="1573533"/>
            <a:ext cx="4948400" cy="45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3350" name="Google Shape;3350;p20"/>
          <p:cNvSpPr txBox="1">
            <a:spLocks noGrp="1"/>
          </p:cNvSpPr>
          <p:nvPr>
            <p:ph type="subTitle" idx="2"/>
          </p:nvPr>
        </p:nvSpPr>
        <p:spPr>
          <a:xfrm>
            <a:off x="6518465" y="1573533"/>
            <a:ext cx="4422000" cy="45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3351" name="Google Shape;3351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3" name="Google Shape;3353;p21"/>
          <p:cNvGrpSpPr/>
          <p:nvPr/>
        </p:nvGrpSpPr>
        <p:grpSpPr>
          <a:xfrm flipH="1"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3354" name="Google Shape;3354;p21"/>
            <p:cNvSpPr/>
            <p:nvPr/>
          </p:nvSpPr>
          <p:spPr>
            <a:xfrm flipH="1">
              <a:off x="6440237" y="953686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5" name="Google Shape;3355;p21"/>
            <p:cNvSpPr/>
            <p:nvPr/>
          </p:nvSpPr>
          <p:spPr>
            <a:xfrm flipH="1">
              <a:off x="6737608" y="1181280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6" name="Google Shape;3356;p21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7" name="Google Shape;3357;p21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8" name="Google Shape;3358;p21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9" name="Google Shape;3359;p21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0" name="Google Shape;3360;p21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1" name="Google Shape;3361;p21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2" name="Google Shape;3362;p21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3" name="Google Shape;3363;p21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4" name="Google Shape;3364;p21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5" name="Google Shape;3365;p21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6" name="Google Shape;3366;p21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7" name="Google Shape;3367;p21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8" name="Google Shape;3368;p21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9" name="Google Shape;3369;p21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0" name="Google Shape;3370;p21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1" name="Google Shape;3371;p21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2" name="Google Shape;3372;p21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3" name="Google Shape;3373;p21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4" name="Google Shape;3374;p21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5" name="Google Shape;3375;p21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6" name="Google Shape;3376;p21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7" name="Google Shape;3377;p21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8" name="Google Shape;3378;p21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9" name="Google Shape;3379;p21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0" name="Google Shape;3380;p21"/>
            <p:cNvSpPr/>
            <p:nvPr/>
          </p:nvSpPr>
          <p:spPr>
            <a:xfrm rot="10800000" flipH="1">
              <a:off x="4951667" y="51853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1" name="Google Shape;3381;p21"/>
            <p:cNvSpPr/>
            <p:nvPr/>
          </p:nvSpPr>
          <p:spPr>
            <a:xfrm rot="10800000" flipH="1">
              <a:off x="4770235" y="760913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2" name="Google Shape;3382;p21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3" name="Google Shape;3383;p21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4" name="Google Shape;3384;p21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5" name="Google Shape;3385;p21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386" name="Google Shape;3386;p21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387" name="Google Shape;3387;p21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8" name="Google Shape;3388;p21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9" name="Google Shape;3389;p21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0" name="Google Shape;3390;p21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1" name="Google Shape;3391;p21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2" name="Google Shape;3392;p21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3" name="Google Shape;3393;p21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4" name="Google Shape;3394;p21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5" name="Google Shape;3395;p21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6" name="Google Shape;3396;p21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7" name="Google Shape;3397;p21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8" name="Google Shape;3398;p21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9" name="Google Shape;3399;p21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0" name="Google Shape;3400;p21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1" name="Google Shape;3401;p21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2" name="Google Shape;3402;p21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3" name="Google Shape;3403;p21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4" name="Google Shape;3404;p21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405" name="Google Shape;3405;p21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6" name="Google Shape;3406;p21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7" name="Google Shape;3407;p21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8" name="Google Shape;3408;p21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9" name="Google Shape;3409;p21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0" name="Google Shape;3410;p21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1" name="Google Shape;3411;p21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2" name="Google Shape;3412;p21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3" name="Google Shape;3413;p21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4" name="Google Shape;3414;p21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5" name="Google Shape;3415;p21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6" name="Google Shape;3416;p21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7" name="Google Shape;3417;p21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8" name="Google Shape;3418;p21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9" name="Google Shape;3419;p21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0" name="Google Shape;3420;p21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1" name="Google Shape;3421;p21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2" name="Google Shape;3422;p21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3" name="Google Shape;3423;p21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4" name="Google Shape;3424;p21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5" name="Google Shape;3425;p21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6" name="Google Shape;3426;p21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7" name="Google Shape;3427;p21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8" name="Google Shape;3428;p21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9" name="Google Shape;3429;p21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0" name="Google Shape;3430;p21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1" name="Google Shape;3431;p21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2" name="Google Shape;3432;p21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3" name="Google Shape;3433;p21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4" name="Google Shape;3434;p21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5" name="Google Shape;3435;p21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6" name="Google Shape;3436;p21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7" name="Google Shape;3437;p21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8" name="Google Shape;3438;p21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9" name="Google Shape;3439;p21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0" name="Google Shape;3440;p21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1" name="Google Shape;3441;p21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2" name="Google Shape;3442;p21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3" name="Google Shape;3443;p21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4" name="Google Shape;3444;p21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5" name="Google Shape;3445;p21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6" name="Google Shape;3446;p21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7" name="Google Shape;3447;p21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8" name="Google Shape;3448;p21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9" name="Google Shape;3449;p21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0" name="Google Shape;3450;p21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1" name="Google Shape;3451;p21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2" name="Google Shape;3452;p21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3" name="Google Shape;3453;p21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54" name="Google Shape;3454;p21"/>
          <p:cNvSpPr txBox="1">
            <a:spLocks noGrp="1"/>
          </p:cNvSpPr>
          <p:nvPr>
            <p:ph type="title"/>
          </p:nvPr>
        </p:nvSpPr>
        <p:spPr>
          <a:xfrm>
            <a:off x="960000" y="29282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455" name="Google Shape;3455;p21"/>
          <p:cNvSpPr txBox="1">
            <a:spLocks noGrp="1"/>
          </p:cNvSpPr>
          <p:nvPr>
            <p:ph type="subTitle" idx="1"/>
          </p:nvPr>
        </p:nvSpPr>
        <p:spPr>
          <a:xfrm>
            <a:off x="960000" y="3582340"/>
            <a:ext cx="3115200" cy="13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6" name="Google Shape;3456;p21"/>
          <p:cNvSpPr txBox="1">
            <a:spLocks noGrp="1"/>
          </p:cNvSpPr>
          <p:nvPr>
            <p:ph type="title" idx="2"/>
          </p:nvPr>
        </p:nvSpPr>
        <p:spPr>
          <a:xfrm>
            <a:off x="4538400" y="29282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457" name="Google Shape;3457;p21"/>
          <p:cNvSpPr txBox="1">
            <a:spLocks noGrp="1"/>
          </p:cNvSpPr>
          <p:nvPr>
            <p:ph type="subTitle" idx="3"/>
          </p:nvPr>
        </p:nvSpPr>
        <p:spPr>
          <a:xfrm>
            <a:off x="4538400" y="3582340"/>
            <a:ext cx="3115200" cy="13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8" name="Google Shape;3458;p21"/>
          <p:cNvSpPr txBox="1">
            <a:spLocks noGrp="1"/>
          </p:cNvSpPr>
          <p:nvPr>
            <p:ph type="title" idx="4"/>
          </p:nvPr>
        </p:nvSpPr>
        <p:spPr>
          <a:xfrm>
            <a:off x="8116800" y="2928251"/>
            <a:ext cx="31152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459" name="Google Shape;3459;p21"/>
          <p:cNvSpPr txBox="1">
            <a:spLocks noGrp="1"/>
          </p:cNvSpPr>
          <p:nvPr>
            <p:ph type="subTitle" idx="5"/>
          </p:nvPr>
        </p:nvSpPr>
        <p:spPr>
          <a:xfrm>
            <a:off x="8116800" y="3582340"/>
            <a:ext cx="3115200" cy="13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0" name="Google Shape;3460;p21"/>
          <p:cNvSpPr txBox="1">
            <a:spLocks noGrp="1"/>
          </p:cNvSpPr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461" name="Google Shape;3461;p21"/>
          <p:cNvGrpSpPr/>
          <p:nvPr/>
        </p:nvGrpSpPr>
        <p:grpSpPr>
          <a:xfrm rot="-9299277" flipH="1">
            <a:off x="9448341" y="4579858"/>
            <a:ext cx="2799848" cy="5911517"/>
            <a:chOff x="5963446" y="1032647"/>
            <a:chExt cx="2099930" cy="4433731"/>
          </a:xfrm>
        </p:grpSpPr>
        <p:grpSp>
          <p:nvGrpSpPr>
            <p:cNvPr id="3462" name="Google Shape;3462;p21"/>
            <p:cNvGrpSpPr/>
            <p:nvPr/>
          </p:nvGrpSpPr>
          <p:grpSpPr>
            <a:xfrm rot="-10415884">
              <a:off x="6119591" y="2510592"/>
              <a:ext cx="1468797" cy="2882887"/>
              <a:chOff x="1593425" y="446883"/>
              <a:chExt cx="1327185" cy="2604937"/>
            </a:xfrm>
          </p:grpSpPr>
          <p:sp>
            <p:nvSpPr>
              <p:cNvPr id="3463" name="Google Shape;3463;p21"/>
              <p:cNvSpPr/>
              <p:nvPr/>
            </p:nvSpPr>
            <p:spPr>
              <a:xfrm rot="291202">
                <a:off x="1863362" y="1901562"/>
                <a:ext cx="769052" cy="931389"/>
              </a:xfrm>
              <a:custGeom>
                <a:avLst/>
                <a:gdLst/>
                <a:ahLst/>
                <a:cxnLst/>
                <a:rect l="l" t="t" r="r" b="b"/>
                <a:pathLst>
                  <a:path w="16813" h="20362" extrusionOk="0">
                    <a:moveTo>
                      <a:pt x="16799" y="1"/>
                    </a:moveTo>
                    <a:cubicBezTo>
                      <a:pt x="12132" y="896"/>
                      <a:pt x="7222" y="2124"/>
                      <a:pt x="4766" y="6625"/>
                    </a:cubicBezTo>
                    <a:cubicBezTo>
                      <a:pt x="2439" y="10896"/>
                      <a:pt x="1953" y="15870"/>
                      <a:pt x="9" y="20307"/>
                    </a:cubicBezTo>
                    <a:cubicBezTo>
                      <a:pt x="0" y="20335"/>
                      <a:pt x="23" y="20362"/>
                      <a:pt x="47" y="20362"/>
                    </a:cubicBezTo>
                    <a:cubicBezTo>
                      <a:pt x="56" y="20362"/>
                      <a:pt x="66" y="20357"/>
                      <a:pt x="73" y="20346"/>
                    </a:cubicBezTo>
                    <a:cubicBezTo>
                      <a:pt x="2081" y="16241"/>
                      <a:pt x="2580" y="11586"/>
                      <a:pt x="4613" y="7507"/>
                    </a:cubicBezTo>
                    <a:cubicBezTo>
                      <a:pt x="5841" y="5065"/>
                      <a:pt x="7631" y="3172"/>
                      <a:pt x="10150" y="2047"/>
                    </a:cubicBezTo>
                    <a:cubicBezTo>
                      <a:pt x="12273" y="1101"/>
                      <a:pt x="14549" y="551"/>
                      <a:pt x="16812" y="14"/>
                    </a:cubicBezTo>
                    <a:lnTo>
                      <a:pt x="16799" y="14"/>
                    </a:lnTo>
                    <a:cubicBezTo>
                      <a:pt x="16812" y="14"/>
                      <a:pt x="16812" y="1"/>
                      <a:pt x="16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4" name="Google Shape;3464;p21"/>
              <p:cNvSpPr/>
              <p:nvPr/>
            </p:nvSpPr>
            <p:spPr>
              <a:xfrm rot="291202">
                <a:off x="2173099" y="1842054"/>
                <a:ext cx="238313" cy="286891"/>
              </a:xfrm>
              <a:custGeom>
                <a:avLst/>
                <a:gdLst/>
                <a:ahLst/>
                <a:cxnLst/>
                <a:rect l="l" t="t" r="r" b="b"/>
                <a:pathLst>
                  <a:path w="5210" h="6272" extrusionOk="0">
                    <a:moveTo>
                      <a:pt x="5189" y="0"/>
                    </a:moveTo>
                    <a:cubicBezTo>
                      <a:pt x="5184" y="0"/>
                      <a:pt x="5179" y="3"/>
                      <a:pt x="5175" y="11"/>
                    </a:cubicBezTo>
                    <a:cubicBezTo>
                      <a:pt x="4408" y="1124"/>
                      <a:pt x="3589" y="2211"/>
                      <a:pt x="2720" y="3259"/>
                    </a:cubicBezTo>
                    <a:cubicBezTo>
                      <a:pt x="1889" y="4270"/>
                      <a:pt x="942" y="5177"/>
                      <a:pt x="60" y="6149"/>
                    </a:cubicBezTo>
                    <a:cubicBezTo>
                      <a:pt x="0" y="6199"/>
                      <a:pt x="49" y="6272"/>
                      <a:pt x="109" y="6272"/>
                    </a:cubicBezTo>
                    <a:cubicBezTo>
                      <a:pt x="127" y="6272"/>
                      <a:pt x="145" y="6266"/>
                      <a:pt x="162" y="6252"/>
                    </a:cubicBezTo>
                    <a:cubicBezTo>
                      <a:pt x="1147" y="5395"/>
                      <a:pt x="2004" y="4346"/>
                      <a:pt x="2835" y="3336"/>
                    </a:cubicBezTo>
                    <a:cubicBezTo>
                      <a:pt x="3679" y="2275"/>
                      <a:pt x="4472" y="1175"/>
                      <a:pt x="5200" y="24"/>
                    </a:cubicBezTo>
                    <a:cubicBezTo>
                      <a:pt x="5209" y="15"/>
                      <a:pt x="5200" y="0"/>
                      <a:pt x="5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5" name="Google Shape;3465;p21"/>
              <p:cNvSpPr/>
              <p:nvPr/>
            </p:nvSpPr>
            <p:spPr>
              <a:xfrm rot="291202">
                <a:off x="2098385" y="2045872"/>
                <a:ext cx="286525" cy="173955"/>
              </a:xfrm>
              <a:custGeom>
                <a:avLst/>
                <a:gdLst/>
                <a:ahLst/>
                <a:cxnLst/>
                <a:rect l="l" t="t" r="r" b="b"/>
                <a:pathLst>
                  <a:path w="6264" h="3803" extrusionOk="0">
                    <a:moveTo>
                      <a:pt x="6263" y="0"/>
                    </a:moveTo>
                    <a:cubicBezTo>
                      <a:pt x="5164" y="524"/>
                      <a:pt x="4051" y="1036"/>
                      <a:pt x="2990" y="1650"/>
                    </a:cubicBezTo>
                    <a:cubicBezTo>
                      <a:pt x="1928" y="2251"/>
                      <a:pt x="854" y="2916"/>
                      <a:pt x="10" y="3772"/>
                    </a:cubicBezTo>
                    <a:cubicBezTo>
                      <a:pt x="1" y="3791"/>
                      <a:pt x="5" y="3803"/>
                      <a:pt x="18" y="3803"/>
                    </a:cubicBezTo>
                    <a:cubicBezTo>
                      <a:pt x="23" y="3803"/>
                      <a:pt x="29" y="3801"/>
                      <a:pt x="36" y="3798"/>
                    </a:cubicBezTo>
                    <a:cubicBezTo>
                      <a:pt x="995" y="3056"/>
                      <a:pt x="1992" y="2353"/>
                      <a:pt x="3028" y="1726"/>
                    </a:cubicBezTo>
                    <a:cubicBezTo>
                      <a:pt x="4089" y="1113"/>
                      <a:pt x="5176" y="550"/>
                      <a:pt x="6263" y="0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6" name="Google Shape;3466;p21"/>
              <p:cNvSpPr/>
              <p:nvPr/>
            </p:nvSpPr>
            <p:spPr>
              <a:xfrm rot="291202">
                <a:off x="1991323" y="2256052"/>
                <a:ext cx="176334" cy="160187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3502" extrusionOk="0">
                    <a:moveTo>
                      <a:pt x="3850" y="1"/>
                    </a:moveTo>
                    <a:cubicBezTo>
                      <a:pt x="3848" y="1"/>
                      <a:pt x="3846" y="2"/>
                      <a:pt x="3842" y="6"/>
                    </a:cubicBezTo>
                    <a:cubicBezTo>
                      <a:pt x="2742" y="1297"/>
                      <a:pt x="1630" y="2691"/>
                      <a:pt x="44" y="3420"/>
                    </a:cubicBezTo>
                    <a:cubicBezTo>
                      <a:pt x="0" y="3442"/>
                      <a:pt x="32" y="3502"/>
                      <a:pt x="74" y="3502"/>
                    </a:cubicBezTo>
                    <a:cubicBezTo>
                      <a:pt x="81" y="3502"/>
                      <a:pt x="88" y="3500"/>
                      <a:pt x="95" y="3497"/>
                    </a:cubicBezTo>
                    <a:cubicBezTo>
                      <a:pt x="1707" y="2768"/>
                      <a:pt x="2781" y="1374"/>
                      <a:pt x="3855" y="19"/>
                    </a:cubicBezTo>
                    <a:cubicBezTo>
                      <a:pt x="3855" y="10"/>
                      <a:pt x="3855" y="1"/>
                      <a:pt x="3850" y="1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7" name="Google Shape;3467;p21"/>
              <p:cNvSpPr/>
              <p:nvPr/>
            </p:nvSpPr>
            <p:spPr>
              <a:xfrm rot="291202">
                <a:off x="2066393" y="2020997"/>
                <a:ext cx="62986" cy="250892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5485" extrusionOk="0">
                    <a:moveTo>
                      <a:pt x="1369" y="1"/>
                    </a:moveTo>
                    <a:cubicBezTo>
                      <a:pt x="1364" y="1"/>
                      <a:pt x="1357" y="4"/>
                      <a:pt x="1351" y="11"/>
                    </a:cubicBezTo>
                    <a:cubicBezTo>
                      <a:pt x="993" y="1852"/>
                      <a:pt x="545" y="3668"/>
                      <a:pt x="8" y="5458"/>
                    </a:cubicBezTo>
                    <a:cubicBezTo>
                      <a:pt x="0" y="5474"/>
                      <a:pt x="12" y="5485"/>
                      <a:pt x="25" y="5485"/>
                    </a:cubicBezTo>
                    <a:cubicBezTo>
                      <a:pt x="33" y="5485"/>
                      <a:pt x="42" y="5481"/>
                      <a:pt x="47" y="5471"/>
                    </a:cubicBezTo>
                    <a:cubicBezTo>
                      <a:pt x="801" y="3757"/>
                      <a:pt x="1070" y="1852"/>
                      <a:pt x="1377" y="11"/>
                    </a:cubicBezTo>
                    <a:cubicBezTo>
                      <a:pt x="1377" y="4"/>
                      <a:pt x="1373" y="1"/>
                      <a:pt x="1369" y="1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8" name="Google Shape;3468;p21"/>
              <p:cNvSpPr/>
              <p:nvPr/>
            </p:nvSpPr>
            <p:spPr>
              <a:xfrm rot="291202">
                <a:off x="2086617" y="2159603"/>
                <a:ext cx="262785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4491" extrusionOk="0">
                    <a:moveTo>
                      <a:pt x="5630" y="0"/>
                    </a:moveTo>
                    <a:cubicBezTo>
                      <a:pt x="5617" y="0"/>
                      <a:pt x="5603" y="4"/>
                      <a:pt x="5589" y="12"/>
                    </a:cubicBezTo>
                    <a:cubicBezTo>
                      <a:pt x="5001" y="383"/>
                      <a:pt x="4451" y="830"/>
                      <a:pt x="3786" y="1099"/>
                    </a:cubicBezTo>
                    <a:cubicBezTo>
                      <a:pt x="3185" y="1342"/>
                      <a:pt x="2609" y="1649"/>
                      <a:pt x="2072" y="2020"/>
                    </a:cubicBezTo>
                    <a:cubicBezTo>
                      <a:pt x="1574" y="2327"/>
                      <a:pt x="1139" y="2736"/>
                      <a:pt x="794" y="3222"/>
                    </a:cubicBezTo>
                    <a:cubicBezTo>
                      <a:pt x="538" y="3605"/>
                      <a:pt x="129" y="4002"/>
                      <a:pt x="1" y="4436"/>
                    </a:cubicBezTo>
                    <a:lnTo>
                      <a:pt x="13" y="4436"/>
                    </a:lnTo>
                    <a:cubicBezTo>
                      <a:pt x="3" y="4468"/>
                      <a:pt x="18" y="4491"/>
                      <a:pt x="46" y="4491"/>
                    </a:cubicBezTo>
                    <a:cubicBezTo>
                      <a:pt x="51" y="4491"/>
                      <a:pt x="58" y="4490"/>
                      <a:pt x="65" y="4488"/>
                    </a:cubicBezTo>
                    <a:cubicBezTo>
                      <a:pt x="538" y="4398"/>
                      <a:pt x="973" y="4066"/>
                      <a:pt x="1446" y="3899"/>
                    </a:cubicBezTo>
                    <a:cubicBezTo>
                      <a:pt x="1996" y="3695"/>
                      <a:pt x="2533" y="3413"/>
                      <a:pt x="3019" y="3068"/>
                    </a:cubicBezTo>
                    <a:cubicBezTo>
                      <a:pt x="3556" y="2710"/>
                      <a:pt x="4029" y="2263"/>
                      <a:pt x="4387" y="1725"/>
                    </a:cubicBezTo>
                    <a:cubicBezTo>
                      <a:pt x="4783" y="1163"/>
                      <a:pt x="5218" y="639"/>
                      <a:pt x="5691" y="153"/>
                    </a:cubicBezTo>
                    <a:cubicBezTo>
                      <a:pt x="5745" y="99"/>
                      <a:pt x="5699" y="0"/>
                      <a:pt x="5630" y="0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9" name="Google Shape;3469;p21"/>
              <p:cNvSpPr/>
              <p:nvPr/>
            </p:nvSpPr>
            <p:spPr>
              <a:xfrm rot="291202">
                <a:off x="2218619" y="1968525"/>
                <a:ext cx="305416" cy="179993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3935" extrusionOk="0">
                    <a:moveTo>
                      <a:pt x="6565" y="0"/>
                    </a:moveTo>
                    <a:cubicBezTo>
                      <a:pt x="6555" y="0"/>
                      <a:pt x="6544" y="2"/>
                      <a:pt x="6532" y="7"/>
                    </a:cubicBezTo>
                    <a:cubicBezTo>
                      <a:pt x="5995" y="301"/>
                      <a:pt x="5419" y="518"/>
                      <a:pt x="4818" y="672"/>
                    </a:cubicBezTo>
                    <a:cubicBezTo>
                      <a:pt x="4140" y="813"/>
                      <a:pt x="3591" y="1132"/>
                      <a:pt x="2990" y="1465"/>
                    </a:cubicBezTo>
                    <a:cubicBezTo>
                      <a:pt x="2440" y="1772"/>
                      <a:pt x="1915" y="2104"/>
                      <a:pt x="1417" y="2488"/>
                    </a:cubicBezTo>
                    <a:cubicBezTo>
                      <a:pt x="918" y="2897"/>
                      <a:pt x="522" y="3421"/>
                      <a:pt x="36" y="3856"/>
                    </a:cubicBezTo>
                    <a:cubicBezTo>
                      <a:pt x="1" y="3879"/>
                      <a:pt x="29" y="3934"/>
                      <a:pt x="73" y="3934"/>
                    </a:cubicBezTo>
                    <a:cubicBezTo>
                      <a:pt x="78" y="3934"/>
                      <a:pt x="82" y="3934"/>
                      <a:pt x="87" y="3933"/>
                    </a:cubicBezTo>
                    <a:cubicBezTo>
                      <a:pt x="675" y="3728"/>
                      <a:pt x="1302" y="3664"/>
                      <a:pt x="1877" y="3447"/>
                    </a:cubicBezTo>
                    <a:cubicBezTo>
                      <a:pt x="2452" y="3217"/>
                      <a:pt x="3002" y="2948"/>
                      <a:pt x="3527" y="2628"/>
                    </a:cubicBezTo>
                    <a:cubicBezTo>
                      <a:pt x="4076" y="2309"/>
                      <a:pt x="4601" y="2027"/>
                      <a:pt x="5048" y="1593"/>
                    </a:cubicBezTo>
                    <a:cubicBezTo>
                      <a:pt x="5317" y="1337"/>
                      <a:pt x="5521" y="1043"/>
                      <a:pt x="5803" y="813"/>
                    </a:cubicBezTo>
                    <a:cubicBezTo>
                      <a:pt x="6084" y="582"/>
                      <a:pt x="6340" y="378"/>
                      <a:pt x="6608" y="173"/>
                    </a:cubicBezTo>
                    <a:cubicBezTo>
                      <a:pt x="6676" y="117"/>
                      <a:pt x="6644" y="0"/>
                      <a:pt x="65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0" name="Google Shape;3470;p21"/>
              <p:cNvSpPr/>
              <p:nvPr/>
            </p:nvSpPr>
            <p:spPr>
              <a:xfrm rot="291202">
                <a:off x="2342620" y="1588188"/>
                <a:ext cx="174046" cy="382125"/>
              </a:xfrm>
              <a:custGeom>
                <a:avLst/>
                <a:gdLst/>
                <a:ahLst/>
                <a:cxnLst/>
                <a:rect l="l" t="t" r="r" b="b"/>
                <a:pathLst>
                  <a:path w="3805" h="8354" extrusionOk="0">
                    <a:moveTo>
                      <a:pt x="3638" y="0"/>
                    </a:moveTo>
                    <a:cubicBezTo>
                      <a:pt x="3588" y="0"/>
                      <a:pt x="3539" y="25"/>
                      <a:pt x="3511" y="83"/>
                    </a:cubicBezTo>
                    <a:cubicBezTo>
                      <a:pt x="3127" y="633"/>
                      <a:pt x="2833" y="1285"/>
                      <a:pt x="2488" y="1874"/>
                    </a:cubicBezTo>
                    <a:cubicBezTo>
                      <a:pt x="2104" y="2564"/>
                      <a:pt x="1874" y="3267"/>
                      <a:pt x="1618" y="4009"/>
                    </a:cubicBezTo>
                    <a:cubicBezTo>
                      <a:pt x="1375" y="4712"/>
                      <a:pt x="1043" y="5390"/>
                      <a:pt x="825" y="6093"/>
                    </a:cubicBezTo>
                    <a:cubicBezTo>
                      <a:pt x="595" y="6810"/>
                      <a:pt x="416" y="7564"/>
                      <a:pt x="32" y="8229"/>
                    </a:cubicBezTo>
                    <a:cubicBezTo>
                      <a:pt x="0" y="8282"/>
                      <a:pt x="48" y="8353"/>
                      <a:pt x="110" y="8353"/>
                    </a:cubicBezTo>
                    <a:cubicBezTo>
                      <a:pt x="122" y="8353"/>
                      <a:pt x="135" y="8350"/>
                      <a:pt x="147" y="8344"/>
                    </a:cubicBezTo>
                    <a:cubicBezTo>
                      <a:pt x="723" y="7948"/>
                      <a:pt x="1349" y="7551"/>
                      <a:pt x="1797" y="7027"/>
                    </a:cubicBezTo>
                    <a:cubicBezTo>
                      <a:pt x="2347" y="6362"/>
                      <a:pt x="2679" y="5646"/>
                      <a:pt x="2973" y="4853"/>
                    </a:cubicBezTo>
                    <a:cubicBezTo>
                      <a:pt x="3293" y="4099"/>
                      <a:pt x="3498" y="3306"/>
                      <a:pt x="3587" y="2487"/>
                    </a:cubicBezTo>
                    <a:cubicBezTo>
                      <a:pt x="3613" y="2129"/>
                      <a:pt x="3626" y="1758"/>
                      <a:pt x="3638" y="1388"/>
                    </a:cubicBezTo>
                    <a:cubicBezTo>
                      <a:pt x="3664" y="978"/>
                      <a:pt x="3766" y="582"/>
                      <a:pt x="3805" y="173"/>
                    </a:cubicBezTo>
                    <a:cubicBezTo>
                      <a:pt x="3805" y="69"/>
                      <a:pt x="3720" y="0"/>
                      <a:pt x="3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1" name="Google Shape;3471;p21"/>
              <p:cNvSpPr/>
              <p:nvPr/>
            </p:nvSpPr>
            <p:spPr>
              <a:xfrm rot="291202">
                <a:off x="2532096" y="1832495"/>
                <a:ext cx="286479" cy="143262"/>
              </a:xfrm>
              <a:custGeom>
                <a:avLst/>
                <a:gdLst/>
                <a:ahLst/>
                <a:cxnLst/>
                <a:rect l="l" t="t" r="r" b="b"/>
                <a:pathLst>
                  <a:path w="6263" h="3132" extrusionOk="0">
                    <a:moveTo>
                      <a:pt x="6038" y="1"/>
                    </a:moveTo>
                    <a:cubicBezTo>
                      <a:pt x="6033" y="1"/>
                      <a:pt x="6028" y="1"/>
                      <a:pt x="6023" y="2"/>
                    </a:cubicBezTo>
                    <a:cubicBezTo>
                      <a:pt x="4847" y="257"/>
                      <a:pt x="3709" y="705"/>
                      <a:pt x="2673" y="1319"/>
                    </a:cubicBezTo>
                    <a:cubicBezTo>
                      <a:pt x="2187" y="1600"/>
                      <a:pt x="1701" y="1894"/>
                      <a:pt x="1203" y="2175"/>
                    </a:cubicBezTo>
                    <a:cubicBezTo>
                      <a:pt x="870" y="2367"/>
                      <a:pt x="128" y="2597"/>
                      <a:pt x="0" y="2994"/>
                    </a:cubicBezTo>
                    <a:cubicBezTo>
                      <a:pt x="0" y="3019"/>
                      <a:pt x="13" y="3045"/>
                      <a:pt x="26" y="3058"/>
                    </a:cubicBezTo>
                    <a:lnTo>
                      <a:pt x="26" y="3045"/>
                    </a:lnTo>
                    <a:cubicBezTo>
                      <a:pt x="126" y="3116"/>
                      <a:pt x="237" y="3132"/>
                      <a:pt x="351" y="3132"/>
                    </a:cubicBezTo>
                    <a:cubicBezTo>
                      <a:pt x="443" y="3132"/>
                      <a:pt x="536" y="3122"/>
                      <a:pt x="627" y="3122"/>
                    </a:cubicBezTo>
                    <a:lnTo>
                      <a:pt x="1497" y="3122"/>
                    </a:lnTo>
                    <a:cubicBezTo>
                      <a:pt x="2085" y="3109"/>
                      <a:pt x="2596" y="2892"/>
                      <a:pt x="3121" y="2636"/>
                    </a:cubicBezTo>
                    <a:cubicBezTo>
                      <a:pt x="4297" y="2060"/>
                      <a:pt x="5077" y="986"/>
                      <a:pt x="6151" y="283"/>
                    </a:cubicBezTo>
                    <a:cubicBezTo>
                      <a:pt x="6263" y="184"/>
                      <a:pt x="6182" y="1"/>
                      <a:pt x="60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2" name="Google Shape;3472;p21"/>
              <p:cNvSpPr/>
              <p:nvPr/>
            </p:nvSpPr>
            <p:spPr>
              <a:xfrm rot="291202">
                <a:off x="2118868" y="1795721"/>
                <a:ext cx="71540" cy="317721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6946" extrusionOk="0">
                    <a:moveTo>
                      <a:pt x="1483" y="0"/>
                    </a:moveTo>
                    <a:cubicBezTo>
                      <a:pt x="1456" y="0"/>
                      <a:pt x="1430" y="16"/>
                      <a:pt x="1420" y="51"/>
                    </a:cubicBezTo>
                    <a:lnTo>
                      <a:pt x="1420" y="38"/>
                    </a:lnTo>
                    <a:cubicBezTo>
                      <a:pt x="1177" y="588"/>
                      <a:pt x="934" y="1138"/>
                      <a:pt x="691" y="1688"/>
                    </a:cubicBezTo>
                    <a:cubicBezTo>
                      <a:pt x="384" y="2366"/>
                      <a:pt x="192" y="3069"/>
                      <a:pt x="103" y="3798"/>
                    </a:cubicBezTo>
                    <a:cubicBezTo>
                      <a:pt x="26" y="4143"/>
                      <a:pt x="0" y="4488"/>
                      <a:pt x="13" y="4834"/>
                    </a:cubicBezTo>
                    <a:cubicBezTo>
                      <a:pt x="64" y="5141"/>
                      <a:pt x="128" y="5435"/>
                      <a:pt x="154" y="5742"/>
                    </a:cubicBezTo>
                    <a:cubicBezTo>
                      <a:pt x="192" y="6125"/>
                      <a:pt x="192" y="6509"/>
                      <a:pt x="167" y="6880"/>
                    </a:cubicBezTo>
                    <a:cubicBezTo>
                      <a:pt x="167" y="6920"/>
                      <a:pt x="197" y="6945"/>
                      <a:pt x="230" y="6945"/>
                    </a:cubicBezTo>
                    <a:cubicBezTo>
                      <a:pt x="248" y="6945"/>
                      <a:pt x="268" y="6937"/>
                      <a:pt x="282" y="6918"/>
                    </a:cubicBezTo>
                    <a:cubicBezTo>
                      <a:pt x="461" y="6598"/>
                      <a:pt x="614" y="6266"/>
                      <a:pt x="729" y="5921"/>
                    </a:cubicBezTo>
                    <a:cubicBezTo>
                      <a:pt x="832" y="5678"/>
                      <a:pt x="959" y="5448"/>
                      <a:pt x="1075" y="5205"/>
                    </a:cubicBezTo>
                    <a:cubicBezTo>
                      <a:pt x="1228" y="4846"/>
                      <a:pt x="1330" y="4463"/>
                      <a:pt x="1381" y="4079"/>
                    </a:cubicBezTo>
                    <a:cubicBezTo>
                      <a:pt x="1509" y="3376"/>
                      <a:pt x="1548" y="2660"/>
                      <a:pt x="1509" y="1944"/>
                    </a:cubicBezTo>
                    <a:cubicBezTo>
                      <a:pt x="1445" y="1330"/>
                      <a:pt x="1458" y="703"/>
                      <a:pt x="1548" y="90"/>
                    </a:cubicBezTo>
                    <a:cubicBezTo>
                      <a:pt x="1563" y="36"/>
                      <a:pt x="1523" y="0"/>
                      <a:pt x="1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3" name="Google Shape;3473;p21"/>
              <p:cNvSpPr/>
              <p:nvPr/>
            </p:nvSpPr>
            <p:spPr>
              <a:xfrm rot="291202">
                <a:off x="2255728" y="1207033"/>
                <a:ext cx="450417" cy="126430"/>
              </a:xfrm>
              <a:custGeom>
                <a:avLst/>
                <a:gdLst/>
                <a:ahLst/>
                <a:cxnLst/>
                <a:rect l="l" t="t" r="r" b="b"/>
                <a:pathLst>
                  <a:path w="9847" h="2764" extrusionOk="0">
                    <a:moveTo>
                      <a:pt x="5311" y="1"/>
                    </a:moveTo>
                    <a:cubicBezTo>
                      <a:pt x="5165" y="1"/>
                      <a:pt x="5019" y="6"/>
                      <a:pt x="4872" y="19"/>
                    </a:cubicBezTo>
                    <a:cubicBezTo>
                      <a:pt x="4015" y="83"/>
                      <a:pt x="3069" y="121"/>
                      <a:pt x="2238" y="364"/>
                    </a:cubicBezTo>
                    <a:cubicBezTo>
                      <a:pt x="1407" y="620"/>
                      <a:pt x="844" y="1144"/>
                      <a:pt x="102" y="1579"/>
                    </a:cubicBezTo>
                    <a:cubicBezTo>
                      <a:pt x="0" y="1643"/>
                      <a:pt x="26" y="1796"/>
                      <a:pt x="141" y="1822"/>
                    </a:cubicBezTo>
                    <a:cubicBezTo>
                      <a:pt x="972" y="2167"/>
                      <a:pt x="1611" y="2653"/>
                      <a:pt x="2532" y="2730"/>
                    </a:cubicBezTo>
                    <a:cubicBezTo>
                      <a:pt x="2757" y="2753"/>
                      <a:pt x="2983" y="2764"/>
                      <a:pt x="3210" y="2764"/>
                    </a:cubicBezTo>
                    <a:cubicBezTo>
                      <a:pt x="3873" y="2764"/>
                      <a:pt x="4540" y="2668"/>
                      <a:pt x="5179" y="2487"/>
                    </a:cubicBezTo>
                    <a:cubicBezTo>
                      <a:pt x="6036" y="2218"/>
                      <a:pt x="6688" y="1681"/>
                      <a:pt x="7481" y="1349"/>
                    </a:cubicBezTo>
                    <a:cubicBezTo>
                      <a:pt x="8171" y="1042"/>
                      <a:pt x="8926" y="939"/>
                      <a:pt x="9642" y="748"/>
                    </a:cubicBezTo>
                    <a:cubicBezTo>
                      <a:pt x="9847" y="684"/>
                      <a:pt x="9847" y="390"/>
                      <a:pt x="9642" y="326"/>
                    </a:cubicBezTo>
                    <a:cubicBezTo>
                      <a:pt x="9016" y="180"/>
                      <a:pt x="8380" y="103"/>
                      <a:pt x="7743" y="103"/>
                    </a:cubicBezTo>
                    <a:cubicBezTo>
                      <a:pt x="7652" y="103"/>
                      <a:pt x="7560" y="105"/>
                      <a:pt x="7468" y="108"/>
                    </a:cubicBezTo>
                    <a:cubicBezTo>
                      <a:pt x="7413" y="110"/>
                      <a:pt x="7358" y="111"/>
                      <a:pt x="7303" y="111"/>
                    </a:cubicBezTo>
                    <a:cubicBezTo>
                      <a:pt x="6636" y="111"/>
                      <a:pt x="5976" y="1"/>
                      <a:pt x="5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4" name="Google Shape;3474;p21"/>
              <p:cNvSpPr/>
              <p:nvPr/>
            </p:nvSpPr>
            <p:spPr>
              <a:xfrm rot="291202">
                <a:off x="2405774" y="1099450"/>
                <a:ext cx="339905" cy="78858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1724" extrusionOk="0">
                    <a:moveTo>
                      <a:pt x="3383" y="1"/>
                    </a:moveTo>
                    <a:cubicBezTo>
                      <a:pt x="3325" y="1"/>
                      <a:pt x="3268" y="2"/>
                      <a:pt x="3210" y="4"/>
                    </a:cubicBezTo>
                    <a:cubicBezTo>
                      <a:pt x="2098" y="55"/>
                      <a:pt x="1088" y="528"/>
                      <a:pt x="52" y="912"/>
                    </a:cubicBezTo>
                    <a:lnTo>
                      <a:pt x="39" y="912"/>
                    </a:lnTo>
                    <a:cubicBezTo>
                      <a:pt x="1" y="937"/>
                      <a:pt x="1" y="1001"/>
                      <a:pt x="39" y="1027"/>
                    </a:cubicBezTo>
                    <a:cubicBezTo>
                      <a:pt x="998" y="1564"/>
                      <a:pt x="2226" y="1666"/>
                      <a:pt x="3300" y="1717"/>
                    </a:cubicBezTo>
                    <a:cubicBezTo>
                      <a:pt x="3381" y="1721"/>
                      <a:pt x="3462" y="1723"/>
                      <a:pt x="3543" y="1723"/>
                    </a:cubicBezTo>
                    <a:cubicBezTo>
                      <a:pt x="4789" y="1723"/>
                      <a:pt x="6015" y="1284"/>
                      <a:pt x="7264" y="1116"/>
                    </a:cubicBezTo>
                    <a:cubicBezTo>
                      <a:pt x="7418" y="1078"/>
                      <a:pt x="7430" y="861"/>
                      <a:pt x="7290" y="809"/>
                    </a:cubicBezTo>
                    <a:cubicBezTo>
                      <a:pt x="5978" y="552"/>
                      <a:pt x="4713" y="1"/>
                      <a:pt x="3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5" name="Google Shape;3475;p21"/>
              <p:cNvSpPr/>
              <p:nvPr/>
            </p:nvSpPr>
            <p:spPr>
              <a:xfrm rot="291202">
                <a:off x="2119046" y="766292"/>
                <a:ext cx="182417" cy="291877"/>
              </a:xfrm>
              <a:custGeom>
                <a:avLst/>
                <a:gdLst/>
                <a:ahLst/>
                <a:cxnLst/>
                <a:rect l="l" t="t" r="r" b="b"/>
                <a:pathLst>
                  <a:path w="3988" h="6381" extrusionOk="0">
                    <a:moveTo>
                      <a:pt x="222" y="0"/>
                    </a:moveTo>
                    <a:cubicBezTo>
                      <a:pt x="109" y="0"/>
                      <a:pt x="1" y="86"/>
                      <a:pt x="36" y="226"/>
                    </a:cubicBezTo>
                    <a:cubicBezTo>
                      <a:pt x="279" y="1338"/>
                      <a:pt x="701" y="2336"/>
                      <a:pt x="1455" y="3205"/>
                    </a:cubicBezTo>
                    <a:cubicBezTo>
                      <a:pt x="2312" y="4164"/>
                      <a:pt x="3233" y="5136"/>
                      <a:pt x="3783" y="6325"/>
                    </a:cubicBezTo>
                    <a:cubicBezTo>
                      <a:pt x="3804" y="6363"/>
                      <a:pt x="3843" y="6380"/>
                      <a:pt x="3882" y="6380"/>
                    </a:cubicBezTo>
                    <a:cubicBezTo>
                      <a:pt x="3935" y="6380"/>
                      <a:pt x="3987" y="6347"/>
                      <a:pt x="3987" y="6287"/>
                    </a:cubicBezTo>
                    <a:cubicBezTo>
                      <a:pt x="3923" y="5136"/>
                      <a:pt x="3565" y="3921"/>
                      <a:pt x="3143" y="2860"/>
                    </a:cubicBezTo>
                    <a:cubicBezTo>
                      <a:pt x="2913" y="2310"/>
                      <a:pt x="2517" y="1568"/>
                      <a:pt x="2005" y="1236"/>
                    </a:cubicBezTo>
                    <a:cubicBezTo>
                      <a:pt x="1430" y="865"/>
                      <a:pt x="867" y="545"/>
                      <a:pt x="368" y="59"/>
                    </a:cubicBezTo>
                    <a:cubicBezTo>
                      <a:pt x="328" y="19"/>
                      <a:pt x="274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6" name="Google Shape;3476;p21"/>
              <p:cNvSpPr/>
              <p:nvPr/>
            </p:nvSpPr>
            <p:spPr>
              <a:xfrm rot="291202">
                <a:off x="1937884" y="892188"/>
                <a:ext cx="225780" cy="277102"/>
              </a:xfrm>
              <a:custGeom>
                <a:avLst/>
                <a:gdLst/>
                <a:ahLst/>
                <a:cxnLst/>
                <a:rect l="l" t="t" r="r" b="b"/>
                <a:pathLst>
                  <a:path w="4936" h="6058" extrusionOk="0">
                    <a:moveTo>
                      <a:pt x="221" y="1"/>
                    </a:moveTo>
                    <a:cubicBezTo>
                      <a:pt x="113" y="1"/>
                      <a:pt x="0" y="119"/>
                      <a:pt x="18" y="244"/>
                    </a:cubicBezTo>
                    <a:cubicBezTo>
                      <a:pt x="108" y="1535"/>
                      <a:pt x="632" y="2750"/>
                      <a:pt x="1501" y="3722"/>
                    </a:cubicBezTo>
                    <a:cubicBezTo>
                      <a:pt x="2371" y="4720"/>
                      <a:pt x="3624" y="5500"/>
                      <a:pt x="4826" y="6049"/>
                    </a:cubicBezTo>
                    <a:cubicBezTo>
                      <a:pt x="4838" y="6055"/>
                      <a:pt x="4849" y="6058"/>
                      <a:pt x="4858" y="6058"/>
                    </a:cubicBezTo>
                    <a:cubicBezTo>
                      <a:pt x="4913" y="6058"/>
                      <a:pt x="4935" y="5978"/>
                      <a:pt x="4903" y="5934"/>
                    </a:cubicBezTo>
                    <a:cubicBezTo>
                      <a:pt x="4097" y="4745"/>
                      <a:pt x="3854" y="3249"/>
                      <a:pt x="2959" y="2136"/>
                    </a:cubicBezTo>
                    <a:cubicBezTo>
                      <a:pt x="2218" y="1229"/>
                      <a:pt x="1028" y="1037"/>
                      <a:pt x="351" y="78"/>
                    </a:cubicBezTo>
                    <a:cubicBezTo>
                      <a:pt x="316" y="23"/>
                      <a:pt x="269" y="1"/>
                      <a:pt x="2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7" name="Google Shape;3477;p21"/>
              <p:cNvSpPr/>
              <p:nvPr/>
            </p:nvSpPr>
            <p:spPr>
              <a:xfrm rot="291202">
                <a:off x="1886822" y="1126311"/>
                <a:ext cx="146739" cy="294713"/>
              </a:xfrm>
              <a:custGeom>
                <a:avLst/>
                <a:gdLst/>
                <a:ahLst/>
                <a:cxnLst/>
                <a:rect l="l" t="t" r="r" b="b"/>
                <a:pathLst>
                  <a:path w="3208" h="6443" extrusionOk="0">
                    <a:moveTo>
                      <a:pt x="759" y="0"/>
                    </a:moveTo>
                    <a:cubicBezTo>
                      <a:pt x="657" y="0"/>
                      <a:pt x="558" y="61"/>
                      <a:pt x="525" y="181"/>
                    </a:cubicBezTo>
                    <a:cubicBezTo>
                      <a:pt x="0" y="1499"/>
                      <a:pt x="179" y="2522"/>
                      <a:pt x="908" y="3711"/>
                    </a:cubicBezTo>
                    <a:cubicBezTo>
                      <a:pt x="1484" y="4657"/>
                      <a:pt x="2251" y="5744"/>
                      <a:pt x="3108" y="6434"/>
                    </a:cubicBezTo>
                    <a:lnTo>
                      <a:pt x="3120" y="6434"/>
                    </a:lnTo>
                    <a:cubicBezTo>
                      <a:pt x="3129" y="6440"/>
                      <a:pt x="3138" y="6443"/>
                      <a:pt x="3147" y="6443"/>
                    </a:cubicBezTo>
                    <a:cubicBezTo>
                      <a:pt x="3178" y="6443"/>
                      <a:pt x="3207" y="6410"/>
                      <a:pt x="3197" y="6371"/>
                    </a:cubicBezTo>
                    <a:cubicBezTo>
                      <a:pt x="3044" y="5795"/>
                      <a:pt x="2852" y="5232"/>
                      <a:pt x="2814" y="4644"/>
                    </a:cubicBezTo>
                    <a:cubicBezTo>
                      <a:pt x="2775" y="4043"/>
                      <a:pt x="2788" y="3442"/>
                      <a:pt x="2609" y="2867"/>
                    </a:cubicBezTo>
                    <a:cubicBezTo>
                      <a:pt x="2456" y="2330"/>
                      <a:pt x="2289" y="1780"/>
                      <a:pt x="1931" y="1332"/>
                    </a:cubicBezTo>
                    <a:cubicBezTo>
                      <a:pt x="1612" y="936"/>
                      <a:pt x="1266" y="603"/>
                      <a:pt x="998" y="156"/>
                    </a:cubicBezTo>
                    <a:cubicBezTo>
                      <a:pt x="949" y="52"/>
                      <a:pt x="853" y="0"/>
                      <a:pt x="7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8" name="Google Shape;3478;p21"/>
              <p:cNvSpPr/>
              <p:nvPr/>
            </p:nvSpPr>
            <p:spPr>
              <a:xfrm rot="291202">
                <a:off x="2103780" y="1449438"/>
                <a:ext cx="314747" cy="76114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1664" extrusionOk="0">
                    <a:moveTo>
                      <a:pt x="3257" y="1"/>
                    </a:moveTo>
                    <a:cubicBezTo>
                      <a:pt x="2072" y="1"/>
                      <a:pt x="927" y="315"/>
                      <a:pt x="64" y="1171"/>
                    </a:cubicBezTo>
                    <a:lnTo>
                      <a:pt x="51" y="1184"/>
                    </a:lnTo>
                    <a:cubicBezTo>
                      <a:pt x="0" y="1235"/>
                      <a:pt x="39" y="1325"/>
                      <a:pt x="103" y="1337"/>
                    </a:cubicBezTo>
                    <a:cubicBezTo>
                      <a:pt x="1277" y="1466"/>
                      <a:pt x="2513" y="1664"/>
                      <a:pt x="3720" y="1664"/>
                    </a:cubicBezTo>
                    <a:cubicBezTo>
                      <a:pt x="4786" y="1664"/>
                      <a:pt x="5831" y="1510"/>
                      <a:pt x="6791" y="1018"/>
                    </a:cubicBezTo>
                    <a:cubicBezTo>
                      <a:pt x="6880" y="954"/>
                      <a:pt x="6867" y="813"/>
                      <a:pt x="6778" y="749"/>
                    </a:cubicBezTo>
                    <a:cubicBezTo>
                      <a:pt x="5739" y="334"/>
                      <a:pt x="4477" y="1"/>
                      <a:pt x="32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9" name="Google Shape;3479;p21"/>
              <p:cNvSpPr/>
              <p:nvPr/>
            </p:nvSpPr>
            <p:spPr>
              <a:xfrm rot="291202">
                <a:off x="2269663" y="1125244"/>
                <a:ext cx="272299" cy="30967"/>
              </a:xfrm>
              <a:custGeom>
                <a:avLst/>
                <a:gdLst/>
                <a:ahLst/>
                <a:cxnLst/>
                <a:rect l="l" t="t" r="r" b="b"/>
                <a:pathLst>
                  <a:path w="5953" h="677" extrusionOk="0">
                    <a:moveTo>
                      <a:pt x="3527" y="0"/>
                    </a:moveTo>
                    <a:cubicBezTo>
                      <a:pt x="2363" y="0"/>
                      <a:pt x="1203" y="177"/>
                      <a:pt x="83" y="532"/>
                    </a:cubicBezTo>
                    <a:cubicBezTo>
                      <a:pt x="0" y="556"/>
                      <a:pt x="15" y="676"/>
                      <a:pt x="87" y="676"/>
                    </a:cubicBezTo>
                    <a:cubicBezTo>
                      <a:pt x="94" y="676"/>
                      <a:pt x="101" y="675"/>
                      <a:pt x="108" y="673"/>
                    </a:cubicBezTo>
                    <a:cubicBezTo>
                      <a:pt x="1268" y="297"/>
                      <a:pt x="2504" y="151"/>
                      <a:pt x="3736" y="151"/>
                    </a:cubicBezTo>
                    <a:cubicBezTo>
                      <a:pt x="4473" y="151"/>
                      <a:pt x="5209" y="203"/>
                      <a:pt x="5926" y="290"/>
                    </a:cubicBezTo>
                    <a:cubicBezTo>
                      <a:pt x="5952" y="290"/>
                      <a:pt x="5952" y="251"/>
                      <a:pt x="5926" y="251"/>
                    </a:cubicBezTo>
                    <a:cubicBezTo>
                      <a:pt x="5133" y="84"/>
                      <a:pt x="4329" y="0"/>
                      <a:pt x="35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0" name="Google Shape;3480;p21"/>
              <p:cNvSpPr/>
              <p:nvPr/>
            </p:nvSpPr>
            <p:spPr>
              <a:xfrm rot="291202">
                <a:off x="2233596" y="906695"/>
                <a:ext cx="74467" cy="204053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4461" extrusionOk="0">
                    <a:moveTo>
                      <a:pt x="43" y="0"/>
                    </a:moveTo>
                    <a:cubicBezTo>
                      <a:pt x="22" y="0"/>
                      <a:pt x="1" y="25"/>
                      <a:pt x="18" y="51"/>
                    </a:cubicBezTo>
                    <a:cubicBezTo>
                      <a:pt x="619" y="1444"/>
                      <a:pt x="887" y="2953"/>
                      <a:pt x="1360" y="4386"/>
                    </a:cubicBezTo>
                    <a:cubicBezTo>
                      <a:pt x="1379" y="4438"/>
                      <a:pt x="1423" y="4460"/>
                      <a:pt x="1469" y="4460"/>
                    </a:cubicBezTo>
                    <a:cubicBezTo>
                      <a:pt x="1546" y="4460"/>
                      <a:pt x="1627" y="4397"/>
                      <a:pt x="1603" y="4309"/>
                    </a:cubicBezTo>
                    <a:cubicBezTo>
                      <a:pt x="1156" y="2851"/>
                      <a:pt x="810" y="1380"/>
                      <a:pt x="69" y="25"/>
                    </a:cubicBezTo>
                    <a:cubicBezTo>
                      <a:pt x="64" y="7"/>
                      <a:pt x="54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1" name="Google Shape;3481;p21"/>
              <p:cNvSpPr/>
              <p:nvPr/>
            </p:nvSpPr>
            <p:spPr>
              <a:xfrm rot="291202">
                <a:off x="2051450" y="1046243"/>
                <a:ext cx="152777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3340" h="4080" extrusionOk="0">
                    <a:moveTo>
                      <a:pt x="84" y="1"/>
                    </a:moveTo>
                    <a:cubicBezTo>
                      <a:pt x="40" y="1"/>
                      <a:pt x="0" y="48"/>
                      <a:pt x="38" y="96"/>
                    </a:cubicBezTo>
                    <a:cubicBezTo>
                      <a:pt x="626" y="825"/>
                      <a:pt x="1036" y="1682"/>
                      <a:pt x="1586" y="2436"/>
                    </a:cubicBezTo>
                    <a:cubicBezTo>
                      <a:pt x="2033" y="3050"/>
                      <a:pt x="2557" y="3587"/>
                      <a:pt x="3133" y="4060"/>
                    </a:cubicBezTo>
                    <a:cubicBezTo>
                      <a:pt x="3152" y="4074"/>
                      <a:pt x="3173" y="4080"/>
                      <a:pt x="3194" y="4080"/>
                    </a:cubicBezTo>
                    <a:cubicBezTo>
                      <a:pt x="3269" y="4080"/>
                      <a:pt x="3339" y="4000"/>
                      <a:pt x="3299" y="3919"/>
                    </a:cubicBezTo>
                    <a:cubicBezTo>
                      <a:pt x="2877" y="3203"/>
                      <a:pt x="2161" y="2705"/>
                      <a:pt x="1675" y="2001"/>
                    </a:cubicBezTo>
                    <a:cubicBezTo>
                      <a:pt x="1227" y="1298"/>
                      <a:pt x="716" y="633"/>
                      <a:pt x="128" y="19"/>
                    </a:cubicBezTo>
                    <a:cubicBezTo>
                      <a:pt x="115" y="6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2" name="Google Shape;3482;p21"/>
              <p:cNvSpPr/>
              <p:nvPr/>
            </p:nvSpPr>
            <p:spPr>
              <a:xfrm rot="291202">
                <a:off x="2150097" y="1242419"/>
                <a:ext cx="288858" cy="65136"/>
              </a:xfrm>
              <a:custGeom>
                <a:avLst/>
                <a:gdLst/>
                <a:ahLst/>
                <a:cxnLst/>
                <a:rect l="l" t="t" r="r" b="b"/>
                <a:pathLst>
                  <a:path w="6315" h="1424" extrusionOk="0">
                    <a:moveTo>
                      <a:pt x="6301" y="116"/>
                    </a:moveTo>
                    <a:cubicBezTo>
                      <a:pt x="4243" y="781"/>
                      <a:pt x="1966" y="1"/>
                      <a:pt x="74" y="1266"/>
                    </a:cubicBezTo>
                    <a:cubicBezTo>
                      <a:pt x="0" y="1319"/>
                      <a:pt x="48" y="1423"/>
                      <a:pt x="124" y="1423"/>
                    </a:cubicBezTo>
                    <a:cubicBezTo>
                      <a:pt x="140" y="1423"/>
                      <a:pt x="158" y="1419"/>
                      <a:pt x="176" y="1407"/>
                    </a:cubicBezTo>
                    <a:cubicBezTo>
                      <a:pt x="2030" y="167"/>
                      <a:pt x="4319" y="985"/>
                      <a:pt x="6301" y="128"/>
                    </a:cubicBezTo>
                    <a:cubicBezTo>
                      <a:pt x="6314" y="116"/>
                      <a:pt x="6301" y="116"/>
                      <a:pt x="6301" y="1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3" name="Google Shape;3483;p21"/>
              <p:cNvSpPr/>
              <p:nvPr/>
            </p:nvSpPr>
            <p:spPr>
              <a:xfrm rot="291202">
                <a:off x="2024852" y="1475343"/>
                <a:ext cx="224820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788" extrusionOk="0">
                    <a:moveTo>
                      <a:pt x="4499" y="0"/>
                    </a:moveTo>
                    <a:cubicBezTo>
                      <a:pt x="3022" y="0"/>
                      <a:pt x="1551" y="193"/>
                      <a:pt x="132" y="568"/>
                    </a:cubicBezTo>
                    <a:cubicBezTo>
                      <a:pt x="0" y="604"/>
                      <a:pt x="15" y="787"/>
                      <a:pt x="135" y="787"/>
                    </a:cubicBezTo>
                    <a:cubicBezTo>
                      <a:pt x="142" y="787"/>
                      <a:pt x="150" y="787"/>
                      <a:pt x="158" y="785"/>
                    </a:cubicBezTo>
                    <a:cubicBezTo>
                      <a:pt x="1705" y="402"/>
                      <a:pt x="3432" y="568"/>
                      <a:pt x="4902" y="31"/>
                    </a:cubicBezTo>
                    <a:cubicBezTo>
                      <a:pt x="4915" y="18"/>
                      <a:pt x="4915" y="5"/>
                      <a:pt x="4902" y="5"/>
                    </a:cubicBezTo>
                    <a:cubicBezTo>
                      <a:pt x="4768" y="2"/>
                      <a:pt x="4633" y="0"/>
                      <a:pt x="44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4" name="Google Shape;3484;p21"/>
              <p:cNvSpPr/>
              <p:nvPr/>
            </p:nvSpPr>
            <p:spPr>
              <a:xfrm rot="291202">
                <a:off x="1970401" y="1263994"/>
                <a:ext cx="76663" cy="231955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5071" extrusionOk="0">
                    <a:moveTo>
                      <a:pt x="5" y="0"/>
                    </a:moveTo>
                    <a:cubicBezTo>
                      <a:pt x="1" y="0"/>
                      <a:pt x="1" y="6"/>
                      <a:pt x="1" y="6"/>
                    </a:cubicBezTo>
                    <a:cubicBezTo>
                      <a:pt x="52" y="824"/>
                      <a:pt x="205" y="1643"/>
                      <a:pt x="474" y="2423"/>
                    </a:cubicBezTo>
                    <a:cubicBezTo>
                      <a:pt x="768" y="3305"/>
                      <a:pt x="1305" y="4047"/>
                      <a:pt x="1433" y="4980"/>
                    </a:cubicBezTo>
                    <a:cubicBezTo>
                      <a:pt x="1445" y="5041"/>
                      <a:pt x="1501" y="5070"/>
                      <a:pt x="1555" y="5070"/>
                    </a:cubicBezTo>
                    <a:cubicBezTo>
                      <a:pt x="1616" y="5070"/>
                      <a:pt x="1676" y="5035"/>
                      <a:pt x="1676" y="4967"/>
                    </a:cubicBezTo>
                    <a:cubicBezTo>
                      <a:pt x="1663" y="4136"/>
                      <a:pt x="1177" y="3471"/>
                      <a:pt x="883" y="2730"/>
                    </a:cubicBezTo>
                    <a:cubicBezTo>
                      <a:pt x="551" y="1873"/>
                      <a:pt x="551" y="773"/>
                      <a:pt x="26" y="6"/>
                    </a:cubicBezTo>
                    <a:lnTo>
                      <a:pt x="14" y="6"/>
                    </a:lnTo>
                    <a:cubicBezTo>
                      <a:pt x="9" y="2"/>
                      <a:pt x="6" y="0"/>
                      <a:pt x="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5" name="Google Shape;3485;p21"/>
              <p:cNvSpPr/>
              <p:nvPr/>
            </p:nvSpPr>
            <p:spPr>
              <a:xfrm rot="291202">
                <a:off x="1957681" y="814010"/>
                <a:ext cx="643080" cy="1054159"/>
              </a:xfrm>
              <a:custGeom>
                <a:avLst/>
                <a:gdLst/>
                <a:ahLst/>
                <a:cxnLst/>
                <a:rect l="l" t="t" r="r" b="b"/>
                <a:pathLst>
                  <a:path w="14059" h="23046" extrusionOk="0">
                    <a:moveTo>
                      <a:pt x="14022" y="0"/>
                    </a:moveTo>
                    <a:cubicBezTo>
                      <a:pt x="14016" y="0"/>
                      <a:pt x="14009" y="3"/>
                      <a:pt x="14003" y="9"/>
                    </a:cubicBezTo>
                    <a:cubicBezTo>
                      <a:pt x="7993" y="3934"/>
                      <a:pt x="3505" y="9804"/>
                      <a:pt x="1280" y="16632"/>
                    </a:cubicBezTo>
                    <a:cubicBezTo>
                      <a:pt x="653" y="18602"/>
                      <a:pt x="1" y="20839"/>
                      <a:pt x="308" y="22937"/>
                    </a:cubicBezTo>
                    <a:cubicBezTo>
                      <a:pt x="326" y="23010"/>
                      <a:pt x="386" y="23045"/>
                      <a:pt x="445" y="23045"/>
                    </a:cubicBezTo>
                    <a:cubicBezTo>
                      <a:pt x="510" y="23045"/>
                      <a:pt x="576" y="23004"/>
                      <a:pt x="589" y="22924"/>
                    </a:cubicBezTo>
                    <a:cubicBezTo>
                      <a:pt x="934" y="13627"/>
                      <a:pt x="6842" y="5494"/>
                      <a:pt x="14042" y="47"/>
                    </a:cubicBezTo>
                    <a:lnTo>
                      <a:pt x="14029" y="47"/>
                    </a:lnTo>
                    <a:cubicBezTo>
                      <a:pt x="14058" y="27"/>
                      <a:pt x="14043" y="0"/>
                      <a:pt x="14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6" name="Google Shape;3486;p21"/>
              <p:cNvSpPr/>
              <p:nvPr/>
            </p:nvSpPr>
            <p:spPr>
              <a:xfrm rot="291202">
                <a:off x="2295912" y="701345"/>
                <a:ext cx="115040" cy="430931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9421" extrusionOk="0">
                    <a:moveTo>
                      <a:pt x="2007" y="0"/>
                    </a:moveTo>
                    <a:cubicBezTo>
                      <a:pt x="1993" y="0"/>
                      <a:pt x="1977" y="10"/>
                      <a:pt x="1977" y="31"/>
                    </a:cubicBezTo>
                    <a:cubicBezTo>
                      <a:pt x="2144" y="3177"/>
                      <a:pt x="1581" y="6489"/>
                      <a:pt x="46" y="9264"/>
                    </a:cubicBezTo>
                    <a:cubicBezTo>
                      <a:pt x="1" y="9345"/>
                      <a:pt x="65" y="9421"/>
                      <a:pt x="129" y="9421"/>
                    </a:cubicBezTo>
                    <a:cubicBezTo>
                      <a:pt x="155" y="9421"/>
                      <a:pt x="181" y="9408"/>
                      <a:pt x="200" y="9379"/>
                    </a:cubicBezTo>
                    <a:cubicBezTo>
                      <a:pt x="1926" y="6591"/>
                      <a:pt x="2514" y="3241"/>
                      <a:pt x="2028" y="18"/>
                    </a:cubicBezTo>
                    <a:cubicBezTo>
                      <a:pt x="2028" y="7"/>
                      <a:pt x="2018" y="0"/>
                      <a:pt x="2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7" name="Google Shape;3487;p21"/>
              <p:cNvSpPr/>
              <p:nvPr/>
            </p:nvSpPr>
            <p:spPr>
              <a:xfrm rot="291202">
                <a:off x="2570081" y="841346"/>
                <a:ext cx="226969" cy="80597"/>
              </a:xfrm>
              <a:custGeom>
                <a:avLst/>
                <a:gdLst/>
                <a:ahLst/>
                <a:cxnLst/>
                <a:rect l="l" t="t" r="r" b="b"/>
                <a:pathLst>
                  <a:path w="4962" h="1762" extrusionOk="0">
                    <a:moveTo>
                      <a:pt x="3197" y="0"/>
                    </a:moveTo>
                    <a:cubicBezTo>
                      <a:pt x="2736" y="0"/>
                      <a:pt x="2274" y="75"/>
                      <a:pt x="1944" y="174"/>
                    </a:cubicBezTo>
                    <a:cubicBezTo>
                      <a:pt x="1330" y="366"/>
                      <a:pt x="371" y="634"/>
                      <a:pt x="26" y="1248"/>
                    </a:cubicBezTo>
                    <a:lnTo>
                      <a:pt x="38" y="1248"/>
                    </a:lnTo>
                    <a:cubicBezTo>
                      <a:pt x="0" y="1312"/>
                      <a:pt x="64" y="1389"/>
                      <a:pt x="128" y="1414"/>
                    </a:cubicBezTo>
                    <a:cubicBezTo>
                      <a:pt x="486" y="1491"/>
                      <a:pt x="870" y="1453"/>
                      <a:pt x="1228" y="1517"/>
                    </a:cubicBezTo>
                    <a:cubicBezTo>
                      <a:pt x="1650" y="1619"/>
                      <a:pt x="2084" y="1683"/>
                      <a:pt x="2506" y="1721"/>
                    </a:cubicBezTo>
                    <a:cubicBezTo>
                      <a:pt x="2786" y="1735"/>
                      <a:pt x="3077" y="1762"/>
                      <a:pt x="3362" y="1762"/>
                    </a:cubicBezTo>
                    <a:cubicBezTo>
                      <a:pt x="3872" y="1762"/>
                      <a:pt x="4362" y="1676"/>
                      <a:pt x="4732" y="1274"/>
                    </a:cubicBezTo>
                    <a:cubicBezTo>
                      <a:pt x="4962" y="1005"/>
                      <a:pt x="4847" y="634"/>
                      <a:pt x="4629" y="417"/>
                    </a:cubicBezTo>
                    <a:cubicBezTo>
                      <a:pt x="4308" y="109"/>
                      <a:pt x="3753" y="0"/>
                      <a:pt x="3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8" name="Google Shape;3488;p21"/>
              <p:cNvSpPr/>
              <p:nvPr/>
            </p:nvSpPr>
            <p:spPr>
              <a:xfrm rot="291202">
                <a:off x="2575676" y="772023"/>
                <a:ext cx="340042" cy="130043"/>
              </a:xfrm>
              <a:custGeom>
                <a:avLst/>
                <a:gdLst/>
                <a:ahLst/>
                <a:cxnLst/>
                <a:rect l="l" t="t" r="r" b="b"/>
                <a:pathLst>
                  <a:path w="7434" h="2843" extrusionOk="0">
                    <a:moveTo>
                      <a:pt x="5289" y="0"/>
                    </a:moveTo>
                    <a:cubicBezTo>
                      <a:pt x="4490" y="0"/>
                      <a:pt x="3667" y="175"/>
                      <a:pt x="2983" y="394"/>
                    </a:cubicBezTo>
                    <a:cubicBezTo>
                      <a:pt x="1807" y="765"/>
                      <a:pt x="438" y="1494"/>
                      <a:pt x="16" y="2747"/>
                    </a:cubicBezTo>
                    <a:lnTo>
                      <a:pt x="29" y="2734"/>
                    </a:lnTo>
                    <a:lnTo>
                      <a:pt x="29" y="2734"/>
                    </a:lnTo>
                    <a:cubicBezTo>
                      <a:pt x="0" y="2792"/>
                      <a:pt x="43" y="2842"/>
                      <a:pt x="88" y="2842"/>
                    </a:cubicBezTo>
                    <a:cubicBezTo>
                      <a:pt x="103" y="2842"/>
                      <a:pt x="119" y="2837"/>
                      <a:pt x="131" y="2824"/>
                    </a:cubicBezTo>
                    <a:cubicBezTo>
                      <a:pt x="1244" y="2095"/>
                      <a:pt x="2523" y="1673"/>
                      <a:pt x="3853" y="1609"/>
                    </a:cubicBezTo>
                    <a:cubicBezTo>
                      <a:pt x="4078" y="1596"/>
                      <a:pt x="4306" y="1594"/>
                      <a:pt x="4536" y="1594"/>
                    </a:cubicBezTo>
                    <a:cubicBezTo>
                      <a:pt x="4644" y="1594"/>
                      <a:pt x="4753" y="1595"/>
                      <a:pt x="4862" y="1595"/>
                    </a:cubicBezTo>
                    <a:cubicBezTo>
                      <a:pt x="5676" y="1595"/>
                      <a:pt x="6494" y="1569"/>
                      <a:pt x="7216" y="1136"/>
                    </a:cubicBezTo>
                    <a:cubicBezTo>
                      <a:pt x="7433" y="970"/>
                      <a:pt x="7433" y="650"/>
                      <a:pt x="7216" y="484"/>
                    </a:cubicBezTo>
                    <a:cubicBezTo>
                      <a:pt x="6662" y="133"/>
                      <a:pt x="5985" y="0"/>
                      <a:pt x="5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9" name="Google Shape;3489;p21"/>
              <p:cNvSpPr/>
              <p:nvPr/>
            </p:nvSpPr>
            <p:spPr>
              <a:xfrm rot="291202">
                <a:off x="2575904" y="666300"/>
                <a:ext cx="280807" cy="239503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5236" extrusionOk="0">
                    <a:moveTo>
                      <a:pt x="4705" y="0"/>
                    </a:moveTo>
                    <a:cubicBezTo>
                      <a:pt x="3489" y="0"/>
                      <a:pt x="2322" y="965"/>
                      <a:pt x="1535" y="1816"/>
                    </a:cubicBezTo>
                    <a:cubicBezTo>
                      <a:pt x="653" y="2762"/>
                      <a:pt x="1" y="3785"/>
                      <a:pt x="39" y="5115"/>
                    </a:cubicBezTo>
                    <a:lnTo>
                      <a:pt x="39" y="5102"/>
                    </a:lnTo>
                    <a:cubicBezTo>
                      <a:pt x="47" y="5190"/>
                      <a:pt x="116" y="5235"/>
                      <a:pt x="186" y="5235"/>
                    </a:cubicBezTo>
                    <a:cubicBezTo>
                      <a:pt x="239" y="5235"/>
                      <a:pt x="293" y="5209"/>
                      <a:pt x="321" y="5154"/>
                    </a:cubicBezTo>
                    <a:cubicBezTo>
                      <a:pt x="743" y="3952"/>
                      <a:pt x="1714" y="3146"/>
                      <a:pt x="2904" y="2750"/>
                    </a:cubicBezTo>
                    <a:cubicBezTo>
                      <a:pt x="3901" y="2404"/>
                      <a:pt x="5078" y="2315"/>
                      <a:pt x="5794" y="1445"/>
                    </a:cubicBezTo>
                    <a:cubicBezTo>
                      <a:pt x="6139" y="1036"/>
                      <a:pt x="5960" y="320"/>
                      <a:pt x="5448" y="128"/>
                    </a:cubicBezTo>
                    <a:cubicBezTo>
                      <a:pt x="5201" y="40"/>
                      <a:pt x="4952" y="0"/>
                      <a:pt x="4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0" name="Google Shape;3490;p21"/>
              <p:cNvSpPr/>
              <p:nvPr/>
            </p:nvSpPr>
            <p:spPr>
              <a:xfrm rot="291202">
                <a:off x="2404643" y="586489"/>
                <a:ext cx="190742" cy="198198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4333" extrusionOk="0">
                    <a:moveTo>
                      <a:pt x="2838" y="1"/>
                    </a:moveTo>
                    <a:cubicBezTo>
                      <a:pt x="1975" y="1"/>
                      <a:pt x="1245" y="992"/>
                      <a:pt x="858" y="1682"/>
                    </a:cubicBezTo>
                    <a:cubicBezTo>
                      <a:pt x="628" y="2117"/>
                      <a:pt x="512" y="2667"/>
                      <a:pt x="359" y="3140"/>
                    </a:cubicBezTo>
                    <a:cubicBezTo>
                      <a:pt x="244" y="3485"/>
                      <a:pt x="1" y="3907"/>
                      <a:pt x="39" y="4278"/>
                    </a:cubicBezTo>
                    <a:cubicBezTo>
                      <a:pt x="39" y="4310"/>
                      <a:pt x="65" y="4333"/>
                      <a:pt x="96" y="4333"/>
                    </a:cubicBezTo>
                    <a:cubicBezTo>
                      <a:pt x="102" y="4333"/>
                      <a:pt x="109" y="4332"/>
                      <a:pt x="116" y="4329"/>
                    </a:cubicBezTo>
                    <a:cubicBezTo>
                      <a:pt x="692" y="4253"/>
                      <a:pt x="1293" y="3498"/>
                      <a:pt x="1766" y="3179"/>
                    </a:cubicBezTo>
                    <a:cubicBezTo>
                      <a:pt x="2431" y="2705"/>
                      <a:pt x="3684" y="2283"/>
                      <a:pt x="3965" y="1478"/>
                    </a:cubicBezTo>
                    <a:cubicBezTo>
                      <a:pt x="4170" y="915"/>
                      <a:pt x="3940" y="442"/>
                      <a:pt x="3428" y="161"/>
                    </a:cubicBezTo>
                    <a:cubicBezTo>
                      <a:pt x="3226" y="49"/>
                      <a:pt x="3029" y="1"/>
                      <a:pt x="28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1" name="Google Shape;3491;p21"/>
              <p:cNvSpPr/>
              <p:nvPr/>
            </p:nvSpPr>
            <p:spPr>
              <a:xfrm rot="291202">
                <a:off x="2378446" y="504243"/>
                <a:ext cx="118196" cy="271659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5939" extrusionOk="0">
                    <a:moveTo>
                      <a:pt x="1640" y="0"/>
                    </a:moveTo>
                    <a:cubicBezTo>
                      <a:pt x="1480" y="0"/>
                      <a:pt x="1312" y="61"/>
                      <a:pt x="1152" y="203"/>
                    </a:cubicBezTo>
                    <a:cubicBezTo>
                      <a:pt x="346" y="893"/>
                      <a:pt x="90" y="2006"/>
                      <a:pt x="39" y="3029"/>
                    </a:cubicBezTo>
                    <a:cubicBezTo>
                      <a:pt x="1" y="3962"/>
                      <a:pt x="1" y="5101"/>
                      <a:pt x="602" y="5881"/>
                    </a:cubicBezTo>
                    <a:cubicBezTo>
                      <a:pt x="627" y="5919"/>
                      <a:pt x="666" y="5938"/>
                      <a:pt x="704" y="5938"/>
                    </a:cubicBezTo>
                    <a:cubicBezTo>
                      <a:pt x="742" y="5938"/>
                      <a:pt x="781" y="5919"/>
                      <a:pt x="806" y="5881"/>
                    </a:cubicBezTo>
                    <a:lnTo>
                      <a:pt x="819" y="5881"/>
                    </a:lnTo>
                    <a:cubicBezTo>
                      <a:pt x="1241" y="5241"/>
                      <a:pt x="1292" y="4461"/>
                      <a:pt x="1459" y="3732"/>
                    </a:cubicBezTo>
                    <a:cubicBezTo>
                      <a:pt x="1650" y="2824"/>
                      <a:pt x="2136" y="2044"/>
                      <a:pt x="2418" y="1175"/>
                    </a:cubicBezTo>
                    <a:cubicBezTo>
                      <a:pt x="2584" y="628"/>
                      <a:pt x="2154" y="0"/>
                      <a:pt x="16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2" name="Google Shape;3492;p21"/>
              <p:cNvSpPr/>
              <p:nvPr/>
            </p:nvSpPr>
            <p:spPr>
              <a:xfrm rot="291202">
                <a:off x="2328959" y="451115"/>
                <a:ext cx="113896" cy="32691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7147" extrusionOk="0">
                    <a:moveTo>
                      <a:pt x="1265" y="1"/>
                    </a:moveTo>
                    <a:cubicBezTo>
                      <a:pt x="1261" y="1"/>
                      <a:pt x="1258" y="1"/>
                      <a:pt x="1254" y="1"/>
                    </a:cubicBezTo>
                    <a:cubicBezTo>
                      <a:pt x="1" y="14"/>
                      <a:pt x="116" y="2789"/>
                      <a:pt x="180" y="3530"/>
                    </a:cubicBezTo>
                    <a:cubicBezTo>
                      <a:pt x="269" y="4771"/>
                      <a:pt x="908" y="6369"/>
                      <a:pt x="1931" y="7124"/>
                    </a:cubicBezTo>
                    <a:cubicBezTo>
                      <a:pt x="1954" y="7139"/>
                      <a:pt x="1981" y="7146"/>
                      <a:pt x="2007" y="7146"/>
                    </a:cubicBezTo>
                    <a:cubicBezTo>
                      <a:pt x="2068" y="7146"/>
                      <a:pt x="2127" y="7106"/>
                      <a:pt x="2136" y="7034"/>
                    </a:cubicBezTo>
                    <a:cubicBezTo>
                      <a:pt x="2264" y="5640"/>
                      <a:pt x="1893" y="4157"/>
                      <a:pt x="1842" y="2750"/>
                    </a:cubicBezTo>
                    <a:cubicBezTo>
                      <a:pt x="1816" y="2036"/>
                      <a:pt x="2490" y="1"/>
                      <a:pt x="12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3" name="Google Shape;3493;p21"/>
              <p:cNvSpPr/>
              <p:nvPr/>
            </p:nvSpPr>
            <p:spPr>
              <a:xfrm rot="291202">
                <a:off x="1934248" y="1559606"/>
                <a:ext cx="182234" cy="304455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6656" extrusionOk="0">
                    <a:moveTo>
                      <a:pt x="3899" y="1"/>
                    </a:moveTo>
                    <a:cubicBezTo>
                      <a:pt x="3891" y="1"/>
                      <a:pt x="3882" y="2"/>
                      <a:pt x="3874" y="6"/>
                    </a:cubicBezTo>
                    <a:cubicBezTo>
                      <a:pt x="1611" y="1477"/>
                      <a:pt x="869" y="4098"/>
                      <a:pt x="38" y="6515"/>
                    </a:cubicBezTo>
                    <a:cubicBezTo>
                      <a:pt x="1" y="6599"/>
                      <a:pt x="72" y="6656"/>
                      <a:pt x="143" y="6656"/>
                    </a:cubicBezTo>
                    <a:cubicBezTo>
                      <a:pt x="170" y="6656"/>
                      <a:pt x="196" y="6648"/>
                      <a:pt x="217" y="6630"/>
                    </a:cubicBezTo>
                    <a:cubicBezTo>
                      <a:pt x="2340" y="4994"/>
                      <a:pt x="2442" y="2129"/>
                      <a:pt x="3951" y="83"/>
                    </a:cubicBezTo>
                    <a:cubicBezTo>
                      <a:pt x="3983" y="51"/>
                      <a:pt x="3943" y="1"/>
                      <a:pt x="38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4" name="Google Shape;3494;p21"/>
              <p:cNvSpPr/>
              <p:nvPr/>
            </p:nvSpPr>
            <p:spPr>
              <a:xfrm rot="291202">
                <a:off x="1911634" y="1256764"/>
                <a:ext cx="118379" cy="374897"/>
              </a:xfrm>
              <a:custGeom>
                <a:avLst/>
                <a:gdLst/>
                <a:ahLst/>
                <a:cxnLst/>
                <a:rect l="l" t="t" r="r" b="b"/>
                <a:pathLst>
                  <a:path w="2588" h="8196" extrusionOk="0">
                    <a:moveTo>
                      <a:pt x="2486" y="0"/>
                    </a:moveTo>
                    <a:cubicBezTo>
                      <a:pt x="2463" y="0"/>
                      <a:pt x="2442" y="11"/>
                      <a:pt x="2430" y="35"/>
                    </a:cubicBezTo>
                    <a:cubicBezTo>
                      <a:pt x="1701" y="1467"/>
                      <a:pt x="1445" y="3066"/>
                      <a:pt x="895" y="4562"/>
                    </a:cubicBezTo>
                    <a:cubicBezTo>
                      <a:pt x="512" y="5636"/>
                      <a:pt x="0" y="7043"/>
                      <a:pt x="486" y="8155"/>
                    </a:cubicBezTo>
                    <a:cubicBezTo>
                      <a:pt x="503" y="8183"/>
                      <a:pt x="529" y="8196"/>
                      <a:pt x="555" y="8196"/>
                    </a:cubicBezTo>
                    <a:cubicBezTo>
                      <a:pt x="590" y="8196"/>
                      <a:pt x="625" y="8173"/>
                      <a:pt x="639" y="8129"/>
                    </a:cubicBezTo>
                    <a:lnTo>
                      <a:pt x="639" y="8142"/>
                    </a:lnTo>
                    <a:cubicBezTo>
                      <a:pt x="1010" y="6902"/>
                      <a:pt x="1650" y="5802"/>
                      <a:pt x="2059" y="4575"/>
                    </a:cubicBezTo>
                    <a:cubicBezTo>
                      <a:pt x="2545" y="3155"/>
                      <a:pt x="2187" y="1569"/>
                      <a:pt x="2570" y="99"/>
                    </a:cubicBezTo>
                    <a:cubicBezTo>
                      <a:pt x="2588" y="47"/>
                      <a:pt x="2534" y="0"/>
                      <a:pt x="24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5" name="Google Shape;3495;p21"/>
              <p:cNvSpPr/>
              <p:nvPr/>
            </p:nvSpPr>
            <p:spPr>
              <a:xfrm rot="291202">
                <a:off x="1642464" y="1402732"/>
                <a:ext cx="290687" cy="276965"/>
              </a:xfrm>
              <a:custGeom>
                <a:avLst/>
                <a:gdLst/>
                <a:ahLst/>
                <a:cxnLst/>
                <a:rect l="l" t="t" r="r" b="b"/>
                <a:pathLst>
                  <a:path w="6355" h="6055" extrusionOk="0">
                    <a:moveTo>
                      <a:pt x="235" y="1"/>
                    </a:moveTo>
                    <a:cubicBezTo>
                      <a:pt x="76" y="1"/>
                      <a:pt x="1" y="244"/>
                      <a:pt x="180" y="311"/>
                    </a:cubicBezTo>
                    <a:cubicBezTo>
                      <a:pt x="1458" y="1257"/>
                      <a:pt x="2111" y="2408"/>
                      <a:pt x="3095" y="3610"/>
                    </a:cubicBezTo>
                    <a:cubicBezTo>
                      <a:pt x="3939" y="4684"/>
                      <a:pt x="5039" y="5515"/>
                      <a:pt x="6292" y="6052"/>
                    </a:cubicBezTo>
                    <a:cubicBezTo>
                      <a:pt x="6297" y="6054"/>
                      <a:pt x="6302" y="6055"/>
                      <a:pt x="6307" y="6055"/>
                    </a:cubicBezTo>
                    <a:cubicBezTo>
                      <a:pt x="6337" y="6055"/>
                      <a:pt x="6354" y="6023"/>
                      <a:pt x="6343" y="6001"/>
                    </a:cubicBezTo>
                    <a:cubicBezTo>
                      <a:pt x="4783" y="3572"/>
                      <a:pt x="3325" y="758"/>
                      <a:pt x="308" y="17"/>
                    </a:cubicBezTo>
                    <a:cubicBezTo>
                      <a:pt x="282" y="6"/>
                      <a:pt x="257" y="1"/>
                      <a:pt x="2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6" name="Google Shape;3496;p21"/>
              <p:cNvSpPr/>
              <p:nvPr/>
            </p:nvSpPr>
            <p:spPr>
              <a:xfrm rot="291202">
                <a:off x="1668133" y="1640514"/>
                <a:ext cx="254963" cy="313421"/>
              </a:xfrm>
              <a:custGeom>
                <a:avLst/>
                <a:gdLst/>
                <a:ahLst/>
                <a:cxnLst/>
                <a:rect l="l" t="t" r="r" b="b"/>
                <a:pathLst>
                  <a:path w="5574" h="6852" extrusionOk="0">
                    <a:moveTo>
                      <a:pt x="97" y="0"/>
                    </a:moveTo>
                    <a:cubicBezTo>
                      <a:pt x="40" y="0"/>
                      <a:pt x="0" y="83"/>
                      <a:pt x="41" y="134"/>
                    </a:cubicBezTo>
                    <a:cubicBezTo>
                      <a:pt x="1217" y="1336"/>
                      <a:pt x="2087" y="2691"/>
                      <a:pt x="2854" y="4175"/>
                    </a:cubicBezTo>
                    <a:cubicBezTo>
                      <a:pt x="3493" y="5415"/>
                      <a:pt x="4184" y="6285"/>
                      <a:pt x="5501" y="6847"/>
                    </a:cubicBezTo>
                    <a:cubicBezTo>
                      <a:pt x="5507" y="6851"/>
                      <a:pt x="5513" y="6852"/>
                      <a:pt x="5519" y="6852"/>
                    </a:cubicBezTo>
                    <a:cubicBezTo>
                      <a:pt x="5558" y="6852"/>
                      <a:pt x="5573" y="6780"/>
                      <a:pt x="5539" y="6758"/>
                    </a:cubicBezTo>
                    <a:cubicBezTo>
                      <a:pt x="4210" y="5812"/>
                      <a:pt x="4005" y="3893"/>
                      <a:pt x="3007" y="2640"/>
                    </a:cubicBezTo>
                    <a:cubicBezTo>
                      <a:pt x="2189" y="1630"/>
                      <a:pt x="1217" y="748"/>
                      <a:pt x="143" y="19"/>
                    </a:cubicBezTo>
                    <a:cubicBezTo>
                      <a:pt x="127" y="6"/>
                      <a:pt x="112" y="0"/>
                      <a:pt x="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7" name="Google Shape;3497;p21"/>
              <p:cNvSpPr/>
              <p:nvPr/>
            </p:nvSpPr>
            <p:spPr>
              <a:xfrm rot="291202">
                <a:off x="1887614" y="1870165"/>
                <a:ext cx="201720" cy="290779"/>
              </a:xfrm>
              <a:custGeom>
                <a:avLst/>
                <a:gdLst/>
                <a:ahLst/>
                <a:cxnLst/>
                <a:rect l="l" t="t" r="r" b="b"/>
                <a:pathLst>
                  <a:path w="4410" h="6357" extrusionOk="0">
                    <a:moveTo>
                      <a:pt x="4270" y="0"/>
                    </a:moveTo>
                    <a:cubicBezTo>
                      <a:pt x="4252" y="0"/>
                      <a:pt x="4233" y="4"/>
                      <a:pt x="4214" y="14"/>
                    </a:cubicBezTo>
                    <a:cubicBezTo>
                      <a:pt x="3242" y="525"/>
                      <a:pt x="2475" y="1356"/>
                      <a:pt x="2040" y="2367"/>
                    </a:cubicBezTo>
                    <a:cubicBezTo>
                      <a:pt x="1427" y="3658"/>
                      <a:pt x="979" y="5090"/>
                      <a:pt x="46" y="6203"/>
                    </a:cubicBezTo>
                    <a:cubicBezTo>
                      <a:pt x="1" y="6248"/>
                      <a:pt x="24" y="6351"/>
                      <a:pt x="99" y="6351"/>
                    </a:cubicBezTo>
                    <a:cubicBezTo>
                      <a:pt x="110" y="6351"/>
                      <a:pt x="122" y="6348"/>
                      <a:pt x="135" y="6344"/>
                    </a:cubicBezTo>
                    <a:lnTo>
                      <a:pt x="135" y="6356"/>
                    </a:lnTo>
                    <a:cubicBezTo>
                      <a:pt x="2820" y="5384"/>
                      <a:pt x="3115" y="2328"/>
                      <a:pt x="4368" y="154"/>
                    </a:cubicBezTo>
                    <a:cubicBezTo>
                      <a:pt x="4409" y="81"/>
                      <a:pt x="4349" y="0"/>
                      <a:pt x="42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8" name="Google Shape;3498;p21"/>
              <p:cNvSpPr/>
              <p:nvPr/>
            </p:nvSpPr>
            <p:spPr>
              <a:xfrm rot="291202">
                <a:off x="1604020" y="1883258"/>
                <a:ext cx="277148" cy="2621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5732" extrusionOk="0">
                    <a:moveTo>
                      <a:pt x="106" y="1"/>
                    </a:moveTo>
                    <a:cubicBezTo>
                      <a:pt x="41" y="1"/>
                      <a:pt x="0" y="80"/>
                      <a:pt x="52" y="142"/>
                    </a:cubicBezTo>
                    <a:cubicBezTo>
                      <a:pt x="909" y="1293"/>
                      <a:pt x="1331" y="2406"/>
                      <a:pt x="2533" y="3288"/>
                    </a:cubicBezTo>
                    <a:cubicBezTo>
                      <a:pt x="3032" y="3659"/>
                      <a:pt x="3543" y="4042"/>
                      <a:pt x="4055" y="4413"/>
                    </a:cubicBezTo>
                    <a:cubicBezTo>
                      <a:pt x="4656" y="4848"/>
                      <a:pt x="5436" y="5129"/>
                      <a:pt x="5922" y="5705"/>
                    </a:cubicBezTo>
                    <a:cubicBezTo>
                      <a:pt x="5937" y="5724"/>
                      <a:pt x="5955" y="5731"/>
                      <a:pt x="5973" y="5731"/>
                    </a:cubicBezTo>
                    <a:cubicBezTo>
                      <a:pt x="6016" y="5731"/>
                      <a:pt x="6059" y="5686"/>
                      <a:pt x="6050" y="5641"/>
                    </a:cubicBezTo>
                    <a:cubicBezTo>
                      <a:pt x="5807" y="4401"/>
                      <a:pt x="5039" y="3838"/>
                      <a:pt x="4080" y="3109"/>
                    </a:cubicBezTo>
                    <a:cubicBezTo>
                      <a:pt x="3339" y="2559"/>
                      <a:pt x="2571" y="2048"/>
                      <a:pt x="1868" y="1472"/>
                    </a:cubicBezTo>
                    <a:cubicBezTo>
                      <a:pt x="1267" y="986"/>
                      <a:pt x="832" y="411"/>
                      <a:pt x="154" y="14"/>
                    </a:cubicBezTo>
                    <a:cubicBezTo>
                      <a:pt x="138" y="5"/>
                      <a:pt x="121" y="1"/>
                      <a:pt x="1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9" name="Google Shape;3499;p21"/>
              <p:cNvSpPr/>
              <p:nvPr/>
            </p:nvSpPr>
            <p:spPr>
              <a:xfrm rot="291202">
                <a:off x="1683986" y="2101003"/>
                <a:ext cx="157625" cy="212103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4637" extrusionOk="0">
                    <a:moveTo>
                      <a:pt x="84" y="1"/>
                    </a:moveTo>
                    <a:cubicBezTo>
                      <a:pt x="37" y="1"/>
                      <a:pt x="0" y="54"/>
                      <a:pt x="21" y="114"/>
                    </a:cubicBezTo>
                    <a:cubicBezTo>
                      <a:pt x="507" y="984"/>
                      <a:pt x="1057" y="1828"/>
                      <a:pt x="1581" y="2685"/>
                    </a:cubicBezTo>
                    <a:cubicBezTo>
                      <a:pt x="2080" y="3516"/>
                      <a:pt x="2438" y="4181"/>
                      <a:pt x="3333" y="4628"/>
                    </a:cubicBezTo>
                    <a:cubicBezTo>
                      <a:pt x="3344" y="4634"/>
                      <a:pt x="3355" y="4636"/>
                      <a:pt x="3366" y="4636"/>
                    </a:cubicBezTo>
                    <a:cubicBezTo>
                      <a:pt x="3408" y="4636"/>
                      <a:pt x="3445" y="4602"/>
                      <a:pt x="3435" y="4552"/>
                    </a:cubicBezTo>
                    <a:cubicBezTo>
                      <a:pt x="3141" y="3657"/>
                      <a:pt x="3077" y="2813"/>
                      <a:pt x="2489" y="2033"/>
                    </a:cubicBezTo>
                    <a:cubicBezTo>
                      <a:pt x="1849" y="1214"/>
                      <a:pt x="1005" y="549"/>
                      <a:pt x="123" y="12"/>
                    </a:cubicBezTo>
                    <a:cubicBezTo>
                      <a:pt x="110" y="4"/>
                      <a:pt x="97" y="1"/>
                      <a:pt x="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0" name="Google Shape;3500;p21"/>
              <p:cNvSpPr/>
              <p:nvPr/>
            </p:nvSpPr>
            <p:spPr>
              <a:xfrm rot="291202">
                <a:off x="1796404" y="2359221"/>
                <a:ext cx="207712" cy="182417"/>
              </a:xfrm>
              <a:custGeom>
                <a:avLst/>
                <a:gdLst/>
                <a:ahLst/>
                <a:cxnLst/>
                <a:rect l="l" t="t" r="r" b="b"/>
                <a:pathLst>
                  <a:path w="4541" h="3988" extrusionOk="0">
                    <a:moveTo>
                      <a:pt x="4441" y="0"/>
                    </a:moveTo>
                    <a:cubicBezTo>
                      <a:pt x="4422" y="0"/>
                      <a:pt x="4404" y="7"/>
                      <a:pt x="4387" y="24"/>
                    </a:cubicBezTo>
                    <a:cubicBezTo>
                      <a:pt x="3569" y="765"/>
                      <a:pt x="2546" y="1047"/>
                      <a:pt x="1702" y="1750"/>
                    </a:cubicBezTo>
                    <a:cubicBezTo>
                      <a:pt x="973" y="2364"/>
                      <a:pt x="551" y="3144"/>
                      <a:pt x="14" y="3911"/>
                    </a:cubicBezTo>
                    <a:cubicBezTo>
                      <a:pt x="1" y="3949"/>
                      <a:pt x="26" y="3988"/>
                      <a:pt x="65" y="3988"/>
                    </a:cubicBezTo>
                    <a:cubicBezTo>
                      <a:pt x="2111" y="3515"/>
                      <a:pt x="3543" y="1878"/>
                      <a:pt x="4502" y="126"/>
                    </a:cubicBezTo>
                    <a:cubicBezTo>
                      <a:pt x="4540" y="60"/>
                      <a:pt x="4493" y="0"/>
                      <a:pt x="44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1" name="Google Shape;3501;p21"/>
              <p:cNvSpPr/>
              <p:nvPr/>
            </p:nvSpPr>
            <p:spPr>
              <a:xfrm rot="291202">
                <a:off x="1690794" y="2348014"/>
                <a:ext cx="124920" cy="12414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14" extrusionOk="0">
                    <a:moveTo>
                      <a:pt x="210" y="1"/>
                    </a:moveTo>
                    <a:cubicBezTo>
                      <a:pt x="100" y="1"/>
                      <a:pt x="1" y="141"/>
                      <a:pt x="97" y="237"/>
                    </a:cubicBezTo>
                    <a:cubicBezTo>
                      <a:pt x="621" y="723"/>
                      <a:pt x="941" y="1336"/>
                      <a:pt x="1324" y="1937"/>
                    </a:cubicBezTo>
                    <a:cubicBezTo>
                      <a:pt x="1593" y="2347"/>
                      <a:pt x="2053" y="2487"/>
                      <a:pt x="2462" y="2705"/>
                    </a:cubicBezTo>
                    <a:cubicBezTo>
                      <a:pt x="2481" y="2710"/>
                      <a:pt x="2500" y="2713"/>
                      <a:pt x="2517" y="2713"/>
                    </a:cubicBezTo>
                    <a:cubicBezTo>
                      <a:pt x="2652" y="2713"/>
                      <a:pt x="2731" y="2551"/>
                      <a:pt x="2629" y="2449"/>
                    </a:cubicBezTo>
                    <a:cubicBezTo>
                      <a:pt x="2232" y="2142"/>
                      <a:pt x="2002" y="1567"/>
                      <a:pt x="1644" y="1196"/>
                    </a:cubicBezTo>
                    <a:cubicBezTo>
                      <a:pt x="1248" y="735"/>
                      <a:pt x="787" y="339"/>
                      <a:pt x="276" y="19"/>
                    </a:cubicBezTo>
                    <a:cubicBezTo>
                      <a:pt x="254" y="6"/>
                      <a:pt x="232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2" name="Google Shape;3502;p21"/>
              <p:cNvSpPr/>
              <p:nvPr/>
            </p:nvSpPr>
            <p:spPr>
              <a:xfrm rot="291202">
                <a:off x="1809587" y="2596613"/>
                <a:ext cx="177706" cy="226375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4949" extrusionOk="0">
                    <a:moveTo>
                      <a:pt x="3779" y="0"/>
                    </a:moveTo>
                    <a:cubicBezTo>
                      <a:pt x="3759" y="0"/>
                      <a:pt x="3739" y="9"/>
                      <a:pt x="3721" y="30"/>
                    </a:cubicBezTo>
                    <a:cubicBezTo>
                      <a:pt x="2430" y="1654"/>
                      <a:pt x="652" y="2805"/>
                      <a:pt x="0" y="4889"/>
                    </a:cubicBezTo>
                    <a:cubicBezTo>
                      <a:pt x="0" y="4919"/>
                      <a:pt x="23" y="4948"/>
                      <a:pt x="51" y="4948"/>
                    </a:cubicBezTo>
                    <a:cubicBezTo>
                      <a:pt x="60" y="4948"/>
                      <a:pt x="68" y="4946"/>
                      <a:pt x="77" y="4940"/>
                    </a:cubicBezTo>
                    <a:cubicBezTo>
                      <a:pt x="2008" y="3815"/>
                      <a:pt x="3414" y="2344"/>
                      <a:pt x="3875" y="119"/>
                    </a:cubicBezTo>
                    <a:cubicBezTo>
                      <a:pt x="3884" y="63"/>
                      <a:pt x="3832" y="0"/>
                      <a:pt x="37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3" name="Google Shape;3503;p21"/>
              <p:cNvSpPr/>
              <p:nvPr/>
            </p:nvSpPr>
            <p:spPr>
              <a:xfrm rot="291202">
                <a:off x="1608075" y="2464248"/>
                <a:ext cx="176928" cy="198793"/>
              </a:xfrm>
              <a:custGeom>
                <a:avLst/>
                <a:gdLst/>
                <a:ahLst/>
                <a:cxnLst/>
                <a:rect l="l" t="t" r="r" b="b"/>
                <a:pathLst>
                  <a:path w="3868" h="4346" extrusionOk="0">
                    <a:moveTo>
                      <a:pt x="158" y="1"/>
                    </a:moveTo>
                    <a:cubicBezTo>
                      <a:pt x="55" y="1"/>
                      <a:pt x="1" y="131"/>
                      <a:pt x="69" y="211"/>
                    </a:cubicBezTo>
                    <a:cubicBezTo>
                      <a:pt x="1323" y="1528"/>
                      <a:pt x="1860" y="3843"/>
                      <a:pt x="3842" y="4342"/>
                    </a:cubicBezTo>
                    <a:cubicBezTo>
                      <a:pt x="3844" y="4344"/>
                      <a:pt x="3847" y="4345"/>
                      <a:pt x="3849" y="4345"/>
                    </a:cubicBezTo>
                    <a:cubicBezTo>
                      <a:pt x="3859" y="4345"/>
                      <a:pt x="3867" y="4326"/>
                      <a:pt x="3867" y="4316"/>
                    </a:cubicBezTo>
                    <a:cubicBezTo>
                      <a:pt x="3228" y="2500"/>
                      <a:pt x="2077" y="697"/>
                      <a:pt x="197" y="7"/>
                    </a:cubicBezTo>
                    <a:cubicBezTo>
                      <a:pt x="184" y="3"/>
                      <a:pt x="170" y="1"/>
                      <a:pt x="1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4" name="Google Shape;3504;p21"/>
              <p:cNvSpPr/>
              <p:nvPr/>
            </p:nvSpPr>
            <p:spPr>
              <a:xfrm rot="291202">
                <a:off x="1702266" y="2791656"/>
                <a:ext cx="118333" cy="104062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2275" extrusionOk="0">
                    <a:moveTo>
                      <a:pt x="119" y="1"/>
                    </a:moveTo>
                    <a:cubicBezTo>
                      <a:pt x="61" y="1"/>
                      <a:pt x="0" y="63"/>
                      <a:pt x="42" y="126"/>
                    </a:cubicBezTo>
                    <a:cubicBezTo>
                      <a:pt x="375" y="599"/>
                      <a:pt x="579" y="1200"/>
                      <a:pt x="976" y="1635"/>
                    </a:cubicBezTo>
                    <a:cubicBezTo>
                      <a:pt x="1167" y="1878"/>
                      <a:pt x="1398" y="2070"/>
                      <a:pt x="1653" y="2223"/>
                    </a:cubicBezTo>
                    <a:cubicBezTo>
                      <a:pt x="1729" y="2261"/>
                      <a:pt x="1809" y="2274"/>
                      <a:pt x="1893" y="2274"/>
                    </a:cubicBezTo>
                    <a:cubicBezTo>
                      <a:pt x="2094" y="2274"/>
                      <a:pt x="2312" y="2198"/>
                      <a:pt x="2510" y="2198"/>
                    </a:cubicBezTo>
                    <a:cubicBezTo>
                      <a:pt x="2574" y="2185"/>
                      <a:pt x="2587" y="2083"/>
                      <a:pt x="2523" y="2057"/>
                    </a:cubicBezTo>
                    <a:cubicBezTo>
                      <a:pt x="2306" y="1993"/>
                      <a:pt x="2152" y="1571"/>
                      <a:pt x="1960" y="1430"/>
                    </a:cubicBezTo>
                    <a:cubicBezTo>
                      <a:pt x="1756" y="1290"/>
                      <a:pt x="1551" y="1085"/>
                      <a:pt x="1334" y="919"/>
                    </a:cubicBezTo>
                    <a:cubicBezTo>
                      <a:pt x="937" y="625"/>
                      <a:pt x="566" y="280"/>
                      <a:pt x="157" y="11"/>
                    </a:cubicBezTo>
                    <a:cubicBezTo>
                      <a:pt x="146" y="4"/>
                      <a:pt x="133" y="1"/>
                      <a:pt x="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5" name="Google Shape;3505;p21"/>
              <p:cNvSpPr/>
              <p:nvPr/>
            </p:nvSpPr>
            <p:spPr>
              <a:xfrm rot="291202">
                <a:off x="1685103" y="1222263"/>
                <a:ext cx="273717" cy="1821244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39816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4498" y="5453"/>
                      <a:pt x="5061" y="12435"/>
                      <a:pt x="4217" y="19187"/>
                    </a:cubicBezTo>
                    <a:cubicBezTo>
                      <a:pt x="3744" y="22920"/>
                      <a:pt x="2887" y="26590"/>
                      <a:pt x="2849" y="30376"/>
                    </a:cubicBezTo>
                    <a:cubicBezTo>
                      <a:pt x="2810" y="33649"/>
                      <a:pt x="3897" y="36936"/>
                      <a:pt x="5560" y="39723"/>
                    </a:cubicBezTo>
                    <a:cubicBezTo>
                      <a:pt x="5600" y="39788"/>
                      <a:pt x="5662" y="39816"/>
                      <a:pt x="5723" y="39816"/>
                    </a:cubicBezTo>
                    <a:cubicBezTo>
                      <a:pt x="5854" y="39816"/>
                      <a:pt x="5983" y="39688"/>
                      <a:pt x="5905" y="39531"/>
                    </a:cubicBezTo>
                    <a:cubicBezTo>
                      <a:pt x="4179" y="36040"/>
                      <a:pt x="3143" y="32677"/>
                      <a:pt x="3335" y="28752"/>
                    </a:cubicBezTo>
                    <a:cubicBezTo>
                      <a:pt x="3526" y="24954"/>
                      <a:pt x="4434" y="21233"/>
                      <a:pt x="4767" y="17447"/>
                    </a:cubicBezTo>
                    <a:cubicBezTo>
                      <a:pt x="5304" y="11182"/>
                      <a:pt x="4294" y="4852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506" name="Google Shape;3506;p21"/>
            <p:cNvGrpSpPr/>
            <p:nvPr/>
          </p:nvGrpSpPr>
          <p:grpSpPr>
            <a:xfrm rot="-9647328">
              <a:off x="6598662" y="1178901"/>
              <a:ext cx="1197804" cy="1825010"/>
              <a:chOff x="1793113" y="3263557"/>
              <a:chExt cx="1024270" cy="1560608"/>
            </a:xfrm>
          </p:grpSpPr>
          <p:sp>
            <p:nvSpPr>
              <p:cNvPr id="3507" name="Google Shape;3507;p21"/>
              <p:cNvSpPr/>
              <p:nvPr/>
            </p:nvSpPr>
            <p:spPr>
              <a:xfrm>
                <a:off x="2123537" y="3572723"/>
                <a:ext cx="693846" cy="1251442"/>
              </a:xfrm>
              <a:custGeom>
                <a:avLst/>
                <a:gdLst/>
                <a:ahLst/>
                <a:cxnLst/>
                <a:rect l="l" t="t" r="r" b="b"/>
                <a:pathLst>
                  <a:path w="16026" h="28905" extrusionOk="0">
                    <a:moveTo>
                      <a:pt x="2429" y="1"/>
                    </a:moveTo>
                    <a:cubicBezTo>
                      <a:pt x="2422" y="1"/>
                      <a:pt x="2417" y="4"/>
                      <a:pt x="2417" y="12"/>
                    </a:cubicBezTo>
                    <a:cubicBezTo>
                      <a:pt x="1023" y="3298"/>
                      <a:pt x="0" y="6904"/>
                      <a:pt x="256" y="10523"/>
                    </a:cubicBezTo>
                    <a:cubicBezTo>
                      <a:pt x="525" y="14168"/>
                      <a:pt x="2034" y="17416"/>
                      <a:pt x="4323" y="20242"/>
                    </a:cubicBezTo>
                    <a:cubicBezTo>
                      <a:pt x="7251" y="23860"/>
                      <a:pt x="11433" y="27249"/>
                      <a:pt x="15857" y="28899"/>
                    </a:cubicBezTo>
                    <a:cubicBezTo>
                      <a:pt x="15869" y="28903"/>
                      <a:pt x="15880" y="28904"/>
                      <a:pt x="15890" y="28904"/>
                    </a:cubicBezTo>
                    <a:cubicBezTo>
                      <a:pt x="15983" y="28904"/>
                      <a:pt x="16026" y="28766"/>
                      <a:pt x="15934" y="28720"/>
                    </a:cubicBezTo>
                    <a:cubicBezTo>
                      <a:pt x="14476" y="27825"/>
                      <a:pt x="12916" y="27160"/>
                      <a:pt x="11484" y="26226"/>
                    </a:cubicBezTo>
                    <a:cubicBezTo>
                      <a:pt x="9080" y="24666"/>
                      <a:pt x="6829" y="22812"/>
                      <a:pt x="4988" y="20600"/>
                    </a:cubicBezTo>
                    <a:cubicBezTo>
                      <a:pt x="2507" y="17595"/>
                      <a:pt x="627" y="14078"/>
                      <a:pt x="512" y="10101"/>
                    </a:cubicBezTo>
                    <a:cubicBezTo>
                      <a:pt x="410" y="6636"/>
                      <a:pt x="1215" y="3234"/>
                      <a:pt x="2468" y="25"/>
                    </a:cubicBezTo>
                    <a:lnTo>
                      <a:pt x="2456" y="25"/>
                    </a:lnTo>
                    <a:cubicBezTo>
                      <a:pt x="2465" y="16"/>
                      <a:pt x="2443" y="1"/>
                      <a:pt x="2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8" name="Google Shape;3508;p21"/>
              <p:cNvSpPr/>
              <p:nvPr/>
            </p:nvSpPr>
            <p:spPr>
              <a:xfrm>
                <a:off x="1972612" y="3794044"/>
                <a:ext cx="219203" cy="436760"/>
              </a:xfrm>
              <a:custGeom>
                <a:avLst/>
                <a:gdLst/>
                <a:ahLst/>
                <a:cxnLst/>
                <a:rect l="l" t="t" r="r" b="b"/>
                <a:pathLst>
                  <a:path w="5063" h="10088" extrusionOk="0">
                    <a:moveTo>
                      <a:pt x="25" y="1"/>
                    </a:moveTo>
                    <a:cubicBezTo>
                      <a:pt x="12" y="1"/>
                      <a:pt x="0" y="12"/>
                      <a:pt x="8" y="28"/>
                    </a:cubicBezTo>
                    <a:cubicBezTo>
                      <a:pt x="622" y="1818"/>
                      <a:pt x="1338" y="3557"/>
                      <a:pt x="2157" y="5258"/>
                    </a:cubicBezTo>
                    <a:cubicBezTo>
                      <a:pt x="2949" y="6882"/>
                      <a:pt x="3781" y="8570"/>
                      <a:pt x="4842" y="10040"/>
                    </a:cubicBezTo>
                    <a:cubicBezTo>
                      <a:pt x="4861" y="10074"/>
                      <a:pt x="4889" y="10088"/>
                      <a:pt x="4918" y="10088"/>
                    </a:cubicBezTo>
                    <a:cubicBezTo>
                      <a:pt x="4989" y="10088"/>
                      <a:pt x="5062" y="10007"/>
                      <a:pt x="5008" y="9925"/>
                    </a:cubicBezTo>
                    <a:cubicBezTo>
                      <a:pt x="4113" y="8340"/>
                      <a:pt x="3128" y="6818"/>
                      <a:pt x="2323" y="5181"/>
                    </a:cubicBezTo>
                    <a:cubicBezTo>
                      <a:pt x="1492" y="3480"/>
                      <a:pt x="724" y="1780"/>
                      <a:pt x="47" y="15"/>
                    </a:cubicBezTo>
                    <a:cubicBezTo>
                      <a:pt x="42" y="5"/>
                      <a:pt x="33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9" name="Google Shape;3509;p21"/>
              <p:cNvSpPr/>
              <p:nvPr/>
            </p:nvSpPr>
            <p:spPr>
              <a:xfrm>
                <a:off x="1938626" y="4058184"/>
                <a:ext cx="314928" cy="309213"/>
              </a:xfrm>
              <a:custGeom>
                <a:avLst/>
                <a:gdLst/>
                <a:ahLst/>
                <a:cxnLst/>
                <a:rect l="l" t="t" r="r" b="b"/>
                <a:pathLst>
                  <a:path w="7274" h="7142" extrusionOk="0">
                    <a:moveTo>
                      <a:pt x="13" y="1"/>
                    </a:moveTo>
                    <a:cubicBezTo>
                      <a:pt x="0" y="1"/>
                      <a:pt x="0" y="13"/>
                      <a:pt x="0" y="13"/>
                    </a:cubicBezTo>
                    <a:cubicBezTo>
                      <a:pt x="1305" y="1113"/>
                      <a:pt x="2596" y="2200"/>
                      <a:pt x="3837" y="3377"/>
                    </a:cubicBezTo>
                    <a:cubicBezTo>
                      <a:pt x="5077" y="4540"/>
                      <a:pt x="6138" y="5832"/>
                      <a:pt x="7225" y="7136"/>
                    </a:cubicBezTo>
                    <a:cubicBezTo>
                      <a:pt x="7229" y="7140"/>
                      <a:pt x="7234" y="7141"/>
                      <a:pt x="7240" y="7141"/>
                    </a:cubicBezTo>
                    <a:cubicBezTo>
                      <a:pt x="7255" y="7141"/>
                      <a:pt x="7273" y="7129"/>
                      <a:pt x="7264" y="7111"/>
                    </a:cubicBezTo>
                    <a:cubicBezTo>
                      <a:pt x="6394" y="5666"/>
                      <a:pt x="5128" y="4412"/>
                      <a:pt x="3913" y="3274"/>
                    </a:cubicBezTo>
                    <a:cubicBezTo>
                      <a:pt x="2673" y="2111"/>
                      <a:pt x="1343" y="1049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0" name="Google Shape;3510;p21"/>
              <p:cNvSpPr/>
              <p:nvPr/>
            </p:nvSpPr>
            <p:spPr>
              <a:xfrm>
                <a:off x="2360488" y="4293230"/>
                <a:ext cx="94729" cy="297134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6863" extrusionOk="0">
                    <a:moveTo>
                      <a:pt x="19" y="1"/>
                    </a:moveTo>
                    <a:cubicBezTo>
                      <a:pt x="12" y="1"/>
                      <a:pt x="1" y="6"/>
                      <a:pt x="1" y="6"/>
                    </a:cubicBezTo>
                    <a:lnTo>
                      <a:pt x="13" y="6"/>
                    </a:lnTo>
                    <a:cubicBezTo>
                      <a:pt x="972" y="2167"/>
                      <a:pt x="2047" y="4405"/>
                      <a:pt x="2008" y="6809"/>
                    </a:cubicBezTo>
                    <a:cubicBezTo>
                      <a:pt x="2008" y="6846"/>
                      <a:pt x="2037" y="6862"/>
                      <a:pt x="2068" y="6862"/>
                    </a:cubicBezTo>
                    <a:cubicBezTo>
                      <a:pt x="2101" y="6862"/>
                      <a:pt x="2136" y="6843"/>
                      <a:pt x="2136" y="6809"/>
                    </a:cubicBezTo>
                    <a:cubicBezTo>
                      <a:pt x="2187" y="4341"/>
                      <a:pt x="1087" y="2155"/>
                      <a:pt x="26" y="6"/>
                    </a:cubicBezTo>
                    <a:cubicBezTo>
                      <a:pt x="26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1" name="Google Shape;3511;p21"/>
              <p:cNvSpPr/>
              <p:nvPr/>
            </p:nvSpPr>
            <p:spPr>
              <a:xfrm>
                <a:off x="2237574" y="4028441"/>
                <a:ext cx="23293" cy="3394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7840" extrusionOk="0">
                    <a:moveTo>
                      <a:pt x="423" y="0"/>
                    </a:moveTo>
                    <a:cubicBezTo>
                      <a:pt x="416" y="0"/>
                      <a:pt x="410" y="4"/>
                      <a:pt x="410" y="10"/>
                    </a:cubicBezTo>
                    <a:cubicBezTo>
                      <a:pt x="231" y="2580"/>
                      <a:pt x="1" y="5253"/>
                      <a:pt x="474" y="7810"/>
                    </a:cubicBezTo>
                    <a:cubicBezTo>
                      <a:pt x="480" y="7829"/>
                      <a:pt x="496" y="7839"/>
                      <a:pt x="511" y="7839"/>
                    </a:cubicBezTo>
                    <a:cubicBezTo>
                      <a:pt x="525" y="7839"/>
                      <a:pt x="538" y="7829"/>
                      <a:pt x="538" y="7810"/>
                    </a:cubicBezTo>
                    <a:cubicBezTo>
                      <a:pt x="372" y="5214"/>
                      <a:pt x="333" y="2619"/>
                      <a:pt x="435" y="23"/>
                    </a:cubicBezTo>
                    <a:lnTo>
                      <a:pt x="435" y="10"/>
                    </a:lnTo>
                    <a:cubicBezTo>
                      <a:pt x="435" y="4"/>
                      <a:pt x="429" y="0"/>
                      <a:pt x="4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2" name="Google Shape;3512;p21"/>
              <p:cNvSpPr/>
              <p:nvPr/>
            </p:nvSpPr>
            <p:spPr>
              <a:xfrm>
                <a:off x="2328060" y="4028484"/>
                <a:ext cx="107198" cy="423382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9779" extrusionOk="0">
                    <a:moveTo>
                      <a:pt x="131" y="0"/>
                    </a:moveTo>
                    <a:cubicBezTo>
                      <a:pt x="65" y="0"/>
                      <a:pt x="1" y="43"/>
                      <a:pt x="8" y="124"/>
                    </a:cubicBezTo>
                    <a:cubicBezTo>
                      <a:pt x="123" y="1096"/>
                      <a:pt x="353" y="2042"/>
                      <a:pt x="289" y="3027"/>
                    </a:cubicBezTo>
                    <a:cubicBezTo>
                      <a:pt x="225" y="3935"/>
                      <a:pt x="276" y="4843"/>
                      <a:pt x="417" y="5738"/>
                    </a:cubicBezTo>
                    <a:cubicBezTo>
                      <a:pt x="545" y="6582"/>
                      <a:pt x="724" y="7311"/>
                      <a:pt x="1159" y="8039"/>
                    </a:cubicBezTo>
                    <a:cubicBezTo>
                      <a:pt x="1478" y="8589"/>
                      <a:pt x="1734" y="9331"/>
                      <a:pt x="2207" y="9766"/>
                    </a:cubicBezTo>
                    <a:cubicBezTo>
                      <a:pt x="2220" y="9774"/>
                      <a:pt x="2234" y="9779"/>
                      <a:pt x="2248" y="9779"/>
                    </a:cubicBezTo>
                    <a:cubicBezTo>
                      <a:pt x="2276" y="9779"/>
                      <a:pt x="2301" y="9762"/>
                      <a:pt x="2310" y="9727"/>
                    </a:cubicBezTo>
                    <a:cubicBezTo>
                      <a:pt x="2476" y="9075"/>
                      <a:pt x="2322" y="8321"/>
                      <a:pt x="2399" y="7643"/>
                    </a:cubicBezTo>
                    <a:cubicBezTo>
                      <a:pt x="2476" y="6825"/>
                      <a:pt x="2450" y="5993"/>
                      <a:pt x="2297" y="5175"/>
                    </a:cubicBezTo>
                    <a:cubicBezTo>
                      <a:pt x="2182" y="4293"/>
                      <a:pt x="1888" y="3423"/>
                      <a:pt x="1440" y="2656"/>
                    </a:cubicBezTo>
                    <a:cubicBezTo>
                      <a:pt x="967" y="1825"/>
                      <a:pt x="571" y="968"/>
                      <a:pt x="251" y="73"/>
                    </a:cubicBezTo>
                    <a:cubicBezTo>
                      <a:pt x="229" y="24"/>
                      <a:pt x="180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3" name="Google Shape;3513;p21"/>
              <p:cNvSpPr/>
              <p:nvPr/>
            </p:nvSpPr>
            <p:spPr>
              <a:xfrm>
                <a:off x="1793113" y="3904142"/>
                <a:ext cx="337917" cy="319647"/>
              </a:xfrm>
              <a:custGeom>
                <a:avLst/>
                <a:gdLst/>
                <a:ahLst/>
                <a:cxnLst/>
                <a:rect l="l" t="t" r="r" b="b"/>
                <a:pathLst>
                  <a:path w="7805" h="7383" extrusionOk="0">
                    <a:moveTo>
                      <a:pt x="155" y="0"/>
                    </a:moveTo>
                    <a:cubicBezTo>
                      <a:pt x="62" y="0"/>
                      <a:pt x="1" y="139"/>
                      <a:pt x="62" y="221"/>
                    </a:cubicBezTo>
                    <a:cubicBezTo>
                      <a:pt x="369" y="592"/>
                      <a:pt x="663" y="963"/>
                      <a:pt x="957" y="1346"/>
                    </a:cubicBezTo>
                    <a:cubicBezTo>
                      <a:pt x="1264" y="1756"/>
                      <a:pt x="1443" y="2203"/>
                      <a:pt x="1725" y="2638"/>
                    </a:cubicBezTo>
                    <a:cubicBezTo>
                      <a:pt x="2198" y="3367"/>
                      <a:pt x="2812" y="3917"/>
                      <a:pt x="3438" y="4518"/>
                    </a:cubicBezTo>
                    <a:cubicBezTo>
                      <a:pt x="4052" y="5106"/>
                      <a:pt x="4717" y="5656"/>
                      <a:pt x="5420" y="6142"/>
                    </a:cubicBezTo>
                    <a:cubicBezTo>
                      <a:pt x="6124" y="6628"/>
                      <a:pt x="6955" y="6922"/>
                      <a:pt x="7684" y="7382"/>
                    </a:cubicBezTo>
                    <a:lnTo>
                      <a:pt x="7671" y="7369"/>
                    </a:lnTo>
                    <a:lnTo>
                      <a:pt x="7671" y="7369"/>
                    </a:lnTo>
                    <a:cubicBezTo>
                      <a:pt x="7680" y="7377"/>
                      <a:pt x="7691" y="7380"/>
                      <a:pt x="7703" y="7380"/>
                    </a:cubicBezTo>
                    <a:cubicBezTo>
                      <a:pt x="7751" y="7380"/>
                      <a:pt x="7804" y="7321"/>
                      <a:pt x="7773" y="7280"/>
                    </a:cubicBezTo>
                    <a:cubicBezTo>
                      <a:pt x="7249" y="6538"/>
                      <a:pt x="6878" y="5707"/>
                      <a:pt x="6328" y="4991"/>
                    </a:cubicBezTo>
                    <a:cubicBezTo>
                      <a:pt x="5791" y="4326"/>
                      <a:pt x="5190" y="3699"/>
                      <a:pt x="4551" y="3124"/>
                    </a:cubicBezTo>
                    <a:cubicBezTo>
                      <a:pt x="3847" y="2472"/>
                      <a:pt x="3208" y="1884"/>
                      <a:pt x="2326" y="1462"/>
                    </a:cubicBezTo>
                    <a:cubicBezTo>
                      <a:pt x="1558" y="1091"/>
                      <a:pt x="893" y="554"/>
                      <a:pt x="229" y="29"/>
                    </a:cubicBezTo>
                    <a:cubicBezTo>
                      <a:pt x="203" y="9"/>
                      <a:pt x="178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4" name="Google Shape;3514;p21"/>
              <p:cNvSpPr/>
              <p:nvPr/>
            </p:nvSpPr>
            <p:spPr>
              <a:xfrm>
                <a:off x="1911480" y="3429072"/>
                <a:ext cx="137635" cy="537074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12405" extrusionOk="0">
                    <a:moveTo>
                      <a:pt x="849" y="0"/>
                    </a:moveTo>
                    <a:cubicBezTo>
                      <a:pt x="754" y="0"/>
                      <a:pt x="660" y="58"/>
                      <a:pt x="640" y="171"/>
                    </a:cubicBezTo>
                    <a:cubicBezTo>
                      <a:pt x="538" y="734"/>
                      <a:pt x="564" y="1309"/>
                      <a:pt x="448" y="1872"/>
                    </a:cubicBezTo>
                    <a:cubicBezTo>
                      <a:pt x="359" y="2384"/>
                      <a:pt x="257" y="2882"/>
                      <a:pt x="180" y="3381"/>
                    </a:cubicBezTo>
                    <a:cubicBezTo>
                      <a:pt x="1" y="4494"/>
                      <a:pt x="90" y="5644"/>
                      <a:pt x="244" y="6770"/>
                    </a:cubicBezTo>
                    <a:cubicBezTo>
                      <a:pt x="410" y="7933"/>
                      <a:pt x="615" y="9008"/>
                      <a:pt x="1152" y="10069"/>
                    </a:cubicBezTo>
                    <a:cubicBezTo>
                      <a:pt x="1587" y="10938"/>
                      <a:pt x="2315" y="11667"/>
                      <a:pt x="2968" y="12383"/>
                    </a:cubicBezTo>
                    <a:lnTo>
                      <a:pt x="2968" y="12371"/>
                    </a:lnTo>
                    <a:cubicBezTo>
                      <a:pt x="2992" y="12395"/>
                      <a:pt x="3019" y="12405"/>
                      <a:pt x="3045" y="12405"/>
                    </a:cubicBezTo>
                    <a:cubicBezTo>
                      <a:pt x="3115" y="12405"/>
                      <a:pt x="3178" y="12330"/>
                      <a:pt x="3159" y="12256"/>
                    </a:cubicBezTo>
                    <a:cubicBezTo>
                      <a:pt x="2852" y="11233"/>
                      <a:pt x="2840" y="10158"/>
                      <a:pt x="2763" y="9123"/>
                    </a:cubicBezTo>
                    <a:cubicBezTo>
                      <a:pt x="2699" y="8100"/>
                      <a:pt x="2469" y="7077"/>
                      <a:pt x="2367" y="6041"/>
                    </a:cubicBezTo>
                    <a:cubicBezTo>
                      <a:pt x="2251" y="4967"/>
                      <a:pt x="2175" y="3944"/>
                      <a:pt x="1868" y="2895"/>
                    </a:cubicBezTo>
                    <a:cubicBezTo>
                      <a:pt x="1599" y="2000"/>
                      <a:pt x="1407" y="1015"/>
                      <a:pt x="1062" y="146"/>
                    </a:cubicBezTo>
                    <a:cubicBezTo>
                      <a:pt x="1026" y="48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5" name="Google Shape;3515;p21"/>
              <p:cNvSpPr/>
              <p:nvPr/>
            </p:nvSpPr>
            <p:spPr>
              <a:xfrm>
                <a:off x="2181681" y="3263557"/>
                <a:ext cx="163828" cy="387966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961" extrusionOk="0">
                    <a:moveTo>
                      <a:pt x="3553" y="1"/>
                    </a:moveTo>
                    <a:cubicBezTo>
                      <a:pt x="3481" y="1"/>
                      <a:pt x="3407" y="37"/>
                      <a:pt x="3363" y="120"/>
                    </a:cubicBezTo>
                    <a:cubicBezTo>
                      <a:pt x="2532" y="1693"/>
                      <a:pt x="1151" y="2907"/>
                      <a:pt x="512" y="4608"/>
                    </a:cubicBezTo>
                    <a:cubicBezTo>
                      <a:pt x="218" y="5363"/>
                      <a:pt x="0" y="6104"/>
                      <a:pt x="51" y="6923"/>
                    </a:cubicBezTo>
                    <a:cubicBezTo>
                      <a:pt x="90" y="7319"/>
                      <a:pt x="128" y="7716"/>
                      <a:pt x="166" y="8125"/>
                    </a:cubicBezTo>
                    <a:cubicBezTo>
                      <a:pt x="192" y="8406"/>
                      <a:pt x="154" y="8700"/>
                      <a:pt x="345" y="8930"/>
                    </a:cubicBezTo>
                    <a:cubicBezTo>
                      <a:pt x="364" y="8949"/>
                      <a:pt x="383" y="8961"/>
                      <a:pt x="407" y="8961"/>
                    </a:cubicBezTo>
                    <a:cubicBezTo>
                      <a:pt x="415" y="8961"/>
                      <a:pt x="425" y="8959"/>
                      <a:pt x="435" y="8956"/>
                    </a:cubicBezTo>
                    <a:cubicBezTo>
                      <a:pt x="959" y="8726"/>
                      <a:pt x="1189" y="7690"/>
                      <a:pt x="1407" y="7191"/>
                    </a:cubicBezTo>
                    <a:cubicBezTo>
                      <a:pt x="1726" y="6475"/>
                      <a:pt x="2059" y="5759"/>
                      <a:pt x="2391" y="5043"/>
                    </a:cubicBezTo>
                    <a:cubicBezTo>
                      <a:pt x="3108" y="3534"/>
                      <a:pt x="3568" y="1910"/>
                      <a:pt x="3760" y="248"/>
                    </a:cubicBezTo>
                    <a:cubicBezTo>
                      <a:pt x="3783" y="97"/>
                      <a:pt x="3670" y="1"/>
                      <a:pt x="3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6" name="Google Shape;3516;p21"/>
              <p:cNvSpPr/>
              <p:nvPr/>
            </p:nvSpPr>
            <p:spPr>
              <a:xfrm>
                <a:off x="2219304" y="3722955"/>
                <a:ext cx="86417" cy="423512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9782" extrusionOk="0">
                    <a:moveTo>
                      <a:pt x="1212" y="1"/>
                    </a:moveTo>
                    <a:cubicBezTo>
                      <a:pt x="1166" y="1"/>
                      <a:pt x="1120" y="30"/>
                      <a:pt x="1113" y="84"/>
                    </a:cubicBezTo>
                    <a:cubicBezTo>
                      <a:pt x="1037" y="941"/>
                      <a:pt x="857" y="1785"/>
                      <a:pt x="576" y="2603"/>
                    </a:cubicBezTo>
                    <a:cubicBezTo>
                      <a:pt x="282" y="3549"/>
                      <a:pt x="116" y="4534"/>
                      <a:pt x="65" y="5531"/>
                    </a:cubicBezTo>
                    <a:cubicBezTo>
                      <a:pt x="1" y="6069"/>
                      <a:pt x="26" y="6618"/>
                      <a:pt x="129" y="7155"/>
                    </a:cubicBezTo>
                    <a:cubicBezTo>
                      <a:pt x="193" y="7514"/>
                      <a:pt x="295" y="7872"/>
                      <a:pt x="359" y="8242"/>
                    </a:cubicBezTo>
                    <a:cubicBezTo>
                      <a:pt x="410" y="8741"/>
                      <a:pt x="512" y="9240"/>
                      <a:pt x="653" y="9726"/>
                    </a:cubicBezTo>
                    <a:cubicBezTo>
                      <a:pt x="659" y="9763"/>
                      <a:pt x="695" y="9782"/>
                      <a:pt x="730" y="9782"/>
                    </a:cubicBezTo>
                    <a:cubicBezTo>
                      <a:pt x="768" y="9782"/>
                      <a:pt x="806" y="9759"/>
                      <a:pt x="806" y="9713"/>
                    </a:cubicBezTo>
                    <a:cubicBezTo>
                      <a:pt x="883" y="9189"/>
                      <a:pt x="1024" y="8677"/>
                      <a:pt x="1190" y="8178"/>
                    </a:cubicBezTo>
                    <a:cubicBezTo>
                      <a:pt x="1318" y="7782"/>
                      <a:pt x="1497" y="7398"/>
                      <a:pt x="1663" y="6989"/>
                    </a:cubicBezTo>
                    <a:cubicBezTo>
                      <a:pt x="1829" y="6554"/>
                      <a:pt x="1842" y="6043"/>
                      <a:pt x="1880" y="5583"/>
                    </a:cubicBezTo>
                    <a:cubicBezTo>
                      <a:pt x="1996" y="4560"/>
                      <a:pt x="1944" y="3537"/>
                      <a:pt x="1765" y="2526"/>
                    </a:cubicBezTo>
                    <a:cubicBezTo>
                      <a:pt x="1599" y="1708"/>
                      <a:pt x="1446" y="902"/>
                      <a:pt x="1305" y="71"/>
                    </a:cubicBezTo>
                    <a:cubicBezTo>
                      <a:pt x="1293" y="23"/>
                      <a:pt x="1253" y="1"/>
                      <a:pt x="1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3517" name="Google Shape;3517;p21"/>
          <p:cNvGrpSpPr/>
          <p:nvPr/>
        </p:nvGrpSpPr>
        <p:grpSpPr>
          <a:xfrm rot="-9249712" flipH="1">
            <a:off x="437364" y="-1731923"/>
            <a:ext cx="1958665" cy="3844377"/>
            <a:chOff x="1593425" y="446883"/>
            <a:chExt cx="1327185" cy="2604937"/>
          </a:xfrm>
        </p:grpSpPr>
        <p:sp>
          <p:nvSpPr>
            <p:cNvPr id="3518" name="Google Shape;3518;p21"/>
            <p:cNvSpPr/>
            <p:nvPr/>
          </p:nvSpPr>
          <p:spPr>
            <a:xfrm rot="291202">
              <a:off x="1863362" y="1901562"/>
              <a:ext cx="769052" cy="931389"/>
            </a:xfrm>
            <a:custGeom>
              <a:avLst/>
              <a:gdLst/>
              <a:ahLst/>
              <a:cxnLst/>
              <a:rect l="l" t="t" r="r" b="b"/>
              <a:pathLst>
                <a:path w="16813" h="20362" extrusionOk="0">
                  <a:moveTo>
                    <a:pt x="16799" y="1"/>
                  </a:moveTo>
                  <a:cubicBezTo>
                    <a:pt x="12132" y="896"/>
                    <a:pt x="7222" y="2124"/>
                    <a:pt x="4766" y="6625"/>
                  </a:cubicBezTo>
                  <a:cubicBezTo>
                    <a:pt x="2439" y="10896"/>
                    <a:pt x="1953" y="15870"/>
                    <a:pt x="9" y="20307"/>
                  </a:cubicBezTo>
                  <a:cubicBezTo>
                    <a:pt x="0" y="20335"/>
                    <a:pt x="23" y="20362"/>
                    <a:pt x="47" y="20362"/>
                  </a:cubicBezTo>
                  <a:cubicBezTo>
                    <a:pt x="56" y="20362"/>
                    <a:pt x="66" y="20357"/>
                    <a:pt x="73" y="20346"/>
                  </a:cubicBezTo>
                  <a:cubicBezTo>
                    <a:pt x="2081" y="16241"/>
                    <a:pt x="2580" y="11586"/>
                    <a:pt x="4613" y="7507"/>
                  </a:cubicBezTo>
                  <a:cubicBezTo>
                    <a:pt x="5841" y="5065"/>
                    <a:pt x="7631" y="3172"/>
                    <a:pt x="10150" y="2047"/>
                  </a:cubicBezTo>
                  <a:cubicBezTo>
                    <a:pt x="12273" y="1101"/>
                    <a:pt x="14549" y="551"/>
                    <a:pt x="16812" y="14"/>
                  </a:cubicBezTo>
                  <a:lnTo>
                    <a:pt x="16799" y="14"/>
                  </a:lnTo>
                  <a:cubicBezTo>
                    <a:pt x="16812" y="14"/>
                    <a:pt x="1681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9" name="Google Shape;3519;p21"/>
            <p:cNvSpPr/>
            <p:nvPr/>
          </p:nvSpPr>
          <p:spPr>
            <a:xfrm rot="291202">
              <a:off x="2173099" y="1842054"/>
              <a:ext cx="238313" cy="286891"/>
            </a:xfrm>
            <a:custGeom>
              <a:avLst/>
              <a:gdLst/>
              <a:ahLst/>
              <a:cxnLst/>
              <a:rect l="l" t="t" r="r" b="b"/>
              <a:pathLst>
                <a:path w="5210" h="6272" extrusionOk="0">
                  <a:moveTo>
                    <a:pt x="5189" y="0"/>
                  </a:moveTo>
                  <a:cubicBezTo>
                    <a:pt x="5184" y="0"/>
                    <a:pt x="5179" y="3"/>
                    <a:pt x="5175" y="11"/>
                  </a:cubicBezTo>
                  <a:cubicBezTo>
                    <a:pt x="4408" y="1124"/>
                    <a:pt x="3589" y="2211"/>
                    <a:pt x="2720" y="3259"/>
                  </a:cubicBezTo>
                  <a:cubicBezTo>
                    <a:pt x="1889" y="4270"/>
                    <a:pt x="942" y="5177"/>
                    <a:pt x="60" y="6149"/>
                  </a:cubicBezTo>
                  <a:cubicBezTo>
                    <a:pt x="0" y="6199"/>
                    <a:pt x="49" y="6272"/>
                    <a:pt x="109" y="6272"/>
                  </a:cubicBezTo>
                  <a:cubicBezTo>
                    <a:pt x="127" y="6272"/>
                    <a:pt x="145" y="6266"/>
                    <a:pt x="162" y="6252"/>
                  </a:cubicBezTo>
                  <a:cubicBezTo>
                    <a:pt x="1147" y="5395"/>
                    <a:pt x="2004" y="4346"/>
                    <a:pt x="2835" y="3336"/>
                  </a:cubicBezTo>
                  <a:cubicBezTo>
                    <a:pt x="3679" y="2275"/>
                    <a:pt x="4472" y="1175"/>
                    <a:pt x="5200" y="24"/>
                  </a:cubicBezTo>
                  <a:cubicBezTo>
                    <a:pt x="5209" y="15"/>
                    <a:pt x="5200" y="0"/>
                    <a:pt x="5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0" name="Google Shape;3520;p21"/>
            <p:cNvSpPr/>
            <p:nvPr/>
          </p:nvSpPr>
          <p:spPr>
            <a:xfrm rot="291202">
              <a:off x="2098385" y="2045872"/>
              <a:ext cx="286525" cy="173955"/>
            </a:xfrm>
            <a:custGeom>
              <a:avLst/>
              <a:gdLst/>
              <a:ahLst/>
              <a:cxnLst/>
              <a:rect l="l" t="t" r="r" b="b"/>
              <a:pathLst>
                <a:path w="6264" h="3803" extrusionOk="0">
                  <a:moveTo>
                    <a:pt x="6263" y="0"/>
                  </a:moveTo>
                  <a:cubicBezTo>
                    <a:pt x="5164" y="524"/>
                    <a:pt x="4051" y="1036"/>
                    <a:pt x="2990" y="1650"/>
                  </a:cubicBezTo>
                  <a:cubicBezTo>
                    <a:pt x="1928" y="2251"/>
                    <a:pt x="854" y="2916"/>
                    <a:pt x="10" y="3772"/>
                  </a:cubicBezTo>
                  <a:cubicBezTo>
                    <a:pt x="1" y="3791"/>
                    <a:pt x="5" y="3803"/>
                    <a:pt x="18" y="3803"/>
                  </a:cubicBezTo>
                  <a:cubicBezTo>
                    <a:pt x="23" y="3803"/>
                    <a:pt x="29" y="3801"/>
                    <a:pt x="36" y="3798"/>
                  </a:cubicBezTo>
                  <a:cubicBezTo>
                    <a:pt x="995" y="3056"/>
                    <a:pt x="1992" y="2353"/>
                    <a:pt x="3028" y="1726"/>
                  </a:cubicBezTo>
                  <a:cubicBezTo>
                    <a:pt x="4089" y="1113"/>
                    <a:pt x="5176" y="550"/>
                    <a:pt x="6263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1" name="Google Shape;3521;p21"/>
            <p:cNvSpPr/>
            <p:nvPr/>
          </p:nvSpPr>
          <p:spPr>
            <a:xfrm rot="291202">
              <a:off x="1991323" y="2256052"/>
              <a:ext cx="176334" cy="160187"/>
            </a:xfrm>
            <a:custGeom>
              <a:avLst/>
              <a:gdLst/>
              <a:ahLst/>
              <a:cxnLst/>
              <a:rect l="l" t="t" r="r" b="b"/>
              <a:pathLst>
                <a:path w="3855" h="3502" extrusionOk="0">
                  <a:moveTo>
                    <a:pt x="3850" y="1"/>
                  </a:moveTo>
                  <a:cubicBezTo>
                    <a:pt x="3848" y="1"/>
                    <a:pt x="3846" y="2"/>
                    <a:pt x="3842" y="6"/>
                  </a:cubicBezTo>
                  <a:cubicBezTo>
                    <a:pt x="2742" y="1297"/>
                    <a:pt x="1630" y="2691"/>
                    <a:pt x="44" y="3420"/>
                  </a:cubicBezTo>
                  <a:cubicBezTo>
                    <a:pt x="0" y="3442"/>
                    <a:pt x="32" y="3502"/>
                    <a:pt x="74" y="3502"/>
                  </a:cubicBezTo>
                  <a:cubicBezTo>
                    <a:pt x="81" y="3502"/>
                    <a:pt x="88" y="3500"/>
                    <a:pt x="95" y="3497"/>
                  </a:cubicBezTo>
                  <a:cubicBezTo>
                    <a:pt x="1707" y="2768"/>
                    <a:pt x="2781" y="1374"/>
                    <a:pt x="3855" y="19"/>
                  </a:cubicBezTo>
                  <a:cubicBezTo>
                    <a:pt x="3855" y="10"/>
                    <a:pt x="3855" y="1"/>
                    <a:pt x="3850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2" name="Google Shape;3522;p21"/>
            <p:cNvSpPr/>
            <p:nvPr/>
          </p:nvSpPr>
          <p:spPr>
            <a:xfrm rot="291202">
              <a:off x="2066393" y="2020997"/>
              <a:ext cx="62986" cy="250892"/>
            </a:xfrm>
            <a:custGeom>
              <a:avLst/>
              <a:gdLst/>
              <a:ahLst/>
              <a:cxnLst/>
              <a:rect l="l" t="t" r="r" b="b"/>
              <a:pathLst>
                <a:path w="1377" h="5485" extrusionOk="0">
                  <a:moveTo>
                    <a:pt x="1369" y="1"/>
                  </a:moveTo>
                  <a:cubicBezTo>
                    <a:pt x="1364" y="1"/>
                    <a:pt x="1357" y="4"/>
                    <a:pt x="1351" y="11"/>
                  </a:cubicBezTo>
                  <a:cubicBezTo>
                    <a:pt x="993" y="1852"/>
                    <a:pt x="545" y="3668"/>
                    <a:pt x="8" y="5458"/>
                  </a:cubicBezTo>
                  <a:cubicBezTo>
                    <a:pt x="0" y="5474"/>
                    <a:pt x="12" y="5485"/>
                    <a:pt x="25" y="5485"/>
                  </a:cubicBezTo>
                  <a:cubicBezTo>
                    <a:pt x="33" y="5485"/>
                    <a:pt x="42" y="5481"/>
                    <a:pt x="47" y="5471"/>
                  </a:cubicBezTo>
                  <a:cubicBezTo>
                    <a:pt x="801" y="3757"/>
                    <a:pt x="1070" y="1852"/>
                    <a:pt x="1377" y="11"/>
                  </a:cubicBezTo>
                  <a:cubicBezTo>
                    <a:pt x="1377" y="4"/>
                    <a:pt x="1373" y="1"/>
                    <a:pt x="1369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3" name="Google Shape;3523;p21"/>
            <p:cNvSpPr/>
            <p:nvPr/>
          </p:nvSpPr>
          <p:spPr>
            <a:xfrm rot="291202">
              <a:off x="2086617" y="2159603"/>
              <a:ext cx="262785" cy="205425"/>
            </a:xfrm>
            <a:custGeom>
              <a:avLst/>
              <a:gdLst/>
              <a:ahLst/>
              <a:cxnLst/>
              <a:rect l="l" t="t" r="r" b="b"/>
              <a:pathLst>
                <a:path w="5745" h="4491" extrusionOk="0">
                  <a:moveTo>
                    <a:pt x="5630" y="0"/>
                  </a:moveTo>
                  <a:cubicBezTo>
                    <a:pt x="5617" y="0"/>
                    <a:pt x="5603" y="4"/>
                    <a:pt x="5589" y="12"/>
                  </a:cubicBezTo>
                  <a:cubicBezTo>
                    <a:pt x="5001" y="383"/>
                    <a:pt x="4451" y="830"/>
                    <a:pt x="3786" y="1099"/>
                  </a:cubicBezTo>
                  <a:cubicBezTo>
                    <a:pt x="3185" y="1342"/>
                    <a:pt x="2609" y="1649"/>
                    <a:pt x="2072" y="2020"/>
                  </a:cubicBezTo>
                  <a:cubicBezTo>
                    <a:pt x="1574" y="2327"/>
                    <a:pt x="1139" y="2736"/>
                    <a:pt x="794" y="3222"/>
                  </a:cubicBezTo>
                  <a:cubicBezTo>
                    <a:pt x="538" y="3605"/>
                    <a:pt x="129" y="4002"/>
                    <a:pt x="1" y="4436"/>
                  </a:cubicBezTo>
                  <a:lnTo>
                    <a:pt x="13" y="4436"/>
                  </a:lnTo>
                  <a:cubicBezTo>
                    <a:pt x="3" y="4468"/>
                    <a:pt x="18" y="4491"/>
                    <a:pt x="46" y="4491"/>
                  </a:cubicBezTo>
                  <a:cubicBezTo>
                    <a:pt x="51" y="4491"/>
                    <a:pt x="58" y="4490"/>
                    <a:pt x="65" y="4488"/>
                  </a:cubicBezTo>
                  <a:cubicBezTo>
                    <a:pt x="538" y="4398"/>
                    <a:pt x="973" y="4066"/>
                    <a:pt x="1446" y="3899"/>
                  </a:cubicBezTo>
                  <a:cubicBezTo>
                    <a:pt x="1996" y="3695"/>
                    <a:pt x="2533" y="3413"/>
                    <a:pt x="3019" y="3068"/>
                  </a:cubicBezTo>
                  <a:cubicBezTo>
                    <a:pt x="3556" y="2710"/>
                    <a:pt x="4029" y="2263"/>
                    <a:pt x="4387" y="1725"/>
                  </a:cubicBezTo>
                  <a:cubicBezTo>
                    <a:pt x="4783" y="1163"/>
                    <a:pt x="5218" y="639"/>
                    <a:pt x="5691" y="153"/>
                  </a:cubicBezTo>
                  <a:cubicBezTo>
                    <a:pt x="5745" y="99"/>
                    <a:pt x="5699" y="0"/>
                    <a:pt x="5630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4" name="Google Shape;3524;p21"/>
            <p:cNvSpPr/>
            <p:nvPr/>
          </p:nvSpPr>
          <p:spPr>
            <a:xfrm rot="291202">
              <a:off x="2218619" y="1968525"/>
              <a:ext cx="305416" cy="179993"/>
            </a:xfrm>
            <a:custGeom>
              <a:avLst/>
              <a:gdLst/>
              <a:ahLst/>
              <a:cxnLst/>
              <a:rect l="l" t="t" r="r" b="b"/>
              <a:pathLst>
                <a:path w="6677" h="3935" extrusionOk="0">
                  <a:moveTo>
                    <a:pt x="6565" y="0"/>
                  </a:moveTo>
                  <a:cubicBezTo>
                    <a:pt x="6555" y="0"/>
                    <a:pt x="6544" y="2"/>
                    <a:pt x="6532" y="7"/>
                  </a:cubicBezTo>
                  <a:cubicBezTo>
                    <a:pt x="5995" y="301"/>
                    <a:pt x="5419" y="518"/>
                    <a:pt x="4818" y="672"/>
                  </a:cubicBezTo>
                  <a:cubicBezTo>
                    <a:pt x="4140" y="813"/>
                    <a:pt x="3591" y="1132"/>
                    <a:pt x="2990" y="1465"/>
                  </a:cubicBezTo>
                  <a:cubicBezTo>
                    <a:pt x="2440" y="1772"/>
                    <a:pt x="1915" y="2104"/>
                    <a:pt x="1417" y="2488"/>
                  </a:cubicBezTo>
                  <a:cubicBezTo>
                    <a:pt x="918" y="2897"/>
                    <a:pt x="522" y="3421"/>
                    <a:pt x="36" y="3856"/>
                  </a:cubicBezTo>
                  <a:cubicBezTo>
                    <a:pt x="1" y="3879"/>
                    <a:pt x="29" y="3934"/>
                    <a:pt x="73" y="3934"/>
                  </a:cubicBezTo>
                  <a:cubicBezTo>
                    <a:pt x="78" y="3934"/>
                    <a:pt x="82" y="3934"/>
                    <a:pt x="87" y="3933"/>
                  </a:cubicBezTo>
                  <a:cubicBezTo>
                    <a:pt x="675" y="3728"/>
                    <a:pt x="1302" y="3664"/>
                    <a:pt x="1877" y="3447"/>
                  </a:cubicBezTo>
                  <a:cubicBezTo>
                    <a:pt x="2452" y="3217"/>
                    <a:pt x="3002" y="2948"/>
                    <a:pt x="3527" y="2628"/>
                  </a:cubicBezTo>
                  <a:cubicBezTo>
                    <a:pt x="4076" y="2309"/>
                    <a:pt x="4601" y="2027"/>
                    <a:pt x="5048" y="1593"/>
                  </a:cubicBezTo>
                  <a:cubicBezTo>
                    <a:pt x="5317" y="1337"/>
                    <a:pt x="5521" y="1043"/>
                    <a:pt x="5803" y="813"/>
                  </a:cubicBezTo>
                  <a:cubicBezTo>
                    <a:pt x="6084" y="582"/>
                    <a:pt x="6340" y="378"/>
                    <a:pt x="6608" y="173"/>
                  </a:cubicBezTo>
                  <a:cubicBezTo>
                    <a:pt x="6676" y="117"/>
                    <a:pt x="6644" y="0"/>
                    <a:pt x="6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5" name="Google Shape;3525;p21"/>
            <p:cNvSpPr/>
            <p:nvPr/>
          </p:nvSpPr>
          <p:spPr>
            <a:xfrm rot="291202">
              <a:off x="2342620" y="1588188"/>
              <a:ext cx="174046" cy="382125"/>
            </a:xfrm>
            <a:custGeom>
              <a:avLst/>
              <a:gdLst/>
              <a:ahLst/>
              <a:cxnLst/>
              <a:rect l="l" t="t" r="r" b="b"/>
              <a:pathLst>
                <a:path w="3805" h="8354" extrusionOk="0">
                  <a:moveTo>
                    <a:pt x="3638" y="0"/>
                  </a:moveTo>
                  <a:cubicBezTo>
                    <a:pt x="3588" y="0"/>
                    <a:pt x="3539" y="25"/>
                    <a:pt x="3511" y="83"/>
                  </a:cubicBezTo>
                  <a:cubicBezTo>
                    <a:pt x="3127" y="633"/>
                    <a:pt x="2833" y="1285"/>
                    <a:pt x="2488" y="1874"/>
                  </a:cubicBezTo>
                  <a:cubicBezTo>
                    <a:pt x="2104" y="2564"/>
                    <a:pt x="1874" y="3267"/>
                    <a:pt x="1618" y="4009"/>
                  </a:cubicBezTo>
                  <a:cubicBezTo>
                    <a:pt x="1375" y="4712"/>
                    <a:pt x="1043" y="5390"/>
                    <a:pt x="825" y="6093"/>
                  </a:cubicBezTo>
                  <a:cubicBezTo>
                    <a:pt x="595" y="6810"/>
                    <a:pt x="416" y="7564"/>
                    <a:pt x="32" y="8229"/>
                  </a:cubicBezTo>
                  <a:cubicBezTo>
                    <a:pt x="0" y="8282"/>
                    <a:pt x="48" y="8353"/>
                    <a:pt x="110" y="8353"/>
                  </a:cubicBezTo>
                  <a:cubicBezTo>
                    <a:pt x="122" y="8353"/>
                    <a:pt x="135" y="8350"/>
                    <a:pt x="147" y="8344"/>
                  </a:cubicBezTo>
                  <a:cubicBezTo>
                    <a:pt x="723" y="7948"/>
                    <a:pt x="1349" y="7551"/>
                    <a:pt x="1797" y="7027"/>
                  </a:cubicBezTo>
                  <a:cubicBezTo>
                    <a:pt x="2347" y="6362"/>
                    <a:pt x="2679" y="5646"/>
                    <a:pt x="2973" y="4853"/>
                  </a:cubicBezTo>
                  <a:cubicBezTo>
                    <a:pt x="3293" y="4099"/>
                    <a:pt x="3498" y="3306"/>
                    <a:pt x="3587" y="2487"/>
                  </a:cubicBezTo>
                  <a:cubicBezTo>
                    <a:pt x="3613" y="2129"/>
                    <a:pt x="3626" y="1758"/>
                    <a:pt x="3638" y="1388"/>
                  </a:cubicBezTo>
                  <a:cubicBezTo>
                    <a:pt x="3664" y="978"/>
                    <a:pt x="3766" y="582"/>
                    <a:pt x="3805" y="173"/>
                  </a:cubicBezTo>
                  <a:cubicBezTo>
                    <a:pt x="3805" y="69"/>
                    <a:pt x="3720" y="0"/>
                    <a:pt x="3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6" name="Google Shape;3526;p21"/>
            <p:cNvSpPr/>
            <p:nvPr/>
          </p:nvSpPr>
          <p:spPr>
            <a:xfrm rot="291202">
              <a:off x="2532096" y="1832495"/>
              <a:ext cx="286479" cy="143262"/>
            </a:xfrm>
            <a:custGeom>
              <a:avLst/>
              <a:gdLst/>
              <a:ahLst/>
              <a:cxnLst/>
              <a:rect l="l" t="t" r="r" b="b"/>
              <a:pathLst>
                <a:path w="6263" h="3132" extrusionOk="0">
                  <a:moveTo>
                    <a:pt x="6038" y="1"/>
                  </a:moveTo>
                  <a:cubicBezTo>
                    <a:pt x="6033" y="1"/>
                    <a:pt x="6028" y="1"/>
                    <a:pt x="6023" y="2"/>
                  </a:cubicBezTo>
                  <a:cubicBezTo>
                    <a:pt x="4847" y="257"/>
                    <a:pt x="3709" y="705"/>
                    <a:pt x="2673" y="1319"/>
                  </a:cubicBezTo>
                  <a:cubicBezTo>
                    <a:pt x="2187" y="1600"/>
                    <a:pt x="1701" y="1894"/>
                    <a:pt x="1203" y="2175"/>
                  </a:cubicBezTo>
                  <a:cubicBezTo>
                    <a:pt x="870" y="2367"/>
                    <a:pt x="128" y="2597"/>
                    <a:pt x="0" y="2994"/>
                  </a:cubicBezTo>
                  <a:cubicBezTo>
                    <a:pt x="0" y="3019"/>
                    <a:pt x="13" y="3045"/>
                    <a:pt x="26" y="3058"/>
                  </a:cubicBezTo>
                  <a:lnTo>
                    <a:pt x="26" y="3045"/>
                  </a:lnTo>
                  <a:cubicBezTo>
                    <a:pt x="126" y="3116"/>
                    <a:pt x="237" y="3132"/>
                    <a:pt x="351" y="3132"/>
                  </a:cubicBezTo>
                  <a:cubicBezTo>
                    <a:pt x="443" y="3132"/>
                    <a:pt x="536" y="3122"/>
                    <a:pt x="627" y="3122"/>
                  </a:cubicBezTo>
                  <a:lnTo>
                    <a:pt x="1497" y="3122"/>
                  </a:lnTo>
                  <a:cubicBezTo>
                    <a:pt x="2085" y="3109"/>
                    <a:pt x="2596" y="2892"/>
                    <a:pt x="3121" y="2636"/>
                  </a:cubicBezTo>
                  <a:cubicBezTo>
                    <a:pt x="4297" y="2060"/>
                    <a:pt x="5077" y="986"/>
                    <a:pt x="6151" y="283"/>
                  </a:cubicBezTo>
                  <a:cubicBezTo>
                    <a:pt x="6263" y="184"/>
                    <a:pt x="6182" y="1"/>
                    <a:pt x="6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7" name="Google Shape;3527;p21"/>
            <p:cNvSpPr/>
            <p:nvPr/>
          </p:nvSpPr>
          <p:spPr>
            <a:xfrm rot="291202">
              <a:off x="2118868" y="1795721"/>
              <a:ext cx="71540" cy="317721"/>
            </a:xfrm>
            <a:custGeom>
              <a:avLst/>
              <a:gdLst/>
              <a:ahLst/>
              <a:cxnLst/>
              <a:rect l="l" t="t" r="r" b="b"/>
              <a:pathLst>
                <a:path w="1564" h="6946" extrusionOk="0">
                  <a:moveTo>
                    <a:pt x="1483" y="0"/>
                  </a:moveTo>
                  <a:cubicBezTo>
                    <a:pt x="1456" y="0"/>
                    <a:pt x="1430" y="16"/>
                    <a:pt x="1420" y="51"/>
                  </a:cubicBezTo>
                  <a:lnTo>
                    <a:pt x="1420" y="38"/>
                  </a:lnTo>
                  <a:cubicBezTo>
                    <a:pt x="1177" y="588"/>
                    <a:pt x="934" y="1138"/>
                    <a:pt x="691" y="1688"/>
                  </a:cubicBezTo>
                  <a:cubicBezTo>
                    <a:pt x="384" y="2366"/>
                    <a:pt x="192" y="3069"/>
                    <a:pt x="103" y="3798"/>
                  </a:cubicBezTo>
                  <a:cubicBezTo>
                    <a:pt x="26" y="4143"/>
                    <a:pt x="0" y="4488"/>
                    <a:pt x="13" y="4834"/>
                  </a:cubicBezTo>
                  <a:cubicBezTo>
                    <a:pt x="64" y="5141"/>
                    <a:pt x="128" y="5435"/>
                    <a:pt x="154" y="5742"/>
                  </a:cubicBezTo>
                  <a:cubicBezTo>
                    <a:pt x="192" y="6125"/>
                    <a:pt x="192" y="6509"/>
                    <a:pt x="167" y="6880"/>
                  </a:cubicBezTo>
                  <a:cubicBezTo>
                    <a:pt x="167" y="6920"/>
                    <a:pt x="197" y="6945"/>
                    <a:pt x="230" y="6945"/>
                  </a:cubicBezTo>
                  <a:cubicBezTo>
                    <a:pt x="248" y="6945"/>
                    <a:pt x="268" y="6937"/>
                    <a:pt x="282" y="6918"/>
                  </a:cubicBezTo>
                  <a:cubicBezTo>
                    <a:pt x="461" y="6598"/>
                    <a:pt x="614" y="6266"/>
                    <a:pt x="729" y="5921"/>
                  </a:cubicBezTo>
                  <a:cubicBezTo>
                    <a:pt x="832" y="5678"/>
                    <a:pt x="959" y="5448"/>
                    <a:pt x="1075" y="5205"/>
                  </a:cubicBezTo>
                  <a:cubicBezTo>
                    <a:pt x="1228" y="4846"/>
                    <a:pt x="1330" y="4463"/>
                    <a:pt x="1381" y="4079"/>
                  </a:cubicBezTo>
                  <a:cubicBezTo>
                    <a:pt x="1509" y="3376"/>
                    <a:pt x="1548" y="2660"/>
                    <a:pt x="1509" y="1944"/>
                  </a:cubicBezTo>
                  <a:cubicBezTo>
                    <a:pt x="1445" y="1330"/>
                    <a:pt x="1458" y="703"/>
                    <a:pt x="1548" y="90"/>
                  </a:cubicBezTo>
                  <a:cubicBezTo>
                    <a:pt x="1563" y="36"/>
                    <a:pt x="1523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8" name="Google Shape;3528;p21"/>
            <p:cNvSpPr/>
            <p:nvPr/>
          </p:nvSpPr>
          <p:spPr>
            <a:xfrm rot="291202">
              <a:off x="2255728" y="1207033"/>
              <a:ext cx="450417" cy="126430"/>
            </a:xfrm>
            <a:custGeom>
              <a:avLst/>
              <a:gdLst/>
              <a:ahLst/>
              <a:cxnLst/>
              <a:rect l="l" t="t" r="r" b="b"/>
              <a:pathLst>
                <a:path w="9847" h="2764" extrusionOk="0">
                  <a:moveTo>
                    <a:pt x="5311" y="1"/>
                  </a:moveTo>
                  <a:cubicBezTo>
                    <a:pt x="5165" y="1"/>
                    <a:pt x="5019" y="6"/>
                    <a:pt x="4872" y="19"/>
                  </a:cubicBezTo>
                  <a:cubicBezTo>
                    <a:pt x="4015" y="83"/>
                    <a:pt x="3069" y="121"/>
                    <a:pt x="2238" y="364"/>
                  </a:cubicBezTo>
                  <a:cubicBezTo>
                    <a:pt x="1407" y="620"/>
                    <a:pt x="844" y="1144"/>
                    <a:pt x="102" y="1579"/>
                  </a:cubicBezTo>
                  <a:cubicBezTo>
                    <a:pt x="0" y="1643"/>
                    <a:pt x="26" y="1796"/>
                    <a:pt x="141" y="1822"/>
                  </a:cubicBezTo>
                  <a:cubicBezTo>
                    <a:pt x="972" y="2167"/>
                    <a:pt x="1611" y="2653"/>
                    <a:pt x="2532" y="2730"/>
                  </a:cubicBezTo>
                  <a:cubicBezTo>
                    <a:pt x="2757" y="2753"/>
                    <a:pt x="2983" y="2764"/>
                    <a:pt x="3210" y="2764"/>
                  </a:cubicBezTo>
                  <a:cubicBezTo>
                    <a:pt x="3873" y="2764"/>
                    <a:pt x="4540" y="2668"/>
                    <a:pt x="5179" y="2487"/>
                  </a:cubicBezTo>
                  <a:cubicBezTo>
                    <a:pt x="6036" y="2218"/>
                    <a:pt x="6688" y="1681"/>
                    <a:pt x="7481" y="1349"/>
                  </a:cubicBezTo>
                  <a:cubicBezTo>
                    <a:pt x="8171" y="1042"/>
                    <a:pt x="8926" y="939"/>
                    <a:pt x="9642" y="748"/>
                  </a:cubicBezTo>
                  <a:cubicBezTo>
                    <a:pt x="9847" y="684"/>
                    <a:pt x="9847" y="390"/>
                    <a:pt x="9642" y="326"/>
                  </a:cubicBezTo>
                  <a:cubicBezTo>
                    <a:pt x="9016" y="180"/>
                    <a:pt x="8380" y="103"/>
                    <a:pt x="7743" y="103"/>
                  </a:cubicBezTo>
                  <a:cubicBezTo>
                    <a:pt x="7652" y="103"/>
                    <a:pt x="7560" y="105"/>
                    <a:pt x="7468" y="108"/>
                  </a:cubicBezTo>
                  <a:cubicBezTo>
                    <a:pt x="7413" y="110"/>
                    <a:pt x="7358" y="111"/>
                    <a:pt x="7303" y="111"/>
                  </a:cubicBezTo>
                  <a:cubicBezTo>
                    <a:pt x="6636" y="111"/>
                    <a:pt x="5976" y="1"/>
                    <a:pt x="5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9" name="Google Shape;3529;p21"/>
            <p:cNvSpPr/>
            <p:nvPr/>
          </p:nvSpPr>
          <p:spPr>
            <a:xfrm rot="291202">
              <a:off x="2405774" y="1099450"/>
              <a:ext cx="339905" cy="78858"/>
            </a:xfrm>
            <a:custGeom>
              <a:avLst/>
              <a:gdLst/>
              <a:ahLst/>
              <a:cxnLst/>
              <a:rect l="l" t="t" r="r" b="b"/>
              <a:pathLst>
                <a:path w="7431" h="1724" extrusionOk="0">
                  <a:moveTo>
                    <a:pt x="3383" y="1"/>
                  </a:moveTo>
                  <a:cubicBezTo>
                    <a:pt x="3325" y="1"/>
                    <a:pt x="3268" y="2"/>
                    <a:pt x="3210" y="4"/>
                  </a:cubicBezTo>
                  <a:cubicBezTo>
                    <a:pt x="2098" y="55"/>
                    <a:pt x="1088" y="528"/>
                    <a:pt x="52" y="912"/>
                  </a:cubicBezTo>
                  <a:lnTo>
                    <a:pt x="39" y="912"/>
                  </a:lnTo>
                  <a:cubicBezTo>
                    <a:pt x="1" y="937"/>
                    <a:pt x="1" y="1001"/>
                    <a:pt x="39" y="1027"/>
                  </a:cubicBezTo>
                  <a:cubicBezTo>
                    <a:pt x="998" y="1564"/>
                    <a:pt x="2226" y="1666"/>
                    <a:pt x="3300" y="1717"/>
                  </a:cubicBezTo>
                  <a:cubicBezTo>
                    <a:pt x="3381" y="1721"/>
                    <a:pt x="3462" y="1723"/>
                    <a:pt x="3543" y="1723"/>
                  </a:cubicBezTo>
                  <a:cubicBezTo>
                    <a:pt x="4789" y="1723"/>
                    <a:pt x="6015" y="1284"/>
                    <a:pt x="7264" y="1116"/>
                  </a:cubicBezTo>
                  <a:cubicBezTo>
                    <a:pt x="7418" y="1078"/>
                    <a:pt x="7430" y="861"/>
                    <a:pt x="7290" y="809"/>
                  </a:cubicBezTo>
                  <a:cubicBezTo>
                    <a:pt x="5978" y="552"/>
                    <a:pt x="4713" y="1"/>
                    <a:pt x="3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0" name="Google Shape;3530;p21"/>
            <p:cNvSpPr/>
            <p:nvPr/>
          </p:nvSpPr>
          <p:spPr>
            <a:xfrm rot="291202">
              <a:off x="2119046" y="766292"/>
              <a:ext cx="182417" cy="291877"/>
            </a:xfrm>
            <a:custGeom>
              <a:avLst/>
              <a:gdLst/>
              <a:ahLst/>
              <a:cxnLst/>
              <a:rect l="l" t="t" r="r" b="b"/>
              <a:pathLst>
                <a:path w="3988" h="6381" extrusionOk="0">
                  <a:moveTo>
                    <a:pt x="222" y="0"/>
                  </a:moveTo>
                  <a:cubicBezTo>
                    <a:pt x="109" y="0"/>
                    <a:pt x="1" y="86"/>
                    <a:pt x="36" y="226"/>
                  </a:cubicBezTo>
                  <a:cubicBezTo>
                    <a:pt x="279" y="1338"/>
                    <a:pt x="701" y="2336"/>
                    <a:pt x="1455" y="3205"/>
                  </a:cubicBezTo>
                  <a:cubicBezTo>
                    <a:pt x="2312" y="4164"/>
                    <a:pt x="3233" y="5136"/>
                    <a:pt x="3783" y="6325"/>
                  </a:cubicBezTo>
                  <a:cubicBezTo>
                    <a:pt x="3804" y="6363"/>
                    <a:pt x="3843" y="6380"/>
                    <a:pt x="3882" y="6380"/>
                  </a:cubicBezTo>
                  <a:cubicBezTo>
                    <a:pt x="3935" y="6380"/>
                    <a:pt x="3987" y="6347"/>
                    <a:pt x="3987" y="6287"/>
                  </a:cubicBezTo>
                  <a:cubicBezTo>
                    <a:pt x="3923" y="5136"/>
                    <a:pt x="3565" y="3921"/>
                    <a:pt x="3143" y="2860"/>
                  </a:cubicBezTo>
                  <a:cubicBezTo>
                    <a:pt x="2913" y="2310"/>
                    <a:pt x="2517" y="1568"/>
                    <a:pt x="2005" y="1236"/>
                  </a:cubicBezTo>
                  <a:cubicBezTo>
                    <a:pt x="1430" y="865"/>
                    <a:pt x="867" y="545"/>
                    <a:pt x="368" y="59"/>
                  </a:cubicBezTo>
                  <a:cubicBezTo>
                    <a:pt x="328" y="19"/>
                    <a:pt x="27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1" name="Google Shape;3531;p21"/>
            <p:cNvSpPr/>
            <p:nvPr/>
          </p:nvSpPr>
          <p:spPr>
            <a:xfrm rot="291202">
              <a:off x="1937884" y="892188"/>
              <a:ext cx="225780" cy="277102"/>
            </a:xfrm>
            <a:custGeom>
              <a:avLst/>
              <a:gdLst/>
              <a:ahLst/>
              <a:cxnLst/>
              <a:rect l="l" t="t" r="r" b="b"/>
              <a:pathLst>
                <a:path w="4936" h="6058" extrusionOk="0">
                  <a:moveTo>
                    <a:pt x="221" y="1"/>
                  </a:moveTo>
                  <a:cubicBezTo>
                    <a:pt x="113" y="1"/>
                    <a:pt x="0" y="119"/>
                    <a:pt x="18" y="244"/>
                  </a:cubicBezTo>
                  <a:cubicBezTo>
                    <a:pt x="108" y="1535"/>
                    <a:pt x="632" y="2750"/>
                    <a:pt x="1501" y="3722"/>
                  </a:cubicBezTo>
                  <a:cubicBezTo>
                    <a:pt x="2371" y="4720"/>
                    <a:pt x="3624" y="5500"/>
                    <a:pt x="4826" y="6049"/>
                  </a:cubicBezTo>
                  <a:cubicBezTo>
                    <a:pt x="4838" y="6055"/>
                    <a:pt x="4849" y="6058"/>
                    <a:pt x="4858" y="6058"/>
                  </a:cubicBezTo>
                  <a:cubicBezTo>
                    <a:pt x="4913" y="6058"/>
                    <a:pt x="4935" y="5978"/>
                    <a:pt x="4903" y="5934"/>
                  </a:cubicBezTo>
                  <a:cubicBezTo>
                    <a:pt x="4097" y="4745"/>
                    <a:pt x="3854" y="3249"/>
                    <a:pt x="2959" y="2136"/>
                  </a:cubicBezTo>
                  <a:cubicBezTo>
                    <a:pt x="2218" y="1229"/>
                    <a:pt x="1028" y="1037"/>
                    <a:pt x="351" y="78"/>
                  </a:cubicBezTo>
                  <a:cubicBezTo>
                    <a:pt x="316" y="23"/>
                    <a:pt x="269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2" name="Google Shape;3532;p21"/>
            <p:cNvSpPr/>
            <p:nvPr/>
          </p:nvSpPr>
          <p:spPr>
            <a:xfrm rot="291202">
              <a:off x="1886822" y="1126311"/>
              <a:ext cx="146739" cy="294713"/>
            </a:xfrm>
            <a:custGeom>
              <a:avLst/>
              <a:gdLst/>
              <a:ahLst/>
              <a:cxnLst/>
              <a:rect l="l" t="t" r="r" b="b"/>
              <a:pathLst>
                <a:path w="3208" h="6443" extrusionOk="0">
                  <a:moveTo>
                    <a:pt x="759" y="0"/>
                  </a:moveTo>
                  <a:cubicBezTo>
                    <a:pt x="657" y="0"/>
                    <a:pt x="558" y="61"/>
                    <a:pt x="525" y="181"/>
                  </a:cubicBezTo>
                  <a:cubicBezTo>
                    <a:pt x="0" y="1499"/>
                    <a:pt x="179" y="2522"/>
                    <a:pt x="908" y="3711"/>
                  </a:cubicBezTo>
                  <a:cubicBezTo>
                    <a:pt x="1484" y="4657"/>
                    <a:pt x="2251" y="5744"/>
                    <a:pt x="3108" y="6434"/>
                  </a:cubicBezTo>
                  <a:lnTo>
                    <a:pt x="3120" y="6434"/>
                  </a:lnTo>
                  <a:cubicBezTo>
                    <a:pt x="3129" y="6440"/>
                    <a:pt x="3138" y="6443"/>
                    <a:pt x="3147" y="6443"/>
                  </a:cubicBezTo>
                  <a:cubicBezTo>
                    <a:pt x="3178" y="6443"/>
                    <a:pt x="3207" y="6410"/>
                    <a:pt x="3197" y="6371"/>
                  </a:cubicBezTo>
                  <a:cubicBezTo>
                    <a:pt x="3044" y="5795"/>
                    <a:pt x="2852" y="5232"/>
                    <a:pt x="2814" y="4644"/>
                  </a:cubicBezTo>
                  <a:cubicBezTo>
                    <a:pt x="2775" y="4043"/>
                    <a:pt x="2788" y="3442"/>
                    <a:pt x="2609" y="2867"/>
                  </a:cubicBezTo>
                  <a:cubicBezTo>
                    <a:pt x="2456" y="2330"/>
                    <a:pt x="2289" y="1780"/>
                    <a:pt x="1931" y="1332"/>
                  </a:cubicBezTo>
                  <a:cubicBezTo>
                    <a:pt x="1612" y="936"/>
                    <a:pt x="1266" y="603"/>
                    <a:pt x="998" y="156"/>
                  </a:cubicBezTo>
                  <a:cubicBezTo>
                    <a:pt x="949" y="52"/>
                    <a:pt x="853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3" name="Google Shape;3533;p21"/>
            <p:cNvSpPr/>
            <p:nvPr/>
          </p:nvSpPr>
          <p:spPr>
            <a:xfrm rot="291202">
              <a:off x="2103780" y="1449438"/>
              <a:ext cx="314747" cy="76114"/>
            </a:xfrm>
            <a:custGeom>
              <a:avLst/>
              <a:gdLst/>
              <a:ahLst/>
              <a:cxnLst/>
              <a:rect l="l" t="t" r="r" b="b"/>
              <a:pathLst>
                <a:path w="6881" h="1664" extrusionOk="0">
                  <a:moveTo>
                    <a:pt x="3257" y="1"/>
                  </a:moveTo>
                  <a:cubicBezTo>
                    <a:pt x="2072" y="1"/>
                    <a:pt x="927" y="315"/>
                    <a:pt x="64" y="1171"/>
                  </a:cubicBezTo>
                  <a:lnTo>
                    <a:pt x="51" y="1184"/>
                  </a:lnTo>
                  <a:cubicBezTo>
                    <a:pt x="0" y="1235"/>
                    <a:pt x="39" y="1325"/>
                    <a:pt x="103" y="1337"/>
                  </a:cubicBezTo>
                  <a:cubicBezTo>
                    <a:pt x="1277" y="1466"/>
                    <a:pt x="2513" y="1664"/>
                    <a:pt x="3720" y="1664"/>
                  </a:cubicBezTo>
                  <a:cubicBezTo>
                    <a:pt x="4786" y="1664"/>
                    <a:pt x="5831" y="1510"/>
                    <a:pt x="6791" y="1018"/>
                  </a:cubicBezTo>
                  <a:cubicBezTo>
                    <a:pt x="6880" y="954"/>
                    <a:pt x="6867" y="813"/>
                    <a:pt x="6778" y="749"/>
                  </a:cubicBezTo>
                  <a:cubicBezTo>
                    <a:pt x="5739" y="334"/>
                    <a:pt x="4477" y="1"/>
                    <a:pt x="3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4" name="Google Shape;3534;p21"/>
            <p:cNvSpPr/>
            <p:nvPr/>
          </p:nvSpPr>
          <p:spPr>
            <a:xfrm rot="291202">
              <a:off x="2269663" y="1125244"/>
              <a:ext cx="272299" cy="30967"/>
            </a:xfrm>
            <a:custGeom>
              <a:avLst/>
              <a:gdLst/>
              <a:ahLst/>
              <a:cxnLst/>
              <a:rect l="l" t="t" r="r" b="b"/>
              <a:pathLst>
                <a:path w="5953" h="677" extrusionOk="0">
                  <a:moveTo>
                    <a:pt x="3527" y="0"/>
                  </a:moveTo>
                  <a:cubicBezTo>
                    <a:pt x="2363" y="0"/>
                    <a:pt x="1203" y="177"/>
                    <a:pt x="83" y="532"/>
                  </a:cubicBezTo>
                  <a:cubicBezTo>
                    <a:pt x="0" y="556"/>
                    <a:pt x="15" y="676"/>
                    <a:pt x="87" y="676"/>
                  </a:cubicBezTo>
                  <a:cubicBezTo>
                    <a:pt x="94" y="676"/>
                    <a:pt x="101" y="675"/>
                    <a:pt x="108" y="673"/>
                  </a:cubicBezTo>
                  <a:cubicBezTo>
                    <a:pt x="1268" y="297"/>
                    <a:pt x="2504" y="151"/>
                    <a:pt x="3736" y="151"/>
                  </a:cubicBezTo>
                  <a:cubicBezTo>
                    <a:pt x="4473" y="151"/>
                    <a:pt x="5209" y="203"/>
                    <a:pt x="5926" y="290"/>
                  </a:cubicBezTo>
                  <a:cubicBezTo>
                    <a:pt x="5952" y="290"/>
                    <a:pt x="5952" y="251"/>
                    <a:pt x="5926" y="251"/>
                  </a:cubicBezTo>
                  <a:cubicBezTo>
                    <a:pt x="5133" y="84"/>
                    <a:pt x="4329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5" name="Google Shape;3535;p21"/>
            <p:cNvSpPr/>
            <p:nvPr/>
          </p:nvSpPr>
          <p:spPr>
            <a:xfrm rot="291202">
              <a:off x="2233596" y="906695"/>
              <a:ext cx="74467" cy="204053"/>
            </a:xfrm>
            <a:custGeom>
              <a:avLst/>
              <a:gdLst/>
              <a:ahLst/>
              <a:cxnLst/>
              <a:rect l="l" t="t" r="r" b="b"/>
              <a:pathLst>
                <a:path w="1628" h="4461" extrusionOk="0">
                  <a:moveTo>
                    <a:pt x="43" y="0"/>
                  </a:moveTo>
                  <a:cubicBezTo>
                    <a:pt x="22" y="0"/>
                    <a:pt x="1" y="25"/>
                    <a:pt x="18" y="51"/>
                  </a:cubicBezTo>
                  <a:cubicBezTo>
                    <a:pt x="619" y="1444"/>
                    <a:pt x="887" y="2953"/>
                    <a:pt x="1360" y="4386"/>
                  </a:cubicBezTo>
                  <a:cubicBezTo>
                    <a:pt x="1379" y="4438"/>
                    <a:pt x="1423" y="4460"/>
                    <a:pt x="1469" y="4460"/>
                  </a:cubicBezTo>
                  <a:cubicBezTo>
                    <a:pt x="1546" y="4460"/>
                    <a:pt x="1627" y="4397"/>
                    <a:pt x="1603" y="4309"/>
                  </a:cubicBezTo>
                  <a:cubicBezTo>
                    <a:pt x="1156" y="2851"/>
                    <a:pt x="810" y="1380"/>
                    <a:pt x="69" y="25"/>
                  </a:cubicBezTo>
                  <a:cubicBezTo>
                    <a:pt x="64" y="7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6" name="Google Shape;3536;p21"/>
            <p:cNvSpPr/>
            <p:nvPr/>
          </p:nvSpPr>
          <p:spPr>
            <a:xfrm rot="291202">
              <a:off x="2051450" y="1046243"/>
              <a:ext cx="152777" cy="186625"/>
            </a:xfrm>
            <a:custGeom>
              <a:avLst/>
              <a:gdLst/>
              <a:ahLst/>
              <a:cxnLst/>
              <a:rect l="l" t="t" r="r" b="b"/>
              <a:pathLst>
                <a:path w="3340" h="4080" extrusionOk="0">
                  <a:moveTo>
                    <a:pt x="84" y="1"/>
                  </a:moveTo>
                  <a:cubicBezTo>
                    <a:pt x="40" y="1"/>
                    <a:pt x="0" y="48"/>
                    <a:pt x="38" y="96"/>
                  </a:cubicBezTo>
                  <a:cubicBezTo>
                    <a:pt x="626" y="825"/>
                    <a:pt x="1036" y="1682"/>
                    <a:pt x="1586" y="2436"/>
                  </a:cubicBezTo>
                  <a:cubicBezTo>
                    <a:pt x="2033" y="3050"/>
                    <a:pt x="2557" y="3587"/>
                    <a:pt x="3133" y="4060"/>
                  </a:cubicBezTo>
                  <a:cubicBezTo>
                    <a:pt x="3152" y="4074"/>
                    <a:pt x="3173" y="4080"/>
                    <a:pt x="3194" y="4080"/>
                  </a:cubicBezTo>
                  <a:cubicBezTo>
                    <a:pt x="3269" y="4080"/>
                    <a:pt x="3339" y="4000"/>
                    <a:pt x="3299" y="3919"/>
                  </a:cubicBezTo>
                  <a:cubicBezTo>
                    <a:pt x="2877" y="3203"/>
                    <a:pt x="2161" y="2705"/>
                    <a:pt x="1675" y="2001"/>
                  </a:cubicBezTo>
                  <a:cubicBezTo>
                    <a:pt x="1227" y="1298"/>
                    <a:pt x="716" y="633"/>
                    <a:pt x="128" y="19"/>
                  </a:cubicBezTo>
                  <a:cubicBezTo>
                    <a:pt x="115" y="6"/>
                    <a:pt x="99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7" name="Google Shape;3537;p21"/>
            <p:cNvSpPr/>
            <p:nvPr/>
          </p:nvSpPr>
          <p:spPr>
            <a:xfrm rot="291202">
              <a:off x="2150097" y="1242419"/>
              <a:ext cx="288858" cy="65136"/>
            </a:xfrm>
            <a:custGeom>
              <a:avLst/>
              <a:gdLst/>
              <a:ahLst/>
              <a:cxnLst/>
              <a:rect l="l" t="t" r="r" b="b"/>
              <a:pathLst>
                <a:path w="6315" h="1424" extrusionOk="0">
                  <a:moveTo>
                    <a:pt x="6301" y="116"/>
                  </a:moveTo>
                  <a:cubicBezTo>
                    <a:pt x="4243" y="781"/>
                    <a:pt x="1966" y="1"/>
                    <a:pt x="74" y="1266"/>
                  </a:cubicBezTo>
                  <a:cubicBezTo>
                    <a:pt x="0" y="1319"/>
                    <a:pt x="48" y="1423"/>
                    <a:pt x="124" y="1423"/>
                  </a:cubicBezTo>
                  <a:cubicBezTo>
                    <a:pt x="140" y="1423"/>
                    <a:pt x="158" y="1419"/>
                    <a:pt x="176" y="1407"/>
                  </a:cubicBezTo>
                  <a:cubicBezTo>
                    <a:pt x="2030" y="167"/>
                    <a:pt x="4319" y="985"/>
                    <a:pt x="6301" y="128"/>
                  </a:cubicBezTo>
                  <a:cubicBezTo>
                    <a:pt x="6314" y="116"/>
                    <a:pt x="6301" y="116"/>
                    <a:pt x="6301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8" name="Google Shape;3538;p21"/>
            <p:cNvSpPr/>
            <p:nvPr/>
          </p:nvSpPr>
          <p:spPr>
            <a:xfrm rot="291202">
              <a:off x="2024852" y="1475343"/>
              <a:ext cx="224820" cy="36044"/>
            </a:xfrm>
            <a:custGeom>
              <a:avLst/>
              <a:gdLst/>
              <a:ahLst/>
              <a:cxnLst/>
              <a:rect l="l" t="t" r="r" b="b"/>
              <a:pathLst>
                <a:path w="4915" h="788" extrusionOk="0">
                  <a:moveTo>
                    <a:pt x="4499" y="0"/>
                  </a:moveTo>
                  <a:cubicBezTo>
                    <a:pt x="3022" y="0"/>
                    <a:pt x="1551" y="193"/>
                    <a:pt x="132" y="568"/>
                  </a:cubicBezTo>
                  <a:cubicBezTo>
                    <a:pt x="0" y="604"/>
                    <a:pt x="15" y="787"/>
                    <a:pt x="135" y="787"/>
                  </a:cubicBezTo>
                  <a:cubicBezTo>
                    <a:pt x="142" y="787"/>
                    <a:pt x="150" y="787"/>
                    <a:pt x="158" y="785"/>
                  </a:cubicBezTo>
                  <a:cubicBezTo>
                    <a:pt x="1705" y="402"/>
                    <a:pt x="3432" y="568"/>
                    <a:pt x="4902" y="31"/>
                  </a:cubicBezTo>
                  <a:cubicBezTo>
                    <a:pt x="4915" y="18"/>
                    <a:pt x="4915" y="5"/>
                    <a:pt x="4902" y="5"/>
                  </a:cubicBezTo>
                  <a:cubicBezTo>
                    <a:pt x="4768" y="2"/>
                    <a:pt x="4633" y="0"/>
                    <a:pt x="4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9" name="Google Shape;3539;p21"/>
            <p:cNvSpPr/>
            <p:nvPr/>
          </p:nvSpPr>
          <p:spPr>
            <a:xfrm rot="291202">
              <a:off x="1970401" y="1263994"/>
              <a:ext cx="76663" cy="231955"/>
            </a:xfrm>
            <a:custGeom>
              <a:avLst/>
              <a:gdLst/>
              <a:ahLst/>
              <a:cxnLst/>
              <a:rect l="l" t="t" r="r" b="b"/>
              <a:pathLst>
                <a:path w="1676" h="5071" extrusionOk="0">
                  <a:moveTo>
                    <a:pt x="5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52" y="824"/>
                    <a:pt x="205" y="1643"/>
                    <a:pt x="474" y="2423"/>
                  </a:cubicBezTo>
                  <a:cubicBezTo>
                    <a:pt x="768" y="3305"/>
                    <a:pt x="1305" y="4047"/>
                    <a:pt x="1433" y="4980"/>
                  </a:cubicBezTo>
                  <a:cubicBezTo>
                    <a:pt x="1445" y="5041"/>
                    <a:pt x="1501" y="5070"/>
                    <a:pt x="1555" y="5070"/>
                  </a:cubicBezTo>
                  <a:cubicBezTo>
                    <a:pt x="1616" y="5070"/>
                    <a:pt x="1676" y="5035"/>
                    <a:pt x="1676" y="4967"/>
                  </a:cubicBezTo>
                  <a:cubicBezTo>
                    <a:pt x="1663" y="4136"/>
                    <a:pt x="1177" y="3471"/>
                    <a:pt x="883" y="2730"/>
                  </a:cubicBezTo>
                  <a:cubicBezTo>
                    <a:pt x="551" y="1873"/>
                    <a:pt x="551" y="773"/>
                    <a:pt x="26" y="6"/>
                  </a:cubicBezTo>
                  <a:lnTo>
                    <a:pt x="14" y="6"/>
                  </a:lnTo>
                  <a:cubicBezTo>
                    <a:pt x="9" y="2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0" name="Google Shape;3540;p21"/>
            <p:cNvSpPr/>
            <p:nvPr/>
          </p:nvSpPr>
          <p:spPr>
            <a:xfrm rot="291202">
              <a:off x="1957681" y="814010"/>
              <a:ext cx="643080" cy="1054159"/>
            </a:xfrm>
            <a:custGeom>
              <a:avLst/>
              <a:gdLst/>
              <a:ahLst/>
              <a:cxnLst/>
              <a:rect l="l" t="t" r="r" b="b"/>
              <a:pathLst>
                <a:path w="14059" h="23046" extrusionOk="0">
                  <a:moveTo>
                    <a:pt x="14022" y="0"/>
                  </a:moveTo>
                  <a:cubicBezTo>
                    <a:pt x="14016" y="0"/>
                    <a:pt x="14009" y="3"/>
                    <a:pt x="14003" y="9"/>
                  </a:cubicBezTo>
                  <a:cubicBezTo>
                    <a:pt x="7993" y="3934"/>
                    <a:pt x="3505" y="9804"/>
                    <a:pt x="1280" y="16632"/>
                  </a:cubicBezTo>
                  <a:cubicBezTo>
                    <a:pt x="653" y="18602"/>
                    <a:pt x="1" y="20839"/>
                    <a:pt x="308" y="22937"/>
                  </a:cubicBezTo>
                  <a:cubicBezTo>
                    <a:pt x="326" y="23010"/>
                    <a:pt x="386" y="23045"/>
                    <a:pt x="445" y="23045"/>
                  </a:cubicBezTo>
                  <a:cubicBezTo>
                    <a:pt x="510" y="23045"/>
                    <a:pt x="576" y="23004"/>
                    <a:pt x="589" y="22924"/>
                  </a:cubicBezTo>
                  <a:cubicBezTo>
                    <a:pt x="934" y="13627"/>
                    <a:pt x="6842" y="5494"/>
                    <a:pt x="14042" y="47"/>
                  </a:cubicBezTo>
                  <a:lnTo>
                    <a:pt x="14029" y="47"/>
                  </a:lnTo>
                  <a:cubicBezTo>
                    <a:pt x="14058" y="27"/>
                    <a:pt x="14043" y="0"/>
                    <a:pt x="1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1" name="Google Shape;3541;p21"/>
            <p:cNvSpPr/>
            <p:nvPr/>
          </p:nvSpPr>
          <p:spPr>
            <a:xfrm rot="291202">
              <a:off x="2295912" y="701345"/>
              <a:ext cx="115040" cy="430931"/>
            </a:xfrm>
            <a:custGeom>
              <a:avLst/>
              <a:gdLst/>
              <a:ahLst/>
              <a:cxnLst/>
              <a:rect l="l" t="t" r="r" b="b"/>
              <a:pathLst>
                <a:path w="2515" h="9421" extrusionOk="0">
                  <a:moveTo>
                    <a:pt x="2007" y="0"/>
                  </a:moveTo>
                  <a:cubicBezTo>
                    <a:pt x="1993" y="0"/>
                    <a:pt x="1977" y="10"/>
                    <a:pt x="1977" y="31"/>
                  </a:cubicBezTo>
                  <a:cubicBezTo>
                    <a:pt x="2144" y="3177"/>
                    <a:pt x="1581" y="6489"/>
                    <a:pt x="46" y="9264"/>
                  </a:cubicBezTo>
                  <a:cubicBezTo>
                    <a:pt x="1" y="9345"/>
                    <a:pt x="65" y="9421"/>
                    <a:pt x="129" y="9421"/>
                  </a:cubicBezTo>
                  <a:cubicBezTo>
                    <a:pt x="155" y="9421"/>
                    <a:pt x="181" y="9408"/>
                    <a:pt x="200" y="9379"/>
                  </a:cubicBezTo>
                  <a:cubicBezTo>
                    <a:pt x="1926" y="6591"/>
                    <a:pt x="2514" y="3241"/>
                    <a:pt x="2028" y="18"/>
                  </a:cubicBezTo>
                  <a:cubicBezTo>
                    <a:pt x="2028" y="7"/>
                    <a:pt x="2018" y="0"/>
                    <a:pt x="2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2" name="Google Shape;3542;p21"/>
            <p:cNvSpPr/>
            <p:nvPr/>
          </p:nvSpPr>
          <p:spPr>
            <a:xfrm rot="291202">
              <a:off x="2570081" y="841346"/>
              <a:ext cx="226969" cy="80597"/>
            </a:xfrm>
            <a:custGeom>
              <a:avLst/>
              <a:gdLst/>
              <a:ahLst/>
              <a:cxnLst/>
              <a:rect l="l" t="t" r="r" b="b"/>
              <a:pathLst>
                <a:path w="4962" h="1762" extrusionOk="0">
                  <a:moveTo>
                    <a:pt x="3197" y="0"/>
                  </a:moveTo>
                  <a:cubicBezTo>
                    <a:pt x="2736" y="0"/>
                    <a:pt x="2274" y="75"/>
                    <a:pt x="1944" y="174"/>
                  </a:cubicBezTo>
                  <a:cubicBezTo>
                    <a:pt x="1330" y="366"/>
                    <a:pt x="371" y="634"/>
                    <a:pt x="26" y="1248"/>
                  </a:cubicBezTo>
                  <a:lnTo>
                    <a:pt x="38" y="1248"/>
                  </a:lnTo>
                  <a:cubicBezTo>
                    <a:pt x="0" y="1312"/>
                    <a:pt x="64" y="1389"/>
                    <a:pt x="128" y="1414"/>
                  </a:cubicBezTo>
                  <a:cubicBezTo>
                    <a:pt x="486" y="1491"/>
                    <a:pt x="870" y="1453"/>
                    <a:pt x="1228" y="1517"/>
                  </a:cubicBezTo>
                  <a:cubicBezTo>
                    <a:pt x="1650" y="1619"/>
                    <a:pt x="2084" y="1683"/>
                    <a:pt x="2506" y="1721"/>
                  </a:cubicBezTo>
                  <a:cubicBezTo>
                    <a:pt x="2786" y="1735"/>
                    <a:pt x="3077" y="1762"/>
                    <a:pt x="3362" y="1762"/>
                  </a:cubicBezTo>
                  <a:cubicBezTo>
                    <a:pt x="3872" y="1762"/>
                    <a:pt x="4362" y="1676"/>
                    <a:pt x="4732" y="1274"/>
                  </a:cubicBezTo>
                  <a:cubicBezTo>
                    <a:pt x="4962" y="1005"/>
                    <a:pt x="4847" y="634"/>
                    <a:pt x="4629" y="417"/>
                  </a:cubicBezTo>
                  <a:cubicBezTo>
                    <a:pt x="4308" y="109"/>
                    <a:pt x="3753" y="0"/>
                    <a:pt x="3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3" name="Google Shape;3543;p21"/>
            <p:cNvSpPr/>
            <p:nvPr/>
          </p:nvSpPr>
          <p:spPr>
            <a:xfrm rot="291202">
              <a:off x="2575676" y="772023"/>
              <a:ext cx="340042" cy="130043"/>
            </a:xfrm>
            <a:custGeom>
              <a:avLst/>
              <a:gdLst/>
              <a:ahLst/>
              <a:cxnLst/>
              <a:rect l="l" t="t" r="r" b="b"/>
              <a:pathLst>
                <a:path w="7434" h="2843" extrusionOk="0">
                  <a:moveTo>
                    <a:pt x="5289" y="0"/>
                  </a:moveTo>
                  <a:cubicBezTo>
                    <a:pt x="4490" y="0"/>
                    <a:pt x="3667" y="175"/>
                    <a:pt x="2983" y="394"/>
                  </a:cubicBezTo>
                  <a:cubicBezTo>
                    <a:pt x="1807" y="765"/>
                    <a:pt x="438" y="1494"/>
                    <a:pt x="16" y="2747"/>
                  </a:cubicBezTo>
                  <a:lnTo>
                    <a:pt x="29" y="2734"/>
                  </a:lnTo>
                  <a:lnTo>
                    <a:pt x="29" y="2734"/>
                  </a:lnTo>
                  <a:cubicBezTo>
                    <a:pt x="0" y="2792"/>
                    <a:pt x="43" y="2842"/>
                    <a:pt x="88" y="2842"/>
                  </a:cubicBezTo>
                  <a:cubicBezTo>
                    <a:pt x="103" y="2842"/>
                    <a:pt x="119" y="2837"/>
                    <a:pt x="131" y="2824"/>
                  </a:cubicBezTo>
                  <a:cubicBezTo>
                    <a:pt x="1244" y="2095"/>
                    <a:pt x="2523" y="1673"/>
                    <a:pt x="3853" y="1609"/>
                  </a:cubicBezTo>
                  <a:cubicBezTo>
                    <a:pt x="4078" y="1596"/>
                    <a:pt x="4306" y="1594"/>
                    <a:pt x="4536" y="1594"/>
                  </a:cubicBezTo>
                  <a:cubicBezTo>
                    <a:pt x="4644" y="1594"/>
                    <a:pt x="4753" y="1595"/>
                    <a:pt x="4862" y="1595"/>
                  </a:cubicBezTo>
                  <a:cubicBezTo>
                    <a:pt x="5676" y="1595"/>
                    <a:pt x="6494" y="1569"/>
                    <a:pt x="7216" y="1136"/>
                  </a:cubicBezTo>
                  <a:cubicBezTo>
                    <a:pt x="7433" y="970"/>
                    <a:pt x="7433" y="650"/>
                    <a:pt x="7216" y="484"/>
                  </a:cubicBezTo>
                  <a:cubicBezTo>
                    <a:pt x="6662" y="133"/>
                    <a:pt x="5985" y="0"/>
                    <a:pt x="5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4" name="Google Shape;3544;p21"/>
            <p:cNvSpPr/>
            <p:nvPr/>
          </p:nvSpPr>
          <p:spPr>
            <a:xfrm rot="291202">
              <a:off x="2575904" y="666300"/>
              <a:ext cx="280807" cy="239503"/>
            </a:xfrm>
            <a:custGeom>
              <a:avLst/>
              <a:gdLst/>
              <a:ahLst/>
              <a:cxnLst/>
              <a:rect l="l" t="t" r="r" b="b"/>
              <a:pathLst>
                <a:path w="6139" h="5236" extrusionOk="0">
                  <a:moveTo>
                    <a:pt x="4705" y="0"/>
                  </a:moveTo>
                  <a:cubicBezTo>
                    <a:pt x="3489" y="0"/>
                    <a:pt x="2322" y="965"/>
                    <a:pt x="1535" y="1816"/>
                  </a:cubicBezTo>
                  <a:cubicBezTo>
                    <a:pt x="653" y="2762"/>
                    <a:pt x="1" y="3785"/>
                    <a:pt x="39" y="5115"/>
                  </a:cubicBezTo>
                  <a:lnTo>
                    <a:pt x="39" y="5102"/>
                  </a:lnTo>
                  <a:cubicBezTo>
                    <a:pt x="47" y="5190"/>
                    <a:pt x="116" y="5235"/>
                    <a:pt x="186" y="5235"/>
                  </a:cubicBezTo>
                  <a:cubicBezTo>
                    <a:pt x="239" y="5235"/>
                    <a:pt x="293" y="5209"/>
                    <a:pt x="321" y="5154"/>
                  </a:cubicBezTo>
                  <a:cubicBezTo>
                    <a:pt x="743" y="3952"/>
                    <a:pt x="1714" y="3146"/>
                    <a:pt x="2904" y="2750"/>
                  </a:cubicBezTo>
                  <a:cubicBezTo>
                    <a:pt x="3901" y="2404"/>
                    <a:pt x="5078" y="2315"/>
                    <a:pt x="5794" y="1445"/>
                  </a:cubicBezTo>
                  <a:cubicBezTo>
                    <a:pt x="6139" y="1036"/>
                    <a:pt x="5960" y="320"/>
                    <a:pt x="5448" y="128"/>
                  </a:cubicBezTo>
                  <a:cubicBezTo>
                    <a:pt x="5201" y="40"/>
                    <a:pt x="4952" y="0"/>
                    <a:pt x="47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5" name="Google Shape;3545;p21"/>
            <p:cNvSpPr/>
            <p:nvPr/>
          </p:nvSpPr>
          <p:spPr>
            <a:xfrm rot="291202">
              <a:off x="2404643" y="586489"/>
              <a:ext cx="190742" cy="198198"/>
            </a:xfrm>
            <a:custGeom>
              <a:avLst/>
              <a:gdLst/>
              <a:ahLst/>
              <a:cxnLst/>
              <a:rect l="l" t="t" r="r" b="b"/>
              <a:pathLst>
                <a:path w="4170" h="4333" extrusionOk="0">
                  <a:moveTo>
                    <a:pt x="2838" y="1"/>
                  </a:moveTo>
                  <a:cubicBezTo>
                    <a:pt x="1975" y="1"/>
                    <a:pt x="1245" y="992"/>
                    <a:pt x="858" y="1682"/>
                  </a:cubicBezTo>
                  <a:cubicBezTo>
                    <a:pt x="628" y="2117"/>
                    <a:pt x="512" y="2667"/>
                    <a:pt x="359" y="3140"/>
                  </a:cubicBezTo>
                  <a:cubicBezTo>
                    <a:pt x="244" y="3485"/>
                    <a:pt x="1" y="3907"/>
                    <a:pt x="39" y="4278"/>
                  </a:cubicBezTo>
                  <a:cubicBezTo>
                    <a:pt x="39" y="4310"/>
                    <a:pt x="65" y="4333"/>
                    <a:pt x="96" y="4333"/>
                  </a:cubicBezTo>
                  <a:cubicBezTo>
                    <a:pt x="102" y="4333"/>
                    <a:pt x="109" y="4332"/>
                    <a:pt x="116" y="4329"/>
                  </a:cubicBezTo>
                  <a:cubicBezTo>
                    <a:pt x="692" y="4253"/>
                    <a:pt x="1293" y="3498"/>
                    <a:pt x="1766" y="3179"/>
                  </a:cubicBezTo>
                  <a:cubicBezTo>
                    <a:pt x="2431" y="2705"/>
                    <a:pt x="3684" y="2283"/>
                    <a:pt x="3965" y="1478"/>
                  </a:cubicBezTo>
                  <a:cubicBezTo>
                    <a:pt x="4170" y="915"/>
                    <a:pt x="3940" y="442"/>
                    <a:pt x="3428" y="161"/>
                  </a:cubicBezTo>
                  <a:cubicBezTo>
                    <a:pt x="3226" y="49"/>
                    <a:pt x="3029" y="1"/>
                    <a:pt x="2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6" name="Google Shape;3546;p21"/>
            <p:cNvSpPr/>
            <p:nvPr/>
          </p:nvSpPr>
          <p:spPr>
            <a:xfrm rot="291202">
              <a:off x="2378446" y="504243"/>
              <a:ext cx="118196" cy="271659"/>
            </a:xfrm>
            <a:custGeom>
              <a:avLst/>
              <a:gdLst/>
              <a:ahLst/>
              <a:cxnLst/>
              <a:rect l="l" t="t" r="r" b="b"/>
              <a:pathLst>
                <a:path w="2584" h="5939" extrusionOk="0">
                  <a:moveTo>
                    <a:pt x="1640" y="0"/>
                  </a:moveTo>
                  <a:cubicBezTo>
                    <a:pt x="1480" y="0"/>
                    <a:pt x="1312" y="61"/>
                    <a:pt x="1152" y="203"/>
                  </a:cubicBezTo>
                  <a:cubicBezTo>
                    <a:pt x="346" y="893"/>
                    <a:pt x="90" y="2006"/>
                    <a:pt x="39" y="3029"/>
                  </a:cubicBezTo>
                  <a:cubicBezTo>
                    <a:pt x="1" y="3962"/>
                    <a:pt x="1" y="5101"/>
                    <a:pt x="602" y="5881"/>
                  </a:cubicBezTo>
                  <a:cubicBezTo>
                    <a:pt x="627" y="5919"/>
                    <a:pt x="666" y="5938"/>
                    <a:pt x="704" y="5938"/>
                  </a:cubicBezTo>
                  <a:cubicBezTo>
                    <a:pt x="742" y="5938"/>
                    <a:pt x="781" y="5919"/>
                    <a:pt x="806" y="5881"/>
                  </a:cubicBezTo>
                  <a:lnTo>
                    <a:pt x="819" y="5881"/>
                  </a:lnTo>
                  <a:cubicBezTo>
                    <a:pt x="1241" y="5241"/>
                    <a:pt x="1292" y="4461"/>
                    <a:pt x="1459" y="3732"/>
                  </a:cubicBezTo>
                  <a:cubicBezTo>
                    <a:pt x="1650" y="2824"/>
                    <a:pt x="2136" y="2044"/>
                    <a:pt x="2418" y="1175"/>
                  </a:cubicBezTo>
                  <a:cubicBezTo>
                    <a:pt x="2584" y="628"/>
                    <a:pt x="2154" y="0"/>
                    <a:pt x="16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7" name="Google Shape;3547;p21"/>
            <p:cNvSpPr/>
            <p:nvPr/>
          </p:nvSpPr>
          <p:spPr>
            <a:xfrm rot="291202">
              <a:off x="2328959" y="451115"/>
              <a:ext cx="113896" cy="326915"/>
            </a:xfrm>
            <a:custGeom>
              <a:avLst/>
              <a:gdLst/>
              <a:ahLst/>
              <a:cxnLst/>
              <a:rect l="l" t="t" r="r" b="b"/>
              <a:pathLst>
                <a:path w="2490" h="7147" extrusionOk="0">
                  <a:moveTo>
                    <a:pt x="1265" y="1"/>
                  </a:moveTo>
                  <a:cubicBezTo>
                    <a:pt x="1261" y="1"/>
                    <a:pt x="1258" y="1"/>
                    <a:pt x="1254" y="1"/>
                  </a:cubicBezTo>
                  <a:cubicBezTo>
                    <a:pt x="1" y="14"/>
                    <a:pt x="116" y="2789"/>
                    <a:pt x="180" y="3530"/>
                  </a:cubicBezTo>
                  <a:cubicBezTo>
                    <a:pt x="269" y="4771"/>
                    <a:pt x="908" y="6369"/>
                    <a:pt x="1931" y="7124"/>
                  </a:cubicBezTo>
                  <a:cubicBezTo>
                    <a:pt x="1954" y="7139"/>
                    <a:pt x="1981" y="7146"/>
                    <a:pt x="2007" y="7146"/>
                  </a:cubicBezTo>
                  <a:cubicBezTo>
                    <a:pt x="2068" y="7146"/>
                    <a:pt x="2127" y="7106"/>
                    <a:pt x="2136" y="7034"/>
                  </a:cubicBezTo>
                  <a:cubicBezTo>
                    <a:pt x="2264" y="5640"/>
                    <a:pt x="1893" y="4157"/>
                    <a:pt x="1842" y="2750"/>
                  </a:cubicBezTo>
                  <a:cubicBezTo>
                    <a:pt x="1816" y="2036"/>
                    <a:pt x="2490" y="1"/>
                    <a:pt x="1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8" name="Google Shape;3548;p21"/>
            <p:cNvSpPr/>
            <p:nvPr/>
          </p:nvSpPr>
          <p:spPr>
            <a:xfrm rot="291202">
              <a:off x="1934248" y="1559606"/>
              <a:ext cx="182234" cy="304455"/>
            </a:xfrm>
            <a:custGeom>
              <a:avLst/>
              <a:gdLst/>
              <a:ahLst/>
              <a:cxnLst/>
              <a:rect l="l" t="t" r="r" b="b"/>
              <a:pathLst>
                <a:path w="3984" h="6656" extrusionOk="0">
                  <a:moveTo>
                    <a:pt x="3899" y="1"/>
                  </a:moveTo>
                  <a:cubicBezTo>
                    <a:pt x="3891" y="1"/>
                    <a:pt x="3882" y="2"/>
                    <a:pt x="3874" y="6"/>
                  </a:cubicBezTo>
                  <a:cubicBezTo>
                    <a:pt x="1611" y="1477"/>
                    <a:pt x="869" y="4098"/>
                    <a:pt x="38" y="6515"/>
                  </a:cubicBezTo>
                  <a:cubicBezTo>
                    <a:pt x="1" y="6599"/>
                    <a:pt x="72" y="6656"/>
                    <a:pt x="143" y="6656"/>
                  </a:cubicBezTo>
                  <a:cubicBezTo>
                    <a:pt x="170" y="6656"/>
                    <a:pt x="196" y="6648"/>
                    <a:pt x="217" y="6630"/>
                  </a:cubicBezTo>
                  <a:cubicBezTo>
                    <a:pt x="2340" y="4994"/>
                    <a:pt x="2442" y="2129"/>
                    <a:pt x="3951" y="83"/>
                  </a:cubicBezTo>
                  <a:cubicBezTo>
                    <a:pt x="3983" y="51"/>
                    <a:pt x="3943" y="1"/>
                    <a:pt x="3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9" name="Google Shape;3549;p21"/>
            <p:cNvSpPr/>
            <p:nvPr/>
          </p:nvSpPr>
          <p:spPr>
            <a:xfrm rot="291202">
              <a:off x="1911634" y="1256764"/>
              <a:ext cx="118379" cy="374897"/>
            </a:xfrm>
            <a:custGeom>
              <a:avLst/>
              <a:gdLst/>
              <a:ahLst/>
              <a:cxnLst/>
              <a:rect l="l" t="t" r="r" b="b"/>
              <a:pathLst>
                <a:path w="2588" h="8196" extrusionOk="0">
                  <a:moveTo>
                    <a:pt x="2486" y="0"/>
                  </a:moveTo>
                  <a:cubicBezTo>
                    <a:pt x="2463" y="0"/>
                    <a:pt x="2442" y="11"/>
                    <a:pt x="2430" y="35"/>
                  </a:cubicBezTo>
                  <a:cubicBezTo>
                    <a:pt x="1701" y="1467"/>
                    <a:pt x="1445" y="3066"/>
                    <a:pt x="895" y="4562"/>
                  </a:cubicBezTo>
                  <a:cubicBezTo>
                    <a:pt x="512" y="5636"/>
                    <a:pt x="0" y="7043"/>
                    <a:pt x="486" y="8155"/>
                  </a:cubicBezTo>
                  <a:cubicBezTo>
                    <a:pt x="503" y="8183"/>
                    <a:pt x="529" y="8196"/>
                    <a:pt x="555" y="8196"/>
                  </a:cubicBezTo>
                  <a:cubicBezTo>
                    <a:pt x="590" y="8196"/>
                    <a:pt x="625" y="8173"/>
                    <a:pt x="639" y="8129"/>
                  </a:cubicBezTo>
                  <a:lnTo>
                    <a:pt x="639" y="8142"/>
                  </a:lnTo>
                  <a:cubicBezTo>
                    <a:pt x="1010" y="6902"/>
                    <a:pt x="1650" y="5802"/>
                    <a:pt x="2059" y="4575"/>
                  </a:cubicBezTo>
                  <a:cubicBezTo>
                    <a:pt x="2545" y="3155"/>
                    <a:pt x="2187" y="1569"/>
                    <a:pt x="2570" y="99"/>
                  </a:cubicBezTo>
                  <a:cubicBezTo>
                    <a:pt x="2588" y="47"/>
                    <a:pt x="2534" y="0"/>
                    <a:pt x="2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0" name="Google Shape;3550;p21"/>
            <p:cNvSpPr/>
            <p:nvPr/>
          </p:nvSpPr>
          <p:spPr>
            <a:xfrm rot="291202">
              <a:off x="1642464" y="1402732"/>
              <a:ext cx="290687" cy="276965"/>
            </a:xfrm>
            <a:custGeom>
              <a:avLst/>
              <a:gdLst/>
              <a:ahLst/>
              <a:cxnLst/>
              <a:rect l="l" t="t" r="r" b="b"/>
              <a:pathLst>
                <a:path w="6355" h="6055" extrusionOk="0">
                  <a:moveTo>
                    <a:pt x="235" y="1"/>
                  </a:moveTo>
                  <a:cubicBezTo>
                    <a:pt x="76" y="1"/>
                    <a:pt x="1" y="244"/>
                    <a:pt x="180" y="311"/>
                  </a:cubicBezTo>
                  <a:cubicBezTo>
                    <a:pt x="1458" y="1257"/>
                    <a:pt x="2111" y="2408"/>
                    <a:pt x="3095" y="3610"/>
                  </a:cubicBezTo>
                  <a:cubicBezTo>
                    <a:pt x="3939" y="4684"/>
                    <a:pt x="5039" y="5515"/>
                    <a:pt x="6292" y="6052"/>
                  </a:cubicBezTo>
                  <a:cubicBezTo>
                    <a:pt x="6297" y="6054"/>
                    <a:pt x="6302" y="6055"/>
                    <a:pt x="6307" y="6055"/>
                  </a:cubicBezTo>
                  <a:cubicBezTo>
                    <a:pt x="6337" y="6055"/>
                    <a:pt x="6354" y="6023"/>
                    <a:pt x="6343" y="6001"/>
                  </a:cubicBezTo>
                  <a:cubicBezTo>
                    <a:pt x="4783" y="3572"/>
                    <a:pt x="3325" y="758"/>
                    <a:pt x="308" y="17"/>
                  </a:cubicBezTo>
                  <a:cubicBezTo>
                    <a:pt x="282" y="6"/>
                    <a:pt x="257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1" name="Google Shape;3551;p21"/>
            <p:cNvSpPr/>
            <p:nvPr/>
          </p:nvSpPr>
          <p:spPr>
            <a:xfrm rot="291202">
              <a:off x="1668133" y="1640514"/>
              <a:ext cx="254963" cy="313421"/>
            </a:xfrm>
            <a:custGeom>
              <a:avLst/>
              <a:gdLst/>
              <a:ahLst/>
              <a:cxnLst/>
              <a:rect l="l" t="t" r="r" b="b"/>
              <a:pathLst>
                <a:path w="5574" h="6852" extrusionOk="0">
                  <a:moveTo>
                    <a:pt x="97" y="0"/>
                  </a:moveTo>
                  <a:cubicBezTo>
                    <a:pt x="40" y="0"/>
                    <a:pt x="0" y="83"/>
                    <a:pt x="41" y="134"/>
                  </a:cubicBezTo>
                  <a:cubicBezTo>
                    <a:pt x="1217" y="1336"/>
                    <a:pt x="2087" y="2691"/>
                    <a:pt x="2854" y="4175"/>
                  </a:cubicBezTo>
                  <a:cubicBezTo>
                    <a:pt x="3493" y="5415"/>
                    <a:pt x="4184" y="6285"/>
                    <a:pt x="5501" y="6847"/>
                  </a:cubicBezTo>
                  <a:cubicBezTo>
                    <a:pt x="5507" y="6851"/>
                    <a:pt x="5513" y="6852"/>
                    <a:pt x="5519" y="6852"/>
                  </a:cubicBezTo>
                  <a:cubicBezTo>
                    <a:pt x="5558" y="6852"/>
                    <a:pt x="5573" y="6780"/>
                    <a:pt x="5539" y="6758"/>
                  </a:cubicBezTo>
                  <a:cubicBezTo>
                    <a:pt x="4210" y="5812"/>
                    <a:pt x="4005" y="3893"/>
                    <a:pt x="3007" y="2640"/>
                  </a:cubicBezTo>
                  <a:cubicBezTo>
                    <a:pt x="2189" y="1630"/>
                    <a:pt x="1217" y="748"/>
                    <a:pt x="143" y="19"/>
                  </a:cubicBezTo>
                  <a:cubicBezTo>
                    <a:pt x="127" y="6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2" name="Google Shape;3552;p21"/>
            <p:cNvSpPr/>
            <p:nvPr/>
          </p:nvSpPr>
          <p:spPr>
            <a:xfrm rot="291202">
              <a:off x="1887614" y="1870165"/>
              <a:ext cx="201720" cy="290779"/>
            </a:xfrm>
            <a:custGeom>
              <a:avLst/>
              <a:gdLst/>
              <a:ahLst/>
              <a:cxnLst/>
              <a:rect l="l" t="t" r="r" b="b"/>
              <a:pathLst>
                <a:path w="4410" h="6357" extrusionOk="0">
                  <a:moveTo>
                    <a:pt x="4270" y="0"/>
                  </a:moveTo>
                  <a:cubicBezTo>
                    <a:pt x="4252" y="0"/>
                    <a:pt x="4233" y="4"/>
                    <a:pt x="4214" y="14"/>
                  </a:cubicBezTo>
                  <a:cubicBezTo>
                    <a:pt x="3242" y="525"/>
                    <a:pt x="2475" y="1356"/>
                    <a:pt x="2040" y="2367"/>
                  </a:cubicBezTo>
                  <a:cubicBezTo>
                    <a:pt x="1427" y="3658"/>
                    <a:pt x="979" y="5090"/>
                    <a:pt x="46" y="6203"/>
                  </a:cubicBezTo>
                  <a:cubicBezTo>
                    <a:pt x="1" y="6248"/>
                    <a:pt x="24" y="6351"/>
                    <a:pt x="99" y="6351"/>
                  </a:cubicBezTo>
                  <a:cubicBezTo>
                    <a:pt x="110" y="6351"/>
                    <a:pt x="122" y="6348"/>
                    <a:pt x="135" y="6344"/>
                  </a:cubicBezTo>
                  <a:lnTo>
                    <a:pt x="135" y="6356"/>
                  </a:lnTo>
                  <a:cubicBezTo>
                    <a:pt x="2820" y="5384"/>
                    <a:pt x="3115" y="2328"/>
                    <a:pt x="4368" y="154"/>
                  </a:cubicBezTo>
                  <a:cubicBezTo>
                    <a:pt x="4409" y="81"/>
                    <a:pt x="4349" y="0"/>
                    <a:pt x="4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3" name="Google Shape;3553;p21"/>
            <p:cNvSpPr/>
            <p:nvPr/>
          </p:nvSpPr>
          <p:spPr>
            <a:xfrm rot="291202">
              <a:off x="1604020" y="1883258"/>
              <a:ext cx="277148" cy="262190"/>
            </a:xfrm>
            <a:custGeom>
              <a:avLst/>
              <a:gdLst/>
              <a:ahLst/>
              <a:cxnLst/>
              <a:rect l="l" t="t" r="r" b="b"/>
              <a:pathLst>
                <a:path w="6059" h="5732" extrusionOk="0">
                  <a:moveTo>
                    <a:pt x="106" y="1"/>
                  </a:moveTo>
                  <a:cubicBezTo>
                    <a:pt x="41" y="1"/>
                    <a:pt x="0" y="80"/>
                    <a:pt x="52" y="142"/>
                  </a:cubicBezTo>
                  <a:cubicBezTo>
                    <a:pt x="909" y="1293"/>
                    <a:pt x="1331" y="2406"/>
                    <a:pt x="2533" y="3288"/>
                  </a:cubicBezTo>
                  <a:cubicBezTo>
                    <a:pt x="3032" y="3659"/>
                    <a:pt x="3543" y="4042"/>
                    <a:pt x="4055" y="4413"/>
                  </a:cubicBezTo>
                  <a:cubicBezTo>
                    <a:pt x="4656" y="4848"/>
                    <a:pt x="5436" y="5129"/>
                    <a:pt x="5922" y="5705"/>
                  </a:cubicBezTo>
                  <a:cubicBezTo>
                    <a:pt x="5937" y="5724"/>
                    <a:pt x="5955" y="5731"/>
                    <a:pt x="5973" y="5731"/>
                  </a:cubicBezTo>
                  <a:cubicBezTo>
                    <a:pt x="6016" y="5731"/>
                    <a:pt x="6059" y="5686"/>
                    <a:pt x="6050" y="5641"/>
                  </a:cubicBezTo>
                  <a:cubicBezTo>
                    <a:pt x="5807" y="4401"/>
                    <a:pt x="5039" y="3838"/>
                    <a:pt x="4080" y="3109"/>
                  </a:cubicBezTo>
                  <a:cubicBezTo>
                    <a:pt x="3339" y="2559"/>
                    <a:pt x="2571" y="2048"/>
                    <a:pt x="1868" y="1472"/>
                  </a:cubicBezTo>
                  <a:cubicBezTo>
                    <a:pt x="1267" y="986"/>
                    <a:pt x="832" y="411"/>
                    <a:pt x="154" y="14"/>
                  </a:cubicBezTo>
                  <a:cubicBezTo>
                    <a:pt x="138" y="5"/>
                    <a:pt x="12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4" name="Google Shape;3554;p21"/>
            <p:cNvSpPr/>
            <p:nvPr/>
          </p:nvSpPr>
          <p:spPr>
            <a:xfrm rot="291202">
              <a:off x="1683986" y="2101003"/>
              <a:ext cx="157625" cy="212103"/>
            </a:xfrm>
            <a:custGeom>
              <a:avLst/>
              <a:gdLst/>
              <a:ahLst/>
              <a:cxnLst/>
              <a:rect l="l" t="t" r="r" b="b"/>
              <a:pathLst>
                <a:path w="3446" h="4637" extrusionOk="0">
                  <a:moveTo>
                    <a:pt x="84" y="1"/>
                  </a:moveTo>
                  <a:cubicBezTo>
                    <a:pt x="37" y="1"/>
                    <a:pt x="0" y="54"/>
                    <a:pt x="21" y="114"/>
                  </a:cubicBezTo>
                  <a:cubicBezTo>
                    <a:pt x="507" y="984"/>
                    <a:pt x="1057" y="1828"/>
                    <a:pt x="1581" y="2685"/>
                  </a:cubicBezTo>
                  <a:cubicBezTo>
                    <a:pt x="2080" y="3516"/>
                    <a:pt x="2438" y="4181"/>
                    <a:pt x="3333" y="4628"/>
                  </a:cubicBezTo>
                  <a:cubicBezTo>
                    <a:pt x="3344" y="4634"/>
                    <a:pt x="3355" y="4636"/>
                    <a:pt x="3366" y="4636"/>
                  </a:cubicBezTo>
                  <a:cubicBezTo>
                    <a:pt x="3408" y="4636"/>
                    <a:pt x="3445" y="4602"/>
                    <a:pt x="3435" y="4552"/>
                  </a:cubicBezTo>
                  <a:cubicBezTo>
                    <a:pt x="3141" y="3657"/>
                    <a:pt x="3077" y="2813"/>
                    <a:pt x="2489" y="2033"/>
                  </a:cubicBezTo>
                  <a:cubicBezTo>
                    <a:pt x="1849" y="1214"/>
                    <a:pt x="1005" y="549"/>
                    <a:pt x="123" y="12"/>
                  </a:cubicBezTo>
                  <a:cubicBezTo>
                    <a:pt x="110" y="4"/>
                    <a:pt x="97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5" name="Google Shape;3555;p21"/>
            <p:cNvSpPr/>
            <p:nvPr/>
          </p:nvSpPr>
          <p:spPr>
            <a:xfrm rot="291202">
              <a:off x="1796404" y="2359221"/>
              <a:ext cx="207712" cy="182417"/>
            </a:xfrm>
            <a:custGeom>
              <a:avLst/>
              <a:gdLst/>
              <a:ahLst/>
              <a:cxnLst/>
              <a:rect l="l" t="t" r="r" b="b"/>
              <a:pathLst>
                <a:path w="4541" h="3988" extrusionOk="0">
                  <a:moveTo>
                    <a:pt x="4441" y="0"/>
                  </a:moveTo>
                  <a:cubicBezTo>
                    <a:pt x="4422" y="0"/>
                    <a:pt x="4404" y="7"/>
                    <a:pt x="4387" y="24"/>
                  </a:cubicBezTo>
                  <a:cubicBezTo>
                    <a:pt x="3569" y="765"/>
                    <a:pt x="2546" y="1047"/>
                    <a:pt x="1702" y="1750"/>
                  </a:cubicBezTo>
                  <a:cubicBezTo>
                    <a:pt x="973" y="2364"/>
                    <a:pt x="551" y="3144"/>
                    <a:pt x="14" y="3911"/>
                  </a:cubicBezTo>
                  <a:cubicBezTo>
                    <a:pt x="1" y="3949"/>
                    <a:pt x="26" y="3988"/>
                    <a:pt x="65" y="3988"/>
                  </a:cubicBezTo>
                  <a:cubicBezTo>
                    <a:pt x="2111" y="3515"/>
                    <a:pt x="3543" y="1878"/>
                    <a:pt x="4502" y="126"/>
                  </a:cubicBezTo>
                  <a:cubicBezTo>
                    <a:pt x="4540" y="60"/>
                    <a:pt x="4493" y="0"/>
                    <a:pt x="4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6" name="Google Shape;3556;p21"/>
            <p:cNvSpPr/>
            <p:nvPr/>
          </p:nvSpPr>
          <p:spPr>
            <a:xfrm rot="291202">
              <a:off x="1690794" y="2348014"/>
              <a:ext cx="124920" cy="124142"/>
            </a:xfrm>
            <a:custGeom>
              <a:avLst/>
              <a:gdLst/>
              <a:ahLst/>
              <a:cxnLst/>
              <a:rect l="l" t="t" r="r" b="b"/>
              <a:pathLst>
                <a:path w="2731" h="2714" extrusionOk="0">
                  <a:moveTo>
                    <a:pt x="210" y="1"/>
                  </a:moveTo>
                  <a:cubicBezTo>
                    <a:pt x="100" y="1"/>
                    <a:pt x="1" y="141"/>
                    <a:pt x="97" y="237"/>
                  </a:cubicBezTo>
                  <a:cubicBezTo>
                    <a:pt x="621" y="723"/>
                    <a:pt x="941" y="1336"/>
                    <a:pt x="1324" y="1937"/>
                  </a:cubicBezTo>
                  <a:cubicBezTo>
                    <a:pt x="1593" y="2347"/>
                    <a:pt x="2053" y="2487"/>
                    <a:pt x="2462" y="2705"/>
                  </a:cubicBezTo>
                  <a:cubicBezTo>
                    <a:pt x="2481" y="2710"/>
                    <a:pt x="2500" y="2713"/>
                    <a:pt x="2517" y="2713"/>
                  </a:cubicBezTo>
                  <a:cubicBezTo>
                    <a:pt x="2652" y="2713"/>
                    <a:pt x="2731" y="2551"/>
                    <a:pt x="2629" y="2449"/>
                  </a:cubicBezTo>
                  <a:cubicBezTo>
                    <a:pt x="2232" y="2142"/>
                    <a:pt x="2002" y="1567"/>
                    <a:pt x="1644" y="1196"/>
                  </a:cubicBezTo>
                  <a:cubicBezTo>
                    <a:pt x="1248" y="735"/>
                    <a:pt x="787" y="339"/>
                    <a:pt x="276" y="19"/>
                  </a:cubicBezTo>
                  <a:cubicBezTo>
                    <a:pt x="254" y="6"/>
                    <a:pt x="232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7" name="Google Shape;3557;p21"/>
            <p:cNvSpPr/>
            <p:nvPr/>
          </p:nvSpPr>
          <p:spPr>
            <a:xfrm rot="291202">
              <a:off x="1809587" y="2596613"/>
              <a:ext cx="177706" cy="226375"/>
            </a:xfrm>
            <a:custGeom>
              <a:avLst/>
              <a:gdLst/>
              <a:ahLst/>
              <a:cxnLst/>
              <a:rect l="l" t="t" r="r" b="b"/>
              <a:pathLst>
                <a:path w="3885" h="4949" extrusionOk="0">
                  <a:moveTo>
                    <a:pt x="3779" y="0"/>
                  </a:moveTo>
                  <a:cubicBezTo>
                    <a:pt x="3759" y="0"/>
                    <a:pt x="3739" y="9"/>
                    <a:pt x="3721" y="30"/>
                  </a:cubicBezTo>
                  <a:cubicBezTo>
                    <a:pt x="2430" y="1654"/>
                    <a:pt x="652" y="2805"/>
                    <a:pt x="0" y="4889"/>
                  </a:cubicBezTo>
                  <a:cubicBezTo>
                    <a:pt x="0" y="4919"/>
                    <a:pt x="23" y="4948"/>
                    <a:pt x="51" y="4948"/>
                  </a:cubicBezTo>
                  <a:cubicBezTo>
                    <a:pt x="60" y="4948"/>
                    <a:pt x="68" y="4946"/>
                    <a:pt x="77" y="4940"/>
                  </a:cubicBezTo>
                  <a:cubicBezTo>
                    <a:pt x="2008" y="3815"/>
                    <a:pt x="3414" y="2344"/>
                    <a:pt x="3875" y="119"/>
                  </a:cubicBezTo>
                  <a:cubicBezTo>
                    <a:pt x="3884" y="63"/>
                    <a:pt x="3832" y="0"/>
                    <a:pt x="3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8" name="Google Shape;3558;p21"/>
            <p:cNvSpPr/>
            <p:nvPr/>
          </p:nvSpPr>
          <p:spPr>
            <a:xfrm rot="291202">
              <a:off x="1608075" y="2464248"/>
              <a:ext cx="176928" cy="198793"/>
            </a:xfrm>
            <a:custGeom>
              <a:avLst/>
              <a:gdLst/>
              <a:ahLst/>
              <a:cxnLst/>
              <a:rect l="l" t="t" r="r" b="b"/>
              <a:pathLst>
                <a:path w="3868" h="4346" extrusionOk="0">
                  <a:moveTo>
                    <a:pt x="158" y="1"/>
                  </a:moveTo>
                  <a:cubicBezTo>
                    <a:pt x="55" y="1"/>
                    <a:pt x="1" y="131"/>
                    <a:pt x="69" y="211"/>
                  </a:cubicBezTo>
                  <a:cubicBezTo>
                    <a:pt x="1323" y="1528"/>
                    <a:pt x="1860" y="3843"/>
                    <a:pt x="3842" y="4342"/>
                  </a:cubicBezTo>
                  <a:cubicBezTo>
                    <a:pt x="3844" y="4344"/>
                    <a:pt x="3847" y="4345"/>
                    <a:pt x="3849" y="4345"/>
                  </a:cubicBezTo>
                  <a:cubicBezTo>
                    <a:pt x="3859" y="4345"/>
                    <a:pt x="3867" y="4326"/>
                    <a:pt x="3867" y="4316"/>
                  </a:cubicBezTo>
                  <a:cubicBezTo>
                    <a:pt x="3228" y="2500"/>
                    <a:pt x="2077" y="697"/>
                    <a:pt x="197" y="7"/>
                  </a:cubicBezTo>
                  <a:cubicBezTo>
                    <a:pt x="184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9" name="Google Shape;3559;p21"/>
            <p:cNvSpPr/>
            <p:nvPr/>
          </p:nvSpPr>
          <p:spPr>
            <a:xfrm rot="291202">
              <a:off x="1702266" y="2791656"/>
              <a:ext cx="118333" cy="104062"/>
            </a:xfrm>
            <a:custGeom>
              <a:avLst/>
              <a:gdLst/>
              <a:ahLst/>
              <a:cxnLst/>
              <a:rect l="l" t="t" r="r" b="b"/>
              <a:pathLst>
                <a:path w="2587" h="2275" extrusionOk="0">
                  <a:moveTo>
                    <a:pt x="119" y="1"/>
                  </a:moveTo>
                  <a:cubicBezTo>
                    <a:pt x="61" y="1"/>
                    <a:pt x="0" y="63"/>
                    <a:pt x="42" y="126"/>
                  </a:cubicBezTo>
                  <a:cubicBezTo>
                    <a:pt x="375" y="599"/>
                    <a:pt x="579" y="1200"/>
                    <a:pt x="976" y="1635"/>
                  </a:cubicBezTo>
                  <a:cubicBezTo>
                    <a:pt x="1167" y="1878"/>
                    <a:pt x="1398" y="2070"/>
                    <a:pt x="1653" y="2223"/>
                  </a:cubicBezTo>
                  <a:cubicBezTo>
                    <a:pt x="1729" y="2261"/>
                    <a:pt x="1809" y="2274"/>
                    <a:pt x="1893" y="2274"/>
                  </a:cubicBezTo>
                  <a:cubicBezTo>
                    <a:pt x="2094" y="2274"/>
                    <a:pt x="2312" y="2198"/>
                    <a:pt x="2510" y="2198"/>
                  </a:cubicBezTo>
                  <a:cubicBezTo>
                    <a:pt x="2574" y="2185"/>
                    <a:pt x="2587" y="2083"/>
                    <a:pt x="2523" y="2057"/>
                  </a:cubicBezTo>
                  <a:cubicBezTo>
                    <a:pt x="2306" y="1993"/>
                    <a:pt x="2152" y="1571"/>
                    <a:pt x="1960" y="1430"/>
                  </a:cubicBezTo>
                  <a:cubicBezTo>
                    <a:pt x="1756" y="1290"/>
                    <a:pt x="1551" y="1085"/>
                    <a:pt x="1334" y="919"/>
                  </a:cubicBezTo>
                  <a:cubicBezTo>
                    <a:pt x="937" y="625"/>
                    <a:pt x="566" y="280"/>
                    <a:pt x="157" y="11"/>
                  </a:cubicBezTo>
                  <a:cubicBezTo>
                    <a:pt x="146" y="4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0" name="Google Shape;3560;p21"/>
            <p:cNvSpPr/>
            <p:nvPr/>
          </p:nvSpPr>
          <p:spPr>
            <a:xfrm rot="291202">
              <a:off x="1685103" y="1222263"/>
              <a:ext cx="273717" cy="1821244"/>
            </a:xfrm>
            <a:custGeom>
              <a:avLst/>
              <a:gdLst/>
              <a:ahLst/>
              <a:cxnLst/>
              <a:rect l="l" t="t" r="r" b="b"/>
              <a:pathLst>
                <a:path w="5984" h="39816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4498" y="5453"/>
                    <a:pt x="5061" y="12435"/>
                    <a:pt x="4217" y="19187"/>
                  </a:cubicBezTo>
                  <a:cubicBezTo>
                    <a:pt x="3744" y="22920"/>
                    <a:pt x="2887" y="26590"/>
                    <a:pt x="2849" y="30376"/>
                  </a:cubicBezTo>
                  <a:cubicBezTo>
                    <a:pt x="2810" y="33649"/>
                    <a:pt x="3897" y="36936"/>
                    <a:pt x="5560" y="39723"/>
                  </a:cubicBezTo>
                  <a:cubicBezTo>
                    <a:pt x="5600" y="39788"/>
                    <a:pt x="5662" y="39816"/>
                    <a:pt x="5723" y="39816"/>
                  </a:cubicBezTo>
                  <a:cubicBezTo>
                    <a:pt x="5854" y="39816"/>
                    <a:pt x="5983" y="39688"/>
                    <a:pt x="5905" y="39531"/>
                  </a:cubicBezTo>
                  <a:cubicBezTo>
                    <a:pt x="4179" y="36040"/>
                    <a:pt x="3143" y="32677"/>
                    <a:pt x="3335" y="28752"/>
                  </a:cubicBezTo>
                  <a:cubicBezTo>
                    <a:pt x="3526" y="24954"/>
                    <a:pt x="4434" y="21233"/>
                    <a:pt x="4767" y="17447"/>
                  </a:cubicBezTo>
                  <a:cubicBezTo>
                    <a:pt x="5304" y="11182"/>
                    <a:pt x="4294" y="4852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12" name="Subtitle 2"/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  <a:endParaRPr lang="en-US" noProof="0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2" name="Google Shape;3562;p22"/>
          <p:cNvGrpSpPr/>
          <p:nvPr/>
        </p:nvGrpSpPr>
        <p:grpSpPr>
          <a:xfrm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3563" name="Google Shape;3563;p22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4" name="Google Shape;3564;p22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5" name="Google Shape;3565;p22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6" name="Google Shape;3566;p22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7" name="Google Shape;3567;p22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8" name="Google Shape;3568;p22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9" name="Google Shape;3569;p22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0" name="Google Shape;3570;p22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1" name="Google Shape;3571;p22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2" name="Google Shape;3572;p22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3" name="Google Shape;3573;p22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4" name="Google Shape;3574;p22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5" name="Google Shape;3575;p22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6" name="Google Shape;3576;p22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7" name="Google Shape;3577;p22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8" name="Google Shape;3578;p22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9" name="Google Shape;3579;p22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0" name="Google Shape;3580;p22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1" name="Google Shape;3581;p22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2" name="Google Shape;3582;p22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3" name="Google Shape;3583;p22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4" name="Google Shape;3584;p22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5" name="Google Shape;3585;p22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6" name="Google Shape;3586;p22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7" name="Google Shape;3587;p22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8" name="Google Shape;3588;p22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9" name="Google Shape;3589;p22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0" name="Google Shape;3590;p22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591" name="Google Shape;3591;p22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592" name="Google Shape;3592;p22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3" name="Google Shape;3593;p22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4" name="Google Shape;3594;p22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5" name="Google Shape;3595;p22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6" name="Google Shape;3596;p22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7" name="Google Shape;3597;p22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8" name="Google Shape;3598;p22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9" name="Google Shape;3599;p22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0" name="Google Shape;3600;p22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1" name="Google Shape;3601;p22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2" name="Google Shape;3602;p22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3" name="Google Shape;3603;p22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4" name="Google Shape;3604;p22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5" name="Google Shape;3605;p22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6" name="Google Shape;3606;p22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7" name="Google Shape;3607;p22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8" name="Google Shape;3608;p22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9" name="Google Shape;3609;p22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610" name="Google Shape;3610;p22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1" name="Google Shape;3611;p22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2" name="Google Shape;3612;p22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3" name="Google Shape;3613;p22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4" name="Google Shape;3614;p22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5" name="Google Shape;3615;p22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6" name="Google Shape;3616;p22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7" name="Google Shape;3617;p22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8" name="Google Shape;3618;p22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9" name="Google Shape;3619;p22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0" name="Google Shape;3620;p22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1" name="Google Shape;3621;p22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2" name="Google Shape;3622;p22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3" name="Google Shape;3623;p22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4" name="Google Shape;3624;p22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5" name="Google Shape;3625;p22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6" name="Google Shape;3626;p22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7" name="Google Shape;3627;p22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8" name="Google Shape;3628;p22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9" name="Google Shape;3629;p22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0" name="Google Shape;3630;p22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1" name="Google Shape;3631;p22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2" name="Google Shape;3632;p22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3" name="Google Shape;3633;p22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4" name="Google Shape;3634;p22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5" name="Google Shape;3635;p22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6" name="Google Shape;3636;p22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7" name="Google Shape;3637;p22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8" name="Google Shape;3638;p22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9" name="Google Shape;3639;p22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0" name="Google Shape;3640;p22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1" name="Google Shape;3641;p22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2" name="Google Shape;3642;p22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3" name="Google Shape;3643;p22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4" name="Google Shape;3644;p22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5" name="Google Shape;3645;p22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6" name="Google Shape;3646;p22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7" name="Google Shape;3647;p22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8" name="Google Shape;3648;p22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9" name="Google Shape;3649;p22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0" name="Google Shape;3650;p22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1" name="Google Shape;3651;p22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2" name="Google Shape;3652;p22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653" name="Google Shape;3653;p22"/>
          <p:cNvGrpSpPr/>
          <p:nvPr/>
        </p:nvGrpSpPr>
        <p:grpSpPr>
          <a:xfrm rot="10522952" flipH="1">
            <a:off x="-25828" y="-1208745"/>
            <a:ext cx="1958557" cy="3844165"/>
            <a:chOff x="1593425" y="446883"/>
            <a:chExt cx="1327185" cy="2604937"/>
          </a:xfrm>
        </p:grpSpPr>
        <p:sp>
          <p:nvSpPr>
            <p:cNvPr id="3654" name="Google Shape;3654;p22"/>
            <p:cNvSpPr/>
            <p:nvPr/>
          </p:nvSpPr>
          <p:spPr>
            <a:xfrm rot="291202">
              <a:off x="1863362" y="1901562"/>
              <a:ext cx="769052" cy="931389"/>
            </a:xfrm>
            <a:custGeom>
              <a:avLst/>
              <a:gdLst/>
              <a:ahLst/>
              <a:cxnLst/>
              <a:rect l="l" t="t" r="r" b="b"/>
              <a:pathLst>
                <a:path w="16813" h="20362" extrusionOk="0">
                  <a:moveTo>
                    <a:pt x="16799" y="1"/>
                  </a:moveTo>
                  <a:cubicBezTo>
                    <a:pt x="12132" y="896"/>
                    <a:pt x="7222" y="2124"/>
                    <a:pt x="4766" y="6625"/>
                  </a:cubicBezTo>
                  <a:cubicBezTo>
                    <a:pt x="2439" y="10896"/>
                    <a:pt x="1953" y="15870"/>
                    <a:pt x="9" y="20307"/>
                  </a:cubicBezTo>
                  <a:cubicBezTo>
                    <a:pt x="0" y="20335"/>
                    <a:pt x="23" y="20362"/>
                    <a:pt x="47" y="20362"/>
                  </a:cubicBezTo>
                  <a:cubicBezTo>
                    <a:pt x="56" y="20362"/>
                    <a:pt x="66" y="20357"/>
                    <a:pt x="73" y="20346"/>
                  </a:cubicBezTo>
                  <a:cubicBezTo>
                    <a:pt x="2081" y="16241"/>
                    <a:pt x="2580" y="11586"/>
                    <a:pt x="4613" y="7507"/>
                  </a:cubicBezTo>
                  <a:cubicBezTo>
                    <a:pt x="5841" y="5065"/>
                    <a:pt x="7631" y="3172"/>
                    <a:pt x="10150" y="2047"/>
                  </a:cubicBezTo>
                  <a:cubicBezTo>
                    <a:pt x="12273" y="1101"/>
                    <a:pt x="14549" y="551"/>
                    <a:pt x="16812" y="14"/>
                  </a:cubicBezTo>
                  <a:lnTo>
                    <a:pt x="16799" y="14"/>
                  </a:lnTo>
                  <a:cubicBezTo>
                    <a:pt x="16812" y="14"/>
                    <a:pt x="1681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5" name="Google Shape;3655;p22"/>
            <p:cNvSpPr/>
            <p:nvPr/>
          </p:nvSpPr>
          <p:spPr>
            <a:xfrm rot="291202">
              <a:off x="2173099" y="1842054"/>
              <a:ext cx="238313" cy="286891"/>
            </a:xfrm>
            <a:custGeom>
              <a:avLst/>
              <a:gdLst/>
              <a:ahLst/>
              <a:cxnLst/>
              <a:rect l="l" t="t" r="r" b="b"/>
              <a:pathLst>
                <a:path w="5210" h="6272" extrusionOk="0">
                  <a:moveTo>
                    <a:pt x="5189" y="0"/>
                  </a:moveTo>
                  <a:cubicBezTo>
                    <a:pt x="5184" y="0"/>
                    <a:pt x="5179" y="3"/>
                    <a:pt x="5175" y="11"/>
                  </a:cubicBezTo>
                  <a:cubicBezTo>
                    <a:pt x="4408" y="1124"/>
                    <a:pt x="3589" y="2211"/>
                    <a:pt x="2720" y="3259"/>
                  </a:cubicBezTo>
                  <a:cubicBezTo>
                    <a:pt x="1889" y="4270"/>
                    <a:pt x="942" y="5177"/>
                    <a:pt x="60" y="6149"/>
                  </a:cubicBezTo>
                  <a:cubicBezTo>
                    <a:pt x="0" y="6199"/>
                    <a:pt x="49" y="6272"/>
                    <a:pt x="109" y="6272"/>
                  </a:cubicBezTo>
                  <a:cubicBezTo>
                    <a:pt x="127" y="6272"/>
                    <a:pt x="145" y="6266"/>
                    <a:pt x="162" y="6252"/>
                  </a:cubicBezTo>
                  <a:cubicBezTo>
                    <a:pt x="1147" y="5395"/>
                    <a:pt x="2004" y="4346"/>
                    <a:pt x="2835" y="3336"/>
                  </a:cubicBezTo>
                  <a:cubicBezTo>
                    <a:pt x="3679" y="2275"/>
                    <a:pt x="4472" y="1175"/>
                    <a:pt x="5200" y="24"/>
                  </a:cubicBezTo>
                  <a:cubicBezTo>
                    <a:pt x="5209" y="15"/>
                    <a:pt x="5200" y="0"/>
                    <a:pt x="5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6" name="Google Shape;3656;p22"/>
            <p:cNvSpPr/>
            <p:nvPr/>
          </p:nvSpPr>
          <p:spPr>
            <a:xfrm rot="291202">
              <a:off x="2098385" y="2045872"/>
              <a:ext cx="286525" cy="173955"/>
            </a:xfrm>
            <a:custGeom>
              <a:avLst/>
              <a:gdLst/>
              <a:ahLst/>
              <a:cxnLst/>
              <a:rect l="l" t="t" r="r" b="b"/>
              <a:pathLst>
                <a:path w="6264" h="3803" extrusionOk="0">
                  <a:moveTo>
                    <a:pt x="6263" y="0"/>
                  </a:moveTo>
                  <a:cubicBezTo>
                    <a:pt x="5164" y="524"/>
                    <a:pt x="4051" y="1036"/>
                    <a:pt x="2990" y="1650"/>
                  </a:cubicBezTo>
                  <a:cubicBezTo>
                    <a:pt x="1928" y="2251"/>
                    <a:pt x="854" y="2916"/>
                    <a:pt x="10" y="3772"/>
                  </a:cubicBezTo>
                  <a:cubicBezTo>
                    <a:pt x="1" y="3791"/>
                    <a:pt x="5" y="3803"/>
                    <a:pt x="18" y="3803"/>
                  </a:cubicBezTo>
                  <a:cubicBezTo>
                    <a:pt x="23" y="3803"/>
                    <a:pt x="29" y="3801"/>
                    <a:pt x="36" y="3798"/>
                  </a:cubicBezTo>
                  <a:cubicBezTo>
                    <a:pt x="995" y="3056"/>
                    <a:pt x="1992" y="2353"/>
                    <a:pt x="3028" y="1726"/>
                  </a:cubicBezTo>
                  <a:cubicBezTo>
                    <a:pt x="4089" y="1113"/>
                    <a:pt x="5176" y="550"/>
                    <a:pt x="6263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7" name="Google Shape;3657;p22"/>
            <p:cNvSpPr/>
            <p:nvPr/>
          </p:nvSpPr>
          <p:spPr>
            <a:xfrm rot="291202">
              <a:off x="1991323" y="2256052"/>
              <a:ext cx="176334" cy="160187"/>
            </a:xfrm>
            <a:custGeom>
              <a:avLst/>
              <a:gdLst/>
              <a:ahLst/>
              <a:cxnLst/>
              <a:rect l="l" t="t" r="r" b="b"/>
              <a:pathLst>
                <a:path w="3855" h="3502" extrusionOk="0">
                  <a:moveTo>
                    <a:pt x="3850" y="1"/>
                  </a:moveTo>
                  <a:cubicBezTo>
                    <a:pt x="3848" y="1"/>
                    <a:pt x="3846" y="2"/>
                    <a:pt x="3842" y="6"/>
                  </a:cubicBezTo>
                  <a:cubicBezTo>
                    <a:pt x="2742" y="1297"/>
                    <a:pt x="1630" y="2691"/>
                    <a:pt x="44" y="3420"/>
                  </a:cubicBezTo>
                  <a:cubicBezTo>
                    <a:pt x="0" y="3442"/>
                    <a:pt x="32" y="3502"/>
                    <a:pt x="74" y="3502"/>
                  </a:cubicBezTo>
                  <a:cubicBezTo>
                    <a:pt x="81" y="3502"/>
                    <a:pt x="88" y="3500"/>
                    <a:pt x="95" y="3497"/>
                  </a:cubicBezTo>
                  <a:cubicBezTo>
                    <a:pt x="1707" y="2768"/>
                    <a:pt x="2781" y="1374"/>
                    <a:pt x="3855" y="19"/>
                  </a:cubicBezTo>
                  <a:cubicBezTo>
                    <a:pt x="3855" y="10"/>
                    <a:pt x="3855" y="1"/>
                    <a:pt x="3850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8" name="Google Shape;3658;p22"/>
            <p:cNvSpPr/>
            <p:nvPr/>
          </p:nvSpPr>
          <p:spPr>
            <a:xfrm rot="291202">
              <a:off x="2066393" y="2020997"/>
              <a:ext cx="62986" cy="250892"/>
            </a:xfrm>
            <a:custGeom>
              <a:avLst/>
              <a:gdLst/>
              <a:ahLst/>
              <a:cxnLst/>
              <a:rect l="l" t="t" r="r" b="b"/>
              <a:pathLst>
                <a:path w="1377" h="5485" extrusionOk="0">
                  <a:moveTo>
                    <a:pt x="1369" y="1"/>
                  </a:moveTo>
                  <a:cubicBezTo>
                    <a:pt x="1364" y="1"/>
                    <a:pt x="1357" y="4"/>
                    <a:pt x="1351" y="11"/>
                  </a:cubicBezTo>
                  <a:cubicBezTo>
                    <a:pt x="993" y="1852"/>
                    <a:pt x="545" y="3668"/>
                    <a:pt x="8" y="5458"/>
                  </a:cubicBezTo>
                  <a:cubicBezTo>
                    <a:pt x="0" y="5474"/>
                    <a:pt x="12" y="5485"/>
                    <a:pt x="25" y="5485"/>
                  </a:cubicBezTo>
                  <a:cubicBezTo>
                    <a:pt x="33" y="5485"/>
                    <a:pt x="42" y="5481"/>
                    <a:pt x="47" y="5471"/>
                  </a:cubicBezTo>
                  <a:cubicBezTo>
                    <a:pt x="801" y="3757"/>
                    <a:pt x="1070" y="1852"/>
                    <a:pt x="1377" y="11"/>
                  </a:cubicBezTo>
                  <a:cubicBezTo>
                    <a:pt x="1377" y="4"/>
                    <a:pt x="1373" y="1"/>
                    <a:pt x="1369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9" name="Google Shape;3659;p22"/>
            <p:cNvSpPr/>
            <p:nvPr/>
          </p:nvSpPr>
          <p:spPr>
            <a:xfrm rot="291202">
              <a:off x="2086617" y="2159603"/>
              <a:ext cx="262785" cy="205425"/>
            </a:xfrm>
            <a:custGeom>
              <a:avLst/>
              <a:gdLst/>
              <a:ahLst/>
              <a:cxnLst/>
              <a:rect l="l" t="t" r="r" b="b"/>
              <a:pathLst>
                <a:path w="5745" h="4491" extrusionOk="0">
                  <a:moveTo>
                    <a:pt x="5630" y="0"/>
                  </a:moveTo>
                  <a:cubicBezTo>
                    <a:pt x="5617" y="0"/>
                    <a:pt x="5603" y="4"/>
                    <a:pt x="5589" y="12"/>
                  </a:cubicBezTo>
                  <a:cubicBezTo>
                    <a:pt x="5001" y="383"/>
                    <a:pt x="4451" y="830"/>
                    <a:pt x="3786" y="1099"/>
                  </a:cubicBezTo>
                  <a:cubicBezTo>
                    <a:pt x="3185" y="1342"/>
                    <a:pt x="2609" y="1649"/>
                    <a:pt x="2072" y="2020"/>
                  </a:cubicBezTo>
                  <a:cubicBezTo>
                    <a:pt x="1574" y="2327"/>
                    <a:pt x="1139" y="2736"/>
                    <a:pt x="794" y="3222"/>
                  </a:cubicBezTo>
                  <a:cubicBezTo>
                    <a:pt x="538" y="3605"/>
                    <a:pt x="129" y="4002"/>
                    <a:pt x="1" y="4436"/>
                  </a:cubicBezTo>
                  <a:lnTo>
                    <a:pt x="13" y="4436"/>
                  </a:lnTo>
                  <a:cubicBezTo>
                    <a:pt x="3" y="4468"/>
                    <a:pt x="18" y="4491"/>
                    <a:pt x="46" y="4491"/>
                  </a:cubicBezTo>
                  <a:cubicBezTo>
                    <a:pt x="51" y="4491"/>
                    <a:pt x="58" y="4490"/>
                    <a:pt x="65" y="4488"/>
                  </a:cubicBezTo>
                  <a:cubicBezTo>
                    <a:pt x="538" y="4398"/>
                    <a:pt x="973" y="4066"/>
                    <a:pt x="1446" y="3899"/>
                  </a:cubicBezTo>
                  <a:cubicBezTo>
                    <a:pt x="1996" y="3695"/>
                    <a:pt x="2533" y="3413"/>
                    <a:pt x="3019" y="3068"/>
                  </a:cubicBezTo>
                  <a:cubicBezTo>
                    <a:pt x="3556" y="2710"/>
                    <a:pt x="4029" y="2263"/>
                    <a:pt x="4387" y="1725"/>
                  </a:cubicBezTo>
                  <a:cubicBezTo>
                    <a:pt x="4783" y="1163"/>
                    <a:pt x="5218" y="639"/>
                    <a:pt x="5691" y="153"/>
                  </a:cubicBezTo>
                  <a:cubicBezTo>
                    <a:pt x="5745" y="99"/>
                    <a:pt x="5699" y="0"/>
                    <a:pt x="5630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0" name="Google Shape;3660;p22"/>
            <p:cNvSpPr/>
            <p:nvPr/>
          </p:nvSpPr>
          <p:spPr>
            <a:xfrm rot="291202">
              <a:off x="2218619" y="1968525"/>
              <a:ext cx="305416" cy="179993"/>
            </a:xfrm>
            <a:custGeom>
              <a:avLst/>
              <a:gdLst/>
              <a:ahLst/>
              <a:cxnLst/>
              <a:rect l="l" t="t" r="r" b="b"/>
              <a:pathLst>
                <a:path w="6677" h="3935" extrusionOk="0">
                  <a:moveTo>
                    <a:pt x="6565" y="0"/>
                  </a:moveTo>
                  <a:cubicBezTo>
                    <a:pt x="6555" y="0"/>
                    <a:pt x="6544" y="2"/>
                    <a:pt x="6532" y="7"/>
                  </a:cubicBezTo>
                  <a:cubicBezTo>
                    <a:pt x="5995" y="301"/>
                    <a:pt x="5419" y="518"/>
                    <a:pt x="4818" y="672"/>
                  </a:cubicBezTo>
                  <a:cubicBezTo>
                    <a:pt x="4140" y="813"/>
                    <a:pt x="3591" y="1132"/>
                    <a:pt x="2990" y="1465"/>
                  </a:cubicBezTo>
                  <a:cubicBezTo>
                    <a:pt x="2440" y="1772"/>
                    <a:pt x="1915" y="2104"/>
                    <a:pt x="1417" y="2488"/>
                  </a:cubicBezTo>
                  <a:cubicBezTo>
                    <a:pt x="918" y="2897"/>
                    <a:pt x="522" y="3421"/>
                    <a:pt x="36" y="3856"/>
                  </a:cubicBezTo>
                  <a:cubicBezTo>
                    <a:pt x="1" y="3879"/>
                    <a:pt x="29" y="3934"/>
                    <a:pt x="73" y="3934"/>
                  </a:cubicBezTo>
                  <a:cubicBezTo>
                    <a:pt x="78" y="3934"/>
                    <a:pt x="82" y="3934"/>
                    <a:pt x="87" y="3933"/>
                  </a:cubicBezTo>
                  <a:cubicBezTo>
                    <a:pt x="675" y="3728"/>
                    <a:pt x="1302" y="3664"/>
                    <a:pt x="1877" y="3447"/>
                  </a:cubicBezTo>
                  <a:cubicBezTo>
                    <a:pt x="2452" y="3217"/>
                    <a:pt x="3002" y="2948"/>
                    <a:pt x="3527" y="2628"/>
                  </a:cubicBezTo>
                  <a:cubicBezTo>
                    <a:pt x="4076" y="2309"/>
                    <a:pt x="4601" y="2027"/>
                    <a:pt x="5048" y="1593"/>
                  </a:cubicBezTo>
                  <a:cubicBezTo>
                    <a:pt x="5317" y="1337"/>
                    <a:pt x="5521" y="1043"/>
                    <a:pt x="5803" y="813"/>
                  </a:cubicBezTo>
                  <a:cubicBezTo>
                    <a:pt x="6084" y="582"/>
                    <a:pt x="6340" y="378"/>
                    <a:pt x="6608" y="173"/>
                  </a:cubicBezTo>
                  <a:cubicBezTo>
                    <a:pt x="6676" y="117"/>
                    <a:pt x="6644" y="0"/>
                    <a:pt x="6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1" name="Google Shape;3661;p22"/>
            <p:cNvSpPr/>
            <p:nvPr/>
          </p:nvSpPr>
          <p:spPr>
            <a:xfrm rot="291202">
              <a:off x="2342620" y="1588188"/>
              <a:ext cx="174046" cy="382125"/>
            </a:xfrm>
            <a:custGeom>
              <a:avLst/>
              <a:gdLst/>
              <a:ahLst/>
              <a:cxnLst/>
              <a:rect l="l" t="t" r="r" b="b"/>
              <a:pathLst>
                <a:path w="3805" h="8354" extrusionOk="0">
                  <a:moveTo>
                    <a:pt x="3638" y="0"/>
                  </a:moveTo>
                  <a:cubicBezTo>
                    <a:pt x="3588" y="0"/>
                    <a:pt x="3539" y="25"/>
                    <a:pt x="3511" y="83"/>
                  </a:cubicBezTo>
                  <a:cubicBezTo>
                    <a:pt x="3127" y="633"/>
                    <a:pt x="2833" y="1285"/>
                    <a:pt x="2488" y="1874"/>
                  </a:cubicBezTo>
                  <a:cubicBezTo>
                    <a:pt x="2104" y="2564"/>
                    <a:pt x="1874" y="3267"/>
                    <a:pt x="1618" y="4009"/>
                  </a:cubicBezTo>
                  <a:cubicBezTo>
                    <a:pt x="1375" y="4712"/>
                    <a:pt x="1043" y="5390"/>
                    <a:pt x="825" y="6093"/>
                  </a:cubicBezTo>
                  <a:cubicBezTo>
                    <a:pt x="595" y="6810"/>
                    <a:pt x="416" y="7564"/>
                    <a:pt x="32" y="8229"/>
                  </a:cubicBezTo>
                  <a:cubicBezTo>
                    <a:pt x="0" y="8282"/>
                    <a:pt x="48" y="8353"/>
                    <a:pt x="110" y="8353"/>
                  </a:cubicBezTo>
                  <a:cubicBezTo>
                    <a:pt x="122" y="8353"/>
                    <a:pt x="135" y="8350"/>
                    <a:pt x="147" y="8344"/>
                  </a:cubicBezTo>
                  <a:cubicBezTo>
                    <a:pt x="723" y="7948"/>
                    <a:pt x="1349" y="7551"/>
                    <a:pt x="1797" y="7027"/>
                  </a:cubicBezTo>
                  <a:cubicBezTo>
                    <a:pt x="2347" y="6362"/>
                    <a:pt x="2679" y="5646"/>
                    <a:pt x="2973" y="4853"/>
                  </a:cubicBezTo>
                  <a:cubicBezTo>
                    <a:pt x="3293" y="4099"/>
                    <a:pt x="3498" y="3306"/>
                    <a:pt x="3587" y="2487"/>
                  </a:cubicBezTo>
                  <a:cubicBezTo>
                    <a:pt x="3613" y="2129"/>
                    <a:pt x="3626" y="1758"/>
                    <a:pt x="3638" y="1388"/>
                  </a:cubicBezTo>
                  <a:cubicBezTo>
                    <a:pt x="3664" y="978"/>
                    <a:pt x="3766" y="582"/>
                    <a:pt x="3805" y="173"/>
                  </a:cubicBezTo>
                  <a:cubicBezTo>
                    <a:pt x="3805" y="69"/>
                    <a:pt x="3720" y="0"/>
                    <a:pt x="3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2" name="Google Shape;3662;p22"/>
            <p:cNvSpPr/>
            <p:nvPr/>
          </p:nvSpPr>
          <p:spPr>
            <a:xfrm rot="291202">
              <a:off x="2532096" y="1832495"/>
              <a:ext cx="286479" cy="143262"/>
            </a:xfrm>
            <a:custGeom>
              <a:avLst/>
              <a:gdLst/>
              <a:ahLst/>
              <a:cxnLst/>
              <a:rect l="l" t="t" r="r" b="b"/>
              <a:pathLst>
                <a:path w="6263" h="3132" extrusionOk="0">
                  <a:moveTo>
                    <a:pt x="6038" y="1"/>
                  </a:moveTo>
                  <a:cubicBezTo>
                    <a:pt x="6033" y="1"/>
                    <a:pt x="6028" y="1"/>
                    <a:pt x="6023" y="2"/>
                  </a:cubicBezTo>
                  <a:cubicBezTo>
                    <a:pt x="4847" y="257"/>
                    <a:pt x="3709" y="705"/>
                    <a:pt x="2673" y="1319"/>
                  </a:cubicBezTo>
                  <a:cubicBezTo>
                    <a:pt x="2187" y="1600"/>
                    <a:pt x="1701" y="1894"/>
                    <a:pt x="1203" y="2175"/>
                  </a:cubicBezTo>
                  <a:cubicBezTo>
                    <a:pt x="870" y="2367"/>
                    <a:pt x="128" y="2597"/>
                    <a:pt x="0" y="2994"/>
                  </a:cubicBezTo>
                  <a:cubicBezTo>
                    <a:pt x="0" y="3019"/>
                    <a:pt x="13" y="3045"/>
                    <a:pt x="26" y="3058"/>
                  </a:cubicBezTo>
                  <a:lnTo>
                    <a:pt x="26" y="3045"/>
                  </a:lnTo>
                  <a:cubicBezTo>
                    <a:pt x="126" y="3116"/>
                    <a:pt x="237" y="3132"/>
                    <a:pt x="351" y="3132"/>
                  </a:cubicBezTo>
                  <a:cubicBezTo>
                    <a:pt x="443" y="3132"/>
                    <a:pt x="536" y="3122"/>
                    <a:pt x="627" y="3122"/>
                  </a:cubicBezTo>
                  <a:lnTo>
                    <a:pt x="1497" y="3122"/>
                  </a:lnTo>
                  <a:cubicBezTo>
                    <a:pt x="2085" y="3109"/>
                    <a:pt x="2596" y="2892"/>
                    <a:pt x="3121" y="2636"/>
                  </a:cubicBezTo>
                  <a:cubicBezTo>
                    <a:pt x="4297" y="2060"/>
                    <a:pt x="5077" y="986"/>
                    <a:pt x="6151" y="283"/>
                  </a:cubicBezTo>
                  <a:cubicBezTo>
                    <a:pt x="6263" y="184"/>
                    <a:pt x="6182" y="1"/>
                    <a:pt x="6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3" name="Google Shape;3663;p22"/>
            <p:cNvSpPr/>
            <p:nvPr/>
          </p:nvSpPr>
          <p:spPr>
            <a:xfrm rot="291202">
              <a:off x="2118868" y="1795721"/>
              <a:ext cx="71540" cy="317721"/>
            </a:xfrm>
            <a:custGeom>
              <a:avLst/>
              <a:gdLst/>
              <a:ahLst/>
              <a:cxnLst/>
              <a:rect l="l" t="t" r="r" b="b"/>
              <a:pathLst>
                <a:path w="1564" h="6946" extrusionOk="0">
                  <a:moveTo>
                    <a:pt x="1483" y="0"/>
                  </a:moveTo>
                  <a:cubicBezTo>
                    <a:pt x="1456" y="0"/>
                    <a:pt x="1430" y="16"/>
                    <a:pt x="1420" y="51"/>
                  </a:cubicBezTo>
                  <a:lnTo>
                    <a:pt x="1420" y="38"/>
                  </a:lnTo>
                  <a:cubicBezTo>
                    <a:pt x="1177" y="588"/>
                    <a:pt x="934" y="1138"/>
                    <a:pt x="691" y="1688"/>
                  </a:cubicBezTo>
                  <a:cubicBezTo>
                    <a:pt x="384" y="2366"/>
                    <a:pt x="192" y="3069"/>
                    <a:pt x="103" y="3798"/>
                  </a:cubicBezTo>
                  <a:cubicBezTo>
                    <a:pt x="26" y="4143"/>
                    <a:pt x="0" y="4488"/>
                    <a:pt x="13" y="4834"/>
                  </a:cubicBezTo>
                  <a:cubicBezTo>
                    <a:pt x="64" y="5141"/>
                    <a:pt x="128" y="5435"/>
                    <a:pt x="154" y="5742"/>
                  </a:cubicBezTo>
                  <a:cubicBezTo>
                    <a:pt x="192" y="6125"/>
                    <a:pt x="192" y="6509"/>
                    <a:pt x="167" y="6880"/>
                  </a:cubicBezTo>
                  <a:cubicBezTo>
                    <a:pt x="167" y="6920"/>
                    <a:pt x="197" y="6945"/>
                    <a:pt x="230" y="6945"/>
                  </a:cubicBezTo>
                  <a:cubicBezTo>
                    <a:pt x="248" y="6945"/>
                    <a:pt x="268" y="6937"/>
                    <a:pt x="282" y="6918"/>
                  </a:cubicBezTo>
                  <a:cubicBezTo>
                    <a:pt x="461" y="6598"/>
                    <a:pt x="614" y="6266"/>
                    <a:pt x="729" y="5921"/>
                  </a:cubicBezTo>
                  <a:cubicBezTo>
                    <a:pt x="832" y="5678"/>
                    <a:pt x="959" y="5448"/>
                    <a:pt x="1075" y="5205"/>
                  </a:cubicBezTo>
                  <a:cubicBezTo>
                    <a:pt x="1228" y="4846"/>
                    <a:pt x="1330" y="4463"/>
                    <a:pt x="1381" y="4079"/>
                  </a:cubicBezTo>
                  <a:cubicBezTo>
                    <a:pt x="1509" y="3376"/>
                    <a:pt x="1548" y="2660"/>
                    <a:pt x="1509" y="1944"/>
                  </a:cubicBezTo>
                  <a:cubicBezTo>
                    <a:pt x="1445" y="1330"/>
                    <a:pt x="1458" y="703"/>
                    <a:pt x="1548" y="90"/>
                  </a:cubicBezTo>
                  <a:cubicBezTo>
                    <a:pt x="1563" y="36"/>
                    <a:pt x="1523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4" name="Google Shape;3664;p22"/>
            <p:cNvSpPr/>
            <p:nvPr/>
          </p:nvSpPr>
          <p:spPr>
            <a:xfrm rot="291202">
              <a:off x="2255728" y="1207033"/>
              <a:ext cx="450417" cy="126430"/>
            </a:xfrm>
            <a:custGeom>
              <a:avLst/>
              <a:gdLst/>
              <a:ahLst/>
              <a:cxnLst/>
              <a:rect l="l" t="t" r="r" b="b"/>
              <a:pathLst>
                <a:path w="9847" h="2764" extrusionOk="0">
                  <a:moveTo>
                    <a:pt x="5311" y="1"/>
                  </a:moveTo>
                  <a:cubicBezTo>
                    <a:pt x="5165" y="1"/>
                    <a:pt x="5019" y="6"/>
                    <a:pt x="4872" y="19"/>
                  </a:cubicBezTo>
                  <a:cubicBezTo>
                    <a:pt x="4015" y="83"/>
                    <a:pt x="3069" y="121"/>
                    <a:pt x="2238" y="364"/>
                  </a:cubicBezTo>
                  <a:cubicBezTo>
                    <a:pt x="1407" y="620"/>
                    <a:pt x="844" y="1144"/>
                    <a:pt x="102" y="1579"/>
                  </a:cubicBezTo>
                  <a:cubicBezTo>
                    <a:pt x="0" y="1643"/>
                    <a:pt x="26" y="1796"/>
                    <a:pt x="141" y="1822"/>
                  </a:cubicBezTo>
                  <a:cubicBezTo>
                    <a:pt x="972" y="2167"/>
                    <a:pt x="1611" y="2653"/>
                    <a:pt x="2532" y="2730"/>
                  </a:cubicBezTo>
                  <a:cubicBezTo>
                    <a:pt x="2757" y="2753"/>
                    <a:pt x="2983" y="2764"/>
                    <a:pt x="3210" y="2764"/>
                  </a:cubicBezTo>
                  <a:cubicBezTo>
                    <a:pt x="3873" y="2764"/>
                    <a:pt x="4540" y="2668"/>
                    <a:pt x="5179" y="2487"/>
                  </a:cubicBezTo>
                  <a:cubicBezTo>
                    <a:pt x="6036" y="2218"/>
                    <a:pt x="6688" y="1681"/>
                    <a:pt x="7481" y="1349"/>
                  </a:cubicBezTo>
                  <a:cubicBezTo>
                    <a:pt x="8171" y="1042"/>
                    <a:pt x="8926" y="939"/>
                    <a:pt x="9642" y="748"/>
                  </a:cubicBezTo>
                  <a:cubicBezTo>
                    <a:pt x="9847" y="684"/>
                    <a:pt x="9847" y="390"/>
                    <a:pt x="9642" y="326"/>
                  </a:cubicBezTo>
                  <a:cubicBezTo>
                    <a:pt x="9016" y="180"/>
                    <a:pt x="8380" y="103"/>
                    <a:pt x="7743" y="103"/>
                  </a:cubicBezTo>
                  <a:cubicBezTo>
                    <a:pt x="7652" y="103"/>
                    <a:pt x="7560" y="105"/>
                    <a:pt x="7468" y="108"/>
                  </a:cubicBezTo>
                  <a:cubicBezTo>
                    <a:pt x="7413" y="110"/>
                    <a:pt x="7358" y="111"/>
                    <a:pt x="7303" y="111"/>
                  </a:cubicBezTo>
                  <a:cubicBezTo>
                    <a:pt x="6636" y="111"/>
                    <a:pt x="5976" y="1"/>
                    <a:pt x="5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5" name="Google Shape;3665;p22"/>
            <p:cNvSpPr/>
            <p:nvPr/>
          </p:nvSpPr>
          <p:spPr>
            <a:xfrm rot="291202">
              <a:off x="2405774" y="1099450"/>
              <a:ext cx="339905" cy="78858"/>
            </a:xfrm>
            <a:custGeom>
              <a:avLst/>
              <a:gdLst/>
              <a:ahLst/>
              <a:cxnLst/>
              <a:rect l="l" t="t" r="r" b="b"/>
              <a:pathLst>
                <a:path w="7431" h="1724" extrusionOk="0">
                  <a:moveTo>
                    <a:pt x="3383" y="1"/>
                  </a:moveTo>
                  <a:cubicBezTo>
                    <a:pt x="3325" y="1"/>
                    <a:pt x="3268" y="2"/>
                    <a:pt x="3210" y="4"/>
                  </a:cubicBezTo>
                  <a:cubicBezTo>
                    <a:pt x="2098" y="55"/>
                    <a:pt x="1088" y="528"/>
                    <a:pt x="52" y="912"/>
                  </a:cubicBezTo>
                  <a:lnTo>
                    <a:pt x="39" y="912"/>
                  </a:lnTo>
                  <a:cubicBezTo>
                    <a:pt x="1" y="937"/>
                    <a:pt x="1" y="1001"/>
                    <a:pt x="39" y="1027"/>
                  </a:cubicBezTo>
                  <a:cubicBezTo>
                    <a:pt x="998" y="1564"/>
                    <a:pt x="2226" y="1666"/>
                    <a:pt x="3300" y="1717"/>
                  </a:cubicBezTo>
                  <a:cubicBezTo>
                    <a:pt x="3381" y="1721"/>
                    <a:pt x="3462" y="1723"/>
                    <a:pt x="3543" y="1723"/>
                  </a:cubicBezTo>
                  <a:cubicBezTo>
                    <a:pt x="4789" y="1723"/>
                    <a:pt x="6015" y="1284"/>
                    <a:pt x="7264" y="1116"/>
                  </a:cubicBezTo>
                  <a:cubicBezTo>
                    <a:pt x="7418" y="1078"/>
                    <a:pt x="7430" y="861"/>
                    <a:pt x="7290" y="809"/>
                  </a:cubicBezTo>
                  <a:cubicBezTo>
                    <a:pt x="5978" y="552"/>
                    <a:pt x="4713" y="1"/>
                    <a:pt x="3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6" name="Google Shape;3666;p22"/>
            <p:cNvSpPr/>
            <p:nvPr/>
          </p:nvSpPr>
          <p:spPr>
            <a:xfrm rot="291202">
              <a:off x="2119046" y="766292"/>
              <a:ext cx="182417" cy="291877"/>
            </a:xfrm>
            <a:custGeom>
              <a:avLst/>
              <a:gdLst/>
              <a:ahLst/>
              <a:cxnLst/>
              <a:rect l="l" t="t" r="r" b="b"/>
              <a:pathLst>
                <a:path w="3988" h="6381" extrusionOk="0">
                  <a:moveTo>
                    <a:pt x="222" y="0"/>
                  </a:moveTo>
                  <a:cubicBezTo>
                    <a:pt x="109" y="0"/>
                    <a:pt x="1" y="86"/>
                    <a:pt x="36" y="226"/>
                  </a:cubicBezTo>
                  <a:cubicBezTo>
                    <a:pt x="279" y="1338"/>
                    <a:pt x="701" y="2336"/>
                    <a:pt x="1455" y="3205"/>
                  </a:cubicBezTo>
                  <a:cubicBezTo>
                    <a:pt x="2312" y="4164"/>
                    <a:pt x="3233" y="5136"/>
                    <a:pt x="3783" y="6325"/>
                  </a:cubicBezTo>
                  <a:cubicBezTo>
                    <a:pt x="3804" y="6363"/>
                    <a:pt x="3843" y="6380"/>
                    <a:pt x="3882" y="6380"/>
                  </a:cubicBezTo>
                  <a:cubicBezTo>
                    <a:pt x="3935" y="6380"/>
                    <a:pt x="3987" y="6347"/>
                    <a:pt x="3987" y="6287"/>
                  </a:cubicBezTo>
                  <a:cubicBezTo>
                    <a:pt x="3923" y="5136"/>
                    <a:pt x="3565" y="3921"/>
                    <a:pt x="3143" y="2860"/>
                  </a:cubicBezTo>
                  <a:cubicBezTo>
                    <a:pt x="2913" y="2310"/>
                    <a:pt x="2517" y="1568"/>
                    <a:pt x="2005" y="1236"/>
                  </a:cubicBezTo>
                  <a:cubicBezTo>
                    <a:pt x="1430" y="865"/>
                    <a:pt x="867" y="545"/>
                    <a:pt x="368" y="59"/>
                  </a:cubicBezTo>
                  <a:cubicBezTo>
                    <a:pt x="328" y="19"/>
                    <a:pt x="27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7" name="Google Shape;3667;p22"/>
            <p:cNvSpPr/>
            <p:nvPr/>
          </p:nvSpPr>
          <p:spPr>
            <a:xfrm rot="291202">
              <a:off x="1937884" y="892188"/>
              <a:ext cx="225780" cy="277102"/>
            </a:xfrm>
            <a:custGeom>
              <a:avLst/>
              <a:gdLst/>
              <a:ahLst/>
              <a:cxnLst/>
              <a:rect l="l" t="t" r="r" b="b"/>
              <a:pathLst>
                <a:path w="4936" h="6058" extrusionOk="0">
                  <a:moveTo>
                    <a:pt x="221" y="1"/>
                  </a:moveTo>
                  <a:cubicBezTo>
                    <a:pt x="113" y="1"/>
                    <a:pt x="0" y="119"/>
                    <a:pt x="18" y="244"/>
                  </a:cubicBezTo>
                  <a:cubicBezTo>
                    <a:pt x="108" y="1535"/>
                    <a:pt x="632" y="2750"/>
                    <a:pt x="1501" y="3722"/>
                  </a:cubicBezTo>
                  <a:cubicBezTo>
                    <a:pt x="2371" y="4720"/>
                    <a:pt x="3624" y="5500"/>
                    <a:pt x="4826" y="6049"/>
                  </a:cubicBezTo>
                  <a:cubicBezTo>
                    <a:pt x="4838" y="6055"/>
                    <a:pt x="4849" y="6058"/>
                    <a:pt x="4858" y="6058"/>
                  </a:cubicBezTo>
                  <a:cubicBezTo>
                    <a:pt x="4913" y="6058"/>
                    <a:pt x="4935" y="5978"/>
                    <a:pt x="4903" y="5934"/>
                  </a:cubicBezTo>
                  <a:cubicBezTo>
                    <a:pt x="4097" y="4745"/>
                    <a:pt x="3854" y="3249"/>
                    <a:pt x="2959" y="2136"/>
                  </a:cubicBezTo>
                  <a:cubicBezTo>
                    <a:pt x="2218" y="1229"/>
                    <a:pt x="1028" y="1037"/>
                    <a:pt x="351" y="78"/>
                  </a:cubicBezTo>
                  <a:cubicBezTo>
                    <a:pt x="316" y="23"/>
                    <a:pt x="269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8" name="Google Shape;3668;p22"/>
            <p:cNvSpPr/>
            <p:nvPr/>
          </p:nvSpPr>
          <p:spPr>
            <a:xfrm rot="291202">
              <a:off x="1886822" y="1126311"/>
              <a:ext cx="146739" cy="294713"/>
            </a:xfrm>
            <a:custGeom>
              <a:avLst/>
              <a:gdLst/>
              <a:ahLst/>
              <a:cxnLst/>
              <a:rect l="l" t="t" r="r" b="b"/>
              <a:pathLst>
                <a:path w="3208" h="6443" extrusionOk="0">
                  <a:moveTo>
                    <a:pt x="759" y="0"/>
                  </a:moveTo>
                  <a:cubicBezTo>
                    <a:pt x="657" y="0"/>
                    <a:pt x="558" y="61"/>
                    <a:pt x="525" y="181"/>
                  </a:cubicBezTo>
                  <a:cubicBezTo>
                    <a:pt x="0" y="1499"/>
                    <a:pt x="179" y="2522"/>
                    <a:pt x="908" y="3711"/>
                  </a:cubicBezTo>
                  <a:cubicBezTo>
                    <a:pt x="1484" y="4657"/>
                    <a:pt x="2251" y="5744"/>
                    <a:pt x="3108" y="6434"/>
                  </a:cubicBezTo>
                  <a:lnTo>
                    <a:pt x="3120" y="6434"/>
                  </a:lnTo>
                  <a:cubicBezTo>
                    <a:pt x="3129" y="6440"/>
                    <a:pt x="3138" y="6443"/>
                    <a:pt x="3147" y="6443"/>
                  </a:cubicBezTo>
                  <a:cubicBezTo>
                    <a:pt x="3178" y="6443"/>
                    <a:pt x="3207" y="6410"/>
                    <a:pt x="3197" y="6371"/>
                  </a:cubicBezTo>
                  <a:cubicBezTo>
                    <a:pt x="3044" y="5795"/>
                    <a:pt x="2852" y="5232"/>
                    <a:pt x="2814" y="4644"/>
                  </a:cubicBezTo>
                  <a:cubicBezTo>
                    <a:pt x="2775" y="4043"/>
                    <a:pt x="2788" y="3442"/>
                    <a:pt x="2609" y="2867"/>
                  </a:cubicBezTo>
                  <a:cubicBezTo>
                    <a:pt x="2456" y="2330"/>
                    <a:pt x="2289" y="1780"/>
                    <a:pt x="1931" y="1332"/>
                  </a:cubicBezTo>
                  <a:cubicBezTo>
                    <a:pt x="1612" y="936"/>
                    <a:pt x="1266" y="603"/>
                    <a:pt x="998" y="156"/>
                  </a:cubicBezTo>
                  <a:cubicBezTo>
                    <a:pt x="949" y="52"/>
                    <a:pt x="853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9" name="Google Shape;3669;p22"/>
            <p:cNvSpPr/>
            <p:nvPr/>
          </p:nvSpPr>
          <p:spPr>
            <a:xfrm rot="291202">
              <a:off x="2103780" y="1449438"/>
              <a:ext cx="314747" cy="76114"/>
            </a:xfrm>
            <a:custGeom>
              <a:avLst/>
              <a:gdLst/>
              <a:ahLst/>
              <a:cxnLst/>
              <a:rect l="l" t="t" r="r" b="b"/>
              <a:pathLst>
                <a:path w="6881" h="1664" extrusionOk="0">
                  <a:moveTo>
                    <a:pt x="3257" y="1"/>
                  </a:moveTo>
                  <a:cubicBezTo>
                    <a:pt x="2072" y="1"/>
                    <a:pt x="927" y="315"/>
                    <a:pt x="64" y="1171"/>
                  </a:cubicBezTo>
                  <a:lnTo>
                    <a:pt x="51" y="1184"/>
                  </a:lnTo>
                  <a:cubicBezTo>
                    <a:pt x="0" y="1235"/>
                    <a:pt x="39" y="1325"/>
                    <a:pt x="103" y="1337"/>
                  </a:cubicBezTo>
                  <a:cubicBezTo>
                    <a:pt x="1277" y="1466"/>
                    <a:pt x="2513" y="1664"/>
                    <a:pt x="3720" y="1664"/>
                  </a:cubicBezTo>
                  <a:cubicBezTo>
                    <a:pt x="4786" y="1664"/>
                    <a:pt x="5831" y="1510"/>
                    <a:pt x="6791" y="1018"/>
                  </a:cubicBezTo>
                  <a:cubicBezTo>
                    <a:pt x="6880" y="954"/>
                    <a:pt x="6867" y="813"/>
                    <a:pt x="6778" y="749"/>
                  </a:cubicBezTo>
                  <a:cubicBezTo>
                    <a:pt x="5739" y="334"/>
                    <a:pt x="4477" y="1"/>
                    <a:pt x="3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0" name="Google Shape;3670;p22"/>
            <p:cNvSpPr/>
            <p:nvPr/>
          </p:nvSpPr>
          <p:spPr>
            <a:xfrm rot="291202">
              <a:off x="2269663" y="1125244"/>
              <a:ext cx="272299" cy="30967"/>
            </a:xfrm>
            <a:custGeom>
              <a:avLst/>
              <a:gdLst/>
              <a:ahLst/>
              <a:cxnLst/>
              <a:rect l="l" t="t" r="r" b="b"/>
              <a:pathLst>
                <a:path w="5953" h="677" extrusionOk="0">
                  <a:moveTo>
                    <a:pt x="3527" y="0"/>
                  </a:moveTo>
                  <a:cubicBezTo>
                    <a:pt x="2363" y="0"/>
                    <a:pt x="1203" y="177"/>
                    <a:pt x="83" y="532"/>
                  </a:cubicBezTo>
                  <a:cubicBezTo>
                    <a:pt x="0" y="556"/>
                    <a:pt x="15" y="676"/>
                    <a:pt x="87" y="676"/>
                  </a:cubicBezTo>
                  <a:cubicBezTo>
                    <a:pt x="94" y="676"/>
                    <a:pt x="101" y="675"/>
                    <a:pt x="108" y="673"/>
                  </a:cubicBezTo>
                  <a:cubicBezTo>
                    <a:pt x="1268" y="297"/>
                    <a:pt x="2504" y="151"/>
                    <a:pt x="3736" y="151"/>
                  </a:cubicBezTo>
                  <a:cubicBezTo>
                    <a:pt x="4473" y="151"/>
                    <a:pt x="5209" y="203"/>
                    <a:pt x="5926" y="290"/>
                  </a:cubicBezTo>
                  <a:cubicBezTo>
                    <a:pt x="5952" y="290"/>
                    <a:pt x="5952" y="251"/>
                    <a:pt x="5926" y="251"/>
                  </a:cubicBezTo>
                  <a:cubicBezTo>
                    <a:pt x="5133" y="84"/>
                    <a:pt x="4329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1" name="Google Shape;3671;p22"/>
            <p:cNvSpPr/>
            <p:nvPr/>
          </p:nvSpPr>
          <p:spPr>
            <a:xfrm rot="291202">
              <a:off x="2233596" y="906695"/>
              <a:ext cx="74467" cy="204053"/>
            </a:xfrm>
            <a:custGeom>
              <a:avLst/>
              <a:gdLst/>
              <a:ahLst/>
              <a:cxnLst/>
              <a:rect l="l" t="t" r="r" b="b"/>
              <a:pathLst>
                <a:path w="1628" h="4461" extrusionOk="0">
                  <a:moveTo>
                    <a:pt x="43" y="0"/>
                  </a:moveTo>
                  <a:cubicBezTo>
                    <a:pt x="22" y="0"/>
                    <a:pt x="1" y="25"/>
                    <a:pt x="18" y="51"/>
                  </a:cubicBezTo>
                  <a:cubicBezTo>
                    <a:pt x="619" y="1444"/>
                    <a:pt x="887" y="2953"/>
                    <a:pt x="1360" y="4386"/>
                  </a:cubicBezTo>
                  <a:cubicBezTo>
                    <a:pt x="1379" y="4438"/>
                    <a:pt x="1423" y="4460"/>
                    <a:pt x="1469" y="4460"/>
                  </a:cubicBezTo>
                  <a:cubicBezTo>
                    <a:pt x="1546" y="4460"/>
                    <a:pt x="1627" y="4397"/>
                    <a:pt x="1603" y="4309"/>
                  </a:cubicBezTo>
                  <a:cubicBezTo>
                    <a:pt x="1156" y="2851"/>
                    <a:pt x="810" y="1380"/>
                    <a:pt x="69" y="25"/>
                  </a:cubicBezTo>
                  <a:cubicBezTo>
                    <a:pt x="64" y="7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2" name="Google Shape;3672;p22"/>
            <p:cNvSpPr/>
            <p:nvPr/>
          </p:nvSpPr>
          <p:spPr>
            <a:xfrm rot="291202">
              <a:off x="2051450" y="1046243"/>
              <a:ext cx="152777" cy="186625"/>
            </a:xfrm>
            <a:custGeom>
              <a:avLst/>
              <a:gdLst/>
              <a:ahLst/>
              <a:cxnLst/>
              <a:rect l="l" t="t" r="r" b="b"/>
              <a:pathLst>
                <a:path w="3340" h="4080" extrusionOk="0">
                  <a:moveTo>
                    <a:pt x="84" y="1"/>
                  </a:moveTo>
                  <a:cubicBezTo>
                    <a:pt x="40" y="1"/>
                    <a:pt x="0" y="48"/>
                    <a:pt x="38" y="96"/>
                  </a:cubicBezTo>
                  <a:cubicBezTo>
                    <a:pt x="626" y="825"/>
                    <a:pt x="1036" y="1682"/>
                    <a:pt x="1586" y="2436"/>
                  </a:cubicBezTo>
                  <a:cubicBezTo>
                    <a:pt x="2033" y="3050"/>
                    <a:pt x="2557" y="3587"/>
                    <a:pt x="3133" y="4060"/>
                  </a:cubicBezTo>
                  <a:cubicBezTo>
                    <a:pt x="3152" y="4074"/>
                    <a:pt x="3173" y="4080"/>
                    <a:pt x="3194" y="4080"/>
                  </a:cubicBezTo>
                  <a:cubicBezTo>
                    <a:pt x="3269" y="4080"/>
                    <a:pt x="3339" y="4000"/>
                    <a:pt x="3299" y="3919"/>
                  </a:cubicBezTo>
                  <a:cubicBezTo>
                    <a:pt x="2877" y="3203"/>
                    <a:pt x="2161" y="2705"/>
                    <a:pt x="1675" y="2001"/>
                  </a:cubicBezTo>
                  <a:cubicBezTo>
                    <a:pt x="1227" y="1298"/>
                    <a:pt x="716" y="633"/>
                    <a:pt x="128" y="19"/>
                  </a:cubicBezTo>
                  <a:cubicBezTo>
                    <a:pt x="115" y="6"/>
                    <a:pt x="99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3" name="Google Shape;3673;p22"/>
            <p:cNvSpPr/>
            <p:nvPr/>
          </p:nvSpPr>
          <p:spPr>
            <a:xfrm rot="291202">
              <a:off x="2150097" y="1242419"/>
              <a:ext cx="288858" cy="65136"/>
            </a:xfrm>
            <a:custGeom>
              <a:avLst/>
              <a:gdLst/>
              <a:ahLst/>
              <a:cxnLst/>
              <a:rect l="l" t="t" r="r" b="b"/>
              <a:pathLst>
                <a:path w="6315" h="1424" extrusionOk="0">
                  <a:moveTo>
                    <a:pt x="6301" y="116"/>
                  </a:moveTo>
                  <a:cubicBezTo>
                    <a:pt x="4243" y="781"/>
                    <a:pt x="1966" y="1"/>
                    <a:pt x="74" y="1266"/>
                  </a:cubicBezTo>
                  <a:cubicBezTo>
                    <a:pt x="0" y="1319"/>
                    <a:pt x="48" y="1423"/>
                    <a:pt x="124" y="1423"/>
                  </a:cubicBezTo>
                  <a:cubicBezTo>
                    <a:pt x="140" y="1423"/>
                    <a:pt x="158" y="1419"/>
                    <a:pt x="176" y="1407"/>
                  </a:cubicBezTo>
                  <a:cubicBezTo>
                    <a:pt x="2030" y="167"/>
                    <a:pt x="4319" y="985"/>
                    <a:pt x="6301" y="128"/>
                  </a:cubicBezTo>
                  <a:cubicBezTo>
                    <a:pt x="6314" y="116"/>
                    <a:pt x="6301" y="116"/>
                    <a:pt x="6301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4" name="Google Shape;3674;p22"/>
            <p:cNvSpPr/>
            <p:nvPr/>
          </p:nvSpPr>
          <p:spPr>
            <a:xfrm rot="291202">
              <a:off x="2024852" y="1475343"/>
              <a:ext cx="224820" cy="36044"/>
            </a:xfrm>
            <a:custGeom>
              <a:avLst/>
              <a:gdLst/>
              <a:ahLst/>
              <a:cxnLst/>
              <a:rect l="l" t="t" r="r" b="b"/>
              <a:pathLst>
                <a:path w="4915" h="788" extrusionOk="0">
                  <a:moveTo>
                    <a:pt x="4499" y="0"/>
                  </a:moveTo>
                  <a:cubicBezTo>
                    <a:pt x="3022" y="0"/>
                    <a:pt x="1551" y="193"/>
                    <a:pt x="132" y="568"/>
                  </a:cubicBezTo>
                  <a:cubicBezTo>
                    <a:pt x="0" y="604"/>
                    <a:pt x="15" y="787"/>
                    <a:pt x="135" y="787"/>
                  </a:cubicBezTo>
                  <a:cubicBezTo>
                    <a:pt x="142" y="787"/>
                    <a:pt x="150" y="787"/>
                    <a:pt x="158" y="785"/>
                  </a:cubicBezTo>
                  <a:cubicBezTo>
                    <a:pt x="1705" y="402"/>
                    <a:pt x="3432" y="568"/>
                    <a:pt x="4902" y="31"/>
                  </a:cubicBezTo>
                  <a:cubicBezTo>
                    <a:pt x="4915" y="18"/>
                    <a:pt x="4915" y="5"/>
                    <a:pt x="4902" y="5"/>
                  </a:cubicBezTo>
                  <a:cubicBezTo>
                    <a:pt x="4768" y="2"/>
                    <a:pt x="4633" y="0"/>
                    <a:pt x="4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5" name="Google Shape;3675;p22"/>
            <p:cNvSpPr/>
            <p:nvPr/>
          </p:nvSpPr>
          <p:spPr>
            <a:xfrm rot="291202">
              <a:off x="1970401" y="1263994"/>
              <a:ext cx="76663" cy="231955"/>
            </a:xfrm>
            <a:custGeom>
              <a:avLst/>
              <a:gdLst/>
              <a:ahLst/>
              <a:cxnLst/>
              <a:rect l="l" t="t" r="r" b="b"/>
              <a:pathLst>
                <a:path w="1676" h="5071" extrusionOk="0">
                  <a:moveTo>
                    <a:pt x="5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52" y="824"/>
                    <a:pt x="205" y="1643"/>
                    <a:pt x="474" y="2423"/>
                  </a:cubicBezTo>
                  <a:cubicBezTo>
                    <a:pt x="768" y="3305"/>
                    <a:pt x="1305" y="4047"/>
                    <a:pt x="1433" y="4980"/>
                  </a:cubicBezTo>
                  <a:cubicBezTo>
                    <a:pt x="1445" y="5041"/>
                    <a:pt x="1501" y="5070"/>
                    <a:pt x="1555" y="5070"/>
                  </a:cubicBezTo>
                  <a:cubicBezTo>
                    <a:pt x="1616" y="5070"/>
                    <a:pt x="1676" y="5035"/>
                    <a:pt x="1676" y="4967"/>
                  </a:cubicBezTo>
                  <a:cubicBezTo>
                    <a:pt x="1663" y="4136"/>
                    <a:pt x="1177" y="3471"/>
                    <a:pt x="883" y="2730"/>
                  </a:cubicBezTo>
                  <a:cubicBezTo>
                    <a:pt x="551" y="1873"/>
                    <a:pt x="551" y="773"/>
                    <a:pt x="26" y="6"/>
                  </a:cubicBezTo>
                  <a:lnTo>
                    <a:pt x="14" y="6"/>
                  </a:lnTo>
                  <a:cubicBezTo>
                    <a:pt x="9" y="2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6" name="Google Shape;3676;p22"/>
            <p:cNvSpPr/>
            <p:nvPr/>
          </p:nvSpPr>
          <p:spPr>
            <a:xfrm rot="291202">
              <a:off x="1957681" y="814010"/>
              <a:ext cx="643080" cy="1054159"/>
            </a:xfrm>
            <a:custGeom>
              <a:avLst/>
              <a:gdLst/>
              <a:ahLst/>
              <a:cxnLst/>
              <a:rect l="l" t="t" r="r" b="b"/>
              <a:pathLst>
                <a:path w="14059" h="23046" extrusionOk="0">
                  <a:moveTo>
                    <a:pt x="14022" y="0"/>
                  </a:moveTo>
                  <a:cubicBezTo>
                    <a:pt x="14016" y="0"/>
                    <a:pt x="14009" y="3"/>
                    <a:pt x="14003" y="9"/>
                  </a:cubicBezTo>
                  <a:cubicBezTo>
                    <a:pt x="7993" y="3934"/>
                    <a:pt x="3505" y="9804"/>
                    <a:pt x="1280" y="16632"/>
                  </a:cubicBezTo>
                  <a:cubicBezTo>
                    <a:pt x="653" y="18602"/>
                    <a:pt x="1" y="20839"/>
                    <a:pt x="308" y="22937"/>
                  </a:cubicBezTo>
                  <a:cubicBezTo>
                    <a:pt x="326" y="23010"/>
                    <a:pt x="386" y="23045"/>
                    <a:pt x="445" y="23045"/>
                  </a:cubicBezTo>
                  <a:cubicBezTo>
                    <a:pt x="510" y="23045"/>
                    <a:pt x="576" y="23004"/>
                    <a:pt x="589" y="22924"/>
                  </a:cubicBezTo>
                  <a:cubicBezTo>
                    <a:pt x="934" y="13627"/>
                    <a:pt x="6842" y="5494"/>
                    <a:pt x="14042" y="47"/>
                  </a:cubicBezTo>
                  <a:lnTo>
                    <a:pt x="14029" y="47"/>
                  </a:lnTo>
                  <a:cubicBezTo>
                    <a:pt x="14058" y="27"/>
                    <a:pt x="14043" y="0"/>
                    <a:pt x="1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7" name="Google Shape;3677;p22"/>
            <p:cNvSpPr/>
            <p:nvPr/>
          </p:nvSpPr>
          <p:spPr>
            <a:xfrm rot="291202">
              <a:off x="2295912" y="701345"/>
              <a:ext cx="115040" cy="430931"/>
            </a:xfrm>
            <a:custGeom>
              <a:avLst/>
              <a:gdLst/>
              <a:ahLst/>
              <a:cxnLst/>
              <a:rect l="l" t="t" r="r" b="b"/>
              <a:pathLst>
                <a:path w="2515" h="9421" extrusionOk="0">
                  <a:moveTo>
                    <a:pt x="2007" y="0"/>
                  </a:moveTo>
                  <a:cubicBezTo>
                    <a:pt x="1993" y="0"/>
                    <a:pt x="1977" y="10"/>
                    <a:pt x="1977" y="31"/>
                  </a:cubicBezTo>
                  <a:cubicBezTo>
                    <a:pt x="2144" y="3177"/>
                    <a:pt x="1581" y="6489"/>
                    <a:pt x="46" y="9264"/>
                  </a:cubicBezTo>
                  <a:cubicBezTo>
                    <a:pt x="1" y="9345"/>
                    <a:pt x="65" y="9421"/>
                    <a:pt x="129" y="9421"/>
                  </a:cubicBezTo>
                  <a:cubicBezTo>
                    <a:pt x="155" y="9421"/>
                    <a:pt x="181" y="9408"/>
                    <a:pt x="200" y="9379"/>
                  </a:cubicBezTo>
                  <a:cubicBezTo>
                    <a:pt x="1926" y="6591"/>
                    <a:pt x="2514" y="3241"/>
                    <a:pt x="2028" y="18"/>
                  </a:cubicBezTo>
                  <a:cubicBezTo>
                    <a:pt x="2028" y="7"/>
                    <a:pt x="2018" y="0"/>
                    <a:pt x="2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8" name="Google Shape;3678;p22"/>
            <p:cNvSpPr/>
            <p:nvPr/>
          </p:nvSpPr>
          <p:spPr>
            <a:xfrm rot="291202">
              <a:off x="2570081" y="841346"/>
              <a:ext cx="226969" cy="80597"/>
            </a:xfrm>
            <a:custGeom>
              <a:avLst/>
              <a:gdLst/>
              <a:ahLst/>
              <a:cxnLst/>
              <a:rect l="l" t="t" r="r" b="b"/>
              <a:pathLst>
                <a:path w="4962" h="1762" extrusionOk="0">
                  <a:moveTo>
                    <a:pt x="3197" y="0"/>
                  </a:moveTo>
                  <a:cubicBezTo>
                    <a:pt x="2736" y="0"/>
                    <a:pt x="2274" y="75"/>
                    <a:pt x="1944" y="174"/>
                  </a:cubicBezTo>
                  <a:cubicBezTo>
                    <a:pt x="1330" y="366"/>
                    <a:pt x="371" y="634"/>
                    <a:pt x="26" y="1248"/>
                  </a:cubicBezTo>
                  <a:lnTo>
                    <a:pt x="38" y="1248"/>
                  </a:lnTo>
                  <a:cubicBezTo>
                    <a:pt x="0" y="1312"/>
                    <a:pt x="64" y="1389"/>
                    <a:pt x="128" y="1414"/>
                  </a:cubicBezTo>
                  <a:cubicBezTo>
                    <a:pt x="486" y="1491"/>
                    <a:pt x="870" y="1453"/>
                    <a:pt x="1228" y="1517"/>
                  </a:cubicBezTo>
                  <a:cubicBezTo>
                    <a:pt x="1650" y="1619"/>
                    <a:pt x="2084" y="1683"/>
                    <a:pt x="2506" y="1721"/>
                  </a:cubicBezTo>
                  <a:cubicBezTo>
                    <a:pt x="2786" y="1735"/>
                    <a:pt x="3077" y="1762"/>
                    <a:pt x="3362" y="1762"/>
                  </a:cubicBezTo>
                  <a:cubicBezTo>
                    <a:pt x="3872" y="1762"/>
                    <a:pt x="4362" y="1676"/>
                    <a:pt x="4732" y="1274"/>
                  </a:cubicBezTo>
                  <a:cubicBezTo>
                    <a:pt x="4962" y="1005"/>
                    <a:pt x="4847" y="634"/>
                    <a:pt x="4629" y="417"/>
                  </a:cubicBezTo>
                  <a:cubicBezTo>
                    <a:pt x="4308" y="109"/>
                    <a:pt x="3753" y="0"/>
                    <a:pt x="3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9" name="Google Shape;3679;p22"/>
            <p:cNvSpPr/>
            <p:nvPr/>
          </p:nvSpPr>
          <p:spPr>
            <a:xfrm rot="291202">
              <a:off x="2575676" y="772023"/>
              <a:ext cx="340042" cy="130043"/>
            </a:xfrm>
            <a:custGeom>
              <a:avLst/>
              <a:gdLst/>
              <a:ahLst/>
              <a:cxnLst/>
              <a:rect l="l" t="t" r="r" b="b"/>
              <a:pathLst>
                <a:path w="7434" h="2843" extrusionOk="0">
                  <a:moveTo>
                    <a:pt x="5289" y="0"/>
                  </a:moveTo>
                  <a:cubicBezTo>
                    <a:pt x="4490" y="0"/>
                    <a:pt x="3667" y="175"/>
                    <a:pt x="2983" y="394"/>
                  </a:cubicBezTo>
                  <a:cubicBezTo>
                    <a:pt x="1807" y="765"/>
                    <a:pt x="438" y="1494"/>
                    <a:pt x="16" y="2747"/>
                  </a:cubicBezTo>
                  <a:lnTo>
                    <a:pt x="29" y="2734"/>
                  </a:lnTo>
                  <a:lnTo>
                    <a:pt x="29" y="2734"/>
                  </a:lnTo>
                  <a:cubicBezTo>
                    <a:pt x="0" y="2792"/>
                    <a:pt x="43" y="2842"/>
                    <a:pt x="88" y="2842"/>
                  </a:cubicBezTo>
                  <a:cubicBezTo>
                    <a:pt x="103" y="2842"/>
                    <a:pt x="119" y="2837"/>
                    <a:pt x="131" y="2824"/>
                  </a:cubicBezTo>
                  <a:cubicBezTo>
                    <a:pt x="1244" y="2095"/>
                    <a:pt x="2523" y="1673"/>
                    <a:pt x="3853" y="1609"/>
                  </a:cubicBezTo>
                  <a:cubicBezTo>
                    <a:pt x="4078" y="1596"/>
                    <a:pt x="4306" y="1594"/>
                    <a:pt x="4536" y="1594"/>
                  </a:cubicBezTo>
                  <a:cubicBezTo>
                    <a:pt x="4644" y="1594"/>
                    <a:pt x="4753" y="1595"/>
                    <a:pt x="4862" y="1595"/>
                  </a:cubicBezTo>
                  <a:cubicBezTo>
                    <a:pt x="5676" y="1595"/>
                    <a:pt x="6494" y="1569"/>
                    <a:pt x="7216" y="1136"/>
                  </a:cubicBezTo>
                  <a:cubicBezTo>
                    <a:pt x="7433" y="970"/>
                    <a:pt x="7433" y="650"/>
                    <a:pt x="7216" y="484"/>
                  </a:cubicBezTo>
                  <a:cubicBezTo>
                    <a:pt x="6662" y="133"/>
                    <a:pt x="5985" y="0"/>
                    <a:pt x="52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0" name="Google Shape;3680;p22"/>
            <p:cNvSpPr/>
            <p:nvPr/>
          </p:nvSpPr>
          <p:spPr>
            <a:xfrm rot="291202">
              <a:off x="2575904" y="666300"/>
              <a:ext cx="280807" cy="239503"/>
            </a:xfrm>
            <a:custGeom>
              <a:avLst/>
              <a:gdLst/>
              <a:ahLst/>
              <a:cxnLst/>
              <a:rect l="l" t="t" r="r" b="b"/>
              <a:pathLst>
                <a:path w="6139" h="5236" extrusionOk="0">
                  <a:moveTo>
                    <a:pt x="4705" y="0"/>
                  </a:moveTo>
                  <a:cubicBezTo>
                    <a:pt x="3489" y="0"/>
                    <a:pt x="2322" y="965"/>
                    <a:pt x="1535" y="1816"/>
                  </a:cubicBezTo>
                  <a:cubicBezTo>
                    <a:pt x="653" y="2762"/>
                    <a:pt x="1" y="3785"/>
                    <a:pt x="39" y="5115"/>
                  </a:cubicBezTo>
                  <a:lnTo>
                    <a:pt x="39" y="5102"/>
                  </a:lnTo>
                  <a:cubicBezTo>
                    <a:pt x="47" y="5190"/>
                    <a:pt x="116" y="5235"/>
                    <a:pt x="186" y="5235"/>
                  </a:cubicBezTo>
                  <a:cubicBezTo>
                    <a:pt x="239" y="5235"/>
                    <a:pt x="293" y="5209"/>
                    <a:pt x="321" y="5154"/>
                  </a:cubicBezTo>
                  <a:cubicBezTo>
                    <a:pt x="743" y="3952"/>
                    <a:pt x="1714" y="3146"/>
                    <a:pt x="2904" y="2750"/>
                  </a:cubicBezTo>
                  <a:cubicBezTo>
                    <a:pt x="3901" y="2404"/>
                    <a:pt x="5078" y="2315"/>
                    <a:pt x="5794" y="1445"/>
                  </a:cubicBezTo>
                  <a:cubicBezTo>
                    <a:pt x="6139" y="1036"/>
                    <a:pt x="5960" y="320"/>
                    <a:pt x="5448" y="128"/>
                  </a:cubicBezTo>
                  <a:cubicBezTo>
                    <a:pt x="5201" y="40"/>
                    <a:pt x="4952" y="0"/>
                    <a:pt x="4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1" name="Google Shape;3681;p22"/>
            <p:cNvSpPr/>
            <p:nvPr/>
          </p:nvSpPr>
          <p:spPr>
            <a:xfrm rot="291202">
              <a:off x="2404643" y="586489"/>
              <a:ext cx="190742" cy="198198"/>
            </a:xfrm>
            <a:custGeom>
              <a:avLst/>
              <a:gdLst/>
              <a:ahLst/>
              <a:cxnLst/>
              <a:rect l="l" t="t" r="r" b="b"/>
              <a:pathLst>
                <a:path w="4170" h="4333" extrusionOk="0">
                  <a:moveTo>
                    <a:pt x="2838" y="1"/>
                  </a:moveTo>
                  <a:cubicBezTo>
                    <a:pt x="1975" y="1"/>
                    <a:pt x="1245" y="992"/>
                    <a:pt x="858" y="1682"/>
                  </a:cubicBezTo>
                  <a:cubicBezTo>
                    <a:pt x="628" y="2117"/>
                    <a:pt x="512" y="2667"/>
                    <a:pt x="359" y="3140"/>
                  </a:cubicBezTo>
                  <a:cubicBezTo>
                    <a:pt x="244" y="3485"/>
                    <a:pt x="1" y="3907"/>
                    <a:pt x="39" y="4278"/>
                  </a:cubicBezTo>
                  <a:cubicBezTo>
                    <a:pt x="39" y="4310"/>
                    <a:pt x="65" y="4333"/>
                    <a:pt x="96" y="4333"/>
                  </a:cubicBezTo>
                  <a:cubicBezTo>
                    <a:pt x="102" y="4333"/>
                    <a:pt x="109" y="4332"/>
                    <a:pt x="116" y="4329"/>
                  </a:cubicBezTo>
                  <a:cubicBezTo>
                    <a:pt x="692" y="4253"/>
                    <a:pt x="1293" y="3498"/>
                    <a:pt x="1766" y="3179"/>
                  </a:cubicBezTo>
                  <a:cubicBezTo>
                    <a:pt x="2431" y="2705"/>
                    <a:pt x="3684" y="2283"/>
                    <a:pt x="3965" y="1478"/>
                  </a:cubicBezTo>
                  <a:cubicBezTo>
                    <a:pt x="4170" y="915"/>
                    <a:pt x="3940" y="442"/>
                    <a:pt x="3428" y="161"/>
                  </a:cubicBezTo>
                  <a:cubicBezTo>
                    <a:pt x="3226" y="49"/>
                    <a:pt x="3029" y="1"/>
                    <a:pt x="2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2" name="Google Shape;3682;p22"/>
            <p:cNvSpPr/>
            <p:nvPr/>
          </p:nvSpPr>
          <p:spPr>
            <a:xfrm rot="291202">
              <a:off x="2378446" y="504243"/>
              <a:ext cx="118196" cy="271659"/>
            </a:xfrm>
            <a:custGeom>
              <a:avLst/>
              <a:gdLst/>
              <a:ahLst/>
              <a:cxnLst/>
              <a:rect l="l" t="t" r="r" b="b"/>
              <a:pathLst>
                <a:path w="2584" h="5939" extrusionOk="0">
                  <a:moveTo>
                    <a:pt x="1640" y="0"/>
                  </a:moveTo>
                  <a:cubicBezTo>
                    <a:pt x="1480" y="0"/>
                    <a:pt x="1312" y="61"/>
                    <a:pt x="1152" y="203"/>
                  </a:cubicBezTo>
                  <a:cubicBezTo>
                    <a:pt x="346" y="893"/>
                    <a:pt x="90" y="2006"/>
                    <a:pt x="39" y="3029"/>
                  </a:cubicBezTo>
                  <a:cubicBezTo>
                    <a:pt x="1" y="3962"/>
                    <a:pt x="1" y="5101"/>
                    <a:pt x="602" y="5881"/>
                  </a:cubicBezTo>
                  <a:cubicBezTo>
                    <a:pt x="627" y="5919"/>
                    <a:pt x="666" y="5938"/>
                    <a:pt x="704" y="5938"/>
                  </a:cubicBezTo>
                  <a:cubicBezTo>
                    <a:pt x="742" y="5938"/>
                    <a:pt x="781" y="5919"/>
                    <a:pt x="806" y="5881"/>
                  </a:cubicBezTo>
                  <a:lnTo>
                    <a:pt x="819" y="5881"/>
                  </a:lnTo>
                  <a:cubicBezTo>
                    <a:pt x="1241" y="5241"/>
                    <a:pt x="1292" y="4461"/>
                    <a:pt x="1459" y="3732"/>
                  </a:cubicBezTo>
                  <a:cubicBezTo>
                    <a:pt x="1650" y="2824"/>
                    <a:pt x="2136" y="2044"/>
                    <a:pt x="2418" y="1175"/>
                  </a:cubicBezTo>
                  <a:cubicBezTo>
                    <a:pt x="2584" y="628"/>
                    <a:pt x="2154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3" name="Google Shape;3683;p22"/>
            <p:cNvSpPr/>
            <p:nvPr/>
          </p:nvSpPr>
          <p:spPr>
            <a:xfrm rot="291202">
              <a:off x="2328959" y="451115"/>
              <a:ext cx="113896" cy="326915"/>
            </a:xfrm>
            <a:custGeom>
              <a:avLst/>
              <a:gdLst/>
              <a:ahLst/>
              <a:cxnLst/>
              <a:rect l="l" t="t" r="r" b="b"/>
              <a:pathLst>
                <a:path w="2490" h="7147" extrusionOk="0">
                  <a:moveTo>
                    <a:pt x="1265" y="1"/>
                  </a:moveTo>
                  <a:cubicBezTo>
                    <a:pt x="1261" y="1"/>
                    <a:pt x="1258" y="1"/>
                    <a:pt x="1254" y="1"/>
                  </a:cubicBezTo>
                  <a:cubicBezTo>
                    <a:pt x="1" y="14"/>
                    <a:pt x="116" y="2789"/>
                    <a:pt x="180" y="3530"/>
                  </a:cubicBezTo>
                  <a:cubicBezTo>
                    <a:pt x="269" y="4771"/>
                    <a:pt x="908" y="6369"/>
                    <a:pt x="1931" y="7124"/>
                  </a:cubicBezTo>
                  <a:cubicBezTo>
                    <a:pt x="1954" y="7139"/>
                    <a:pt x="1981" y="7146"/>
                    <a:pt x="2007" y="7146"/>
                  </a:cubicBezTo>
                  <a:cubicBezTo>
                    <a:pt x="2068" y="7146"/>
                    <a:pt x="2127" y="7106"/>
                    <a:pt x="2136" y="7034"/>
                  </a:cubicBezTo>
                  <a:cubicBezTo>
                    <a:pt x="2264" y="5640"/>
                    <a:pt x="1893" y="4157"/>
                    <a:pt x="1842" y="2750"/>
                  </a:cubicBezTo>
                  <a:cubicBezTo>
                    <a:pt x="1816" y="2036"/>
                    <a:pt x="2490" y="1"/>
                    <a:pt x="12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4" name="Google Shape;3684;p22"/>
            <p:cNvSpPr/>
            <p:nvPr/>
          </p:nvSpPr>
          <p:spPr>
            <a:xfrm rot="291202">
              <a:off x="1934248" y="1559606"/>
              <a:ext cx="182234" cy="304455"/>
            </a:xfrm>
            <a:custGeom>
              <a:avLst/>
              <a:gdLst/>
              <a:ahLst/>
              <a:cxnLst/>
              <a:rect l="l" t="t" r="r" b="b"/>
              <a:pathLst>
                <a:path w="3984" h="6656" extrusionOk="0">
                  <a:moveTo>
                    <a:pt x="3899" y="1"/>
                  </a:moveTo>
                  <a:cubicBezTo>
                    <a:pt x="3891" y="1"/>
                    <a:pt x="3882" y="2"/>
                    <a:pt x="3874" y="6"/>
                  </a:cubicBezTo>
                  <a:cubicBezTo>
                    <a:pt x="1611" y="1477"/>
                    <a:pt x="869" y="4098"/>
                    <a:pt x="38" y="6515"/>
                  </a:cubicBezTo>
                  <a:cubicBezTo>
                    <a:pt x="1" y="6599"/>
                    <a:pt x="72" y="6656"/>
                    <a:pt x="143" y="6656"/>
                  </a:cubicBezTo>
                  <a:cubicBezTo>
                    <a:pt x="170" y="6656"/>
                    <a:pt x="196" y="6648"/>
                    <a:pt x="217" y="6630"/>
                  </a:cubicBezTo>
                  <a:cubicBezTo>
                    <a:pt x="2340" y="4994"/>
                    <a:pt x="2442" y="2129"/>
                    <a:pt x="3951" y="83"/>
                  </a:cubicBezTo>
                  <a:cubicBezTo>
                    <a:pt x="3983" y="51"/>
                    <a:pt x="3943" y="1"/>
                    <a:pt x="3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5" name="Google Shape;3685;p22"/>
            <p:cNvSpPr/>
            <p:nvPr/>
          </p:nvSpPr>
          <p:spPr>
            <a:xfrm rot="291202">
              <a:off x="1911634" y="1256764"/>
              <a:ext cx="118379" cy="374897"/>
            </a:xfrm>
            <a:custGeom>
              <a:avLst/>
              <a:gdLst/>
              <a:ahLst/>
              <a:cxnLst/>
              <a:rect l="l" t="t" r="r" b="b"/>
              <a:pathLst>
                <a:path w="2588" h="8196" extrusionOk="0">
                  <a:moveTo>
                    <a:pt x="2486" y="0"/>
                  </a:moveTo>
                  <a:cubicBezTo>
                    <a:pt x="2463" y="0"/>
                    <a:pt x="2442" y="11"/>
                    <a:pt x="2430" y="35"/>
                  </a:cubicBezTo>
                  <a:cubicBezTo>
                    <a:pt x="1701" y="1467"/>
                    <a:pt x="1445" y="3066"/>
                    <a:pt x="895" y="4562"/>
                  </a:cubicBezTo>
                  <a:cubicBezTo>
                    <a:pt x="512" y="5636"/>
                    <a:pt x="0" y="7043"/>
                    <a:pt x="486" y="8155"/>
                  </a:cubicBezTo>
                  <a:cubicBezTo>
                    <a:pt x="503" y="8183"/>
                    <a:pt x="529" y="8196"/>
                    <a:pt x="555" y="8196"/>
                  </a:cubicBezTo>
                  <a:cubicBezTo>
                    <a:pt x="590" y="8196"/>
                    <a:pt x="625" y="8173"/>
                    <a:pt x="639" y="8129"/>
                  </a:cubicBezTo>
                  <a:lnTo>
                    <a:pt x="639" y="8142"/>
                  </a:lnTo>
                  <a:cubicBezTo>
                    <a:pt x="1010" y="6902"/>
                    <a:pt x="1650" y="5802"/>
                    <a:pt x="2059" y="4575"/>
                  </a:cubicBezTo>
                  <a:cubicBezTo>
                    <a:pt x="2545" y="3155"/>
                    <a:pt x="2187" y="1569"/>
                    <a:pt x="2570" y="99"/>
                  </a:cubicBezTo>
                  <a:cubicBezTo>
                    <a:pt x="2588" y="47"/>
                    <a:pt x="2534" y="0"/>
                    <a:pt x="2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6" name="Google Shape;3686;p22"/>
            <p:cNvSpPr/>
            <p:nvPr/>
          </p:nvSpPr>
          <p:spPr>
            <a:xfrm rot="291202">
              <a:off x="1642464" y="1402732"/>
              <a:ext cx="290687" cy="276965"/>
            </a:xfrm>
            <a:custGeom>
              <a:avLst/>
              <a:gdLst/>
              <a:ahLst/>
              <a:cxnLst/>
              <a:rect l="l" t="t" r="r" b="b"/>
              <a:pathLst>
                <a:path w="6355" h="6055" extrusionOk="0">
                  <a:moveTo>
                    <a:pt x="235" y="1"/>
                  </a:moveTo>
                  <a:cubicBezTo>
                    <a:pt x="76" y="1"/>
                    <a:pt x="1" y="244"/>
                    <a:pt x="180" y="311"/>
                  </a:cubicBezTo>
                  <a:cubicBezTo>
                    <a:pt x="1458" y="1257"/>
                    <a:pt x="2111" y="2408"/>
                    <a:pt x="3095" y="3610"/>
                  </a:cubicBezTo>
                  <a:cubicBezTo>
                    <a:pt x="3939" y="4684"/>
                    <a:pt x="5039" y="5515"/>
                    <a:pt x="6292" y="6052"/>
                  </a:cubicBezTo>
                  <a:cubicBezTo>
                    <a:pt x="6297" y="6054"/>
                    <a:pt x="6302" y="6055"/>
                    <a:pt x="6307" y="6055"/>
                  </a:cubicBezTo>
                  <a:cubicBezTo>
                    <a:pt x="6337" y="6055"/>
                    <a:pt x="6354" y="6023"/>
                    <a:pt x="6343" y="6001"/>
                  </a:cubicBezTo>
                  <a:cubicBezTo>
                    <a:pt x="4783" y="3572"/>
                    <a:pt x="3325" y="758"/>
                    <a:pt x="308" y="17"/>
                  </a:cubicBezTo>
                  <a:cubicBezTo>
                    <a:pt x="282" y="6"/>
                    <a:pt x="257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7" name="Google Shape;3687;p22"/>
            <p:cNvSpPr/>
            <p:nvPr/>
          </p:nvSpPr>
          <p:spPr>
            <a:xfrm rot="291202">
              <a:off x="1668133" y="1640514"/>
              <a:ext cx="254963" cy="313421"/>
            </a:xfrm>
            <a:custGeom>
              <a:avLst/>
              <a:gdLst/>
              <a:ahLst/>
              <a:cxnLst/>
              <a:rect l="l" t="t" r="r" b="b"/>
              <a:pathLst>
                <a:path w="5574" h="6852" extrusionOk="0">
                  <a:moveTo>
                    <a:pt x="97" y="0"/>
                  </a:moveTo>
                  <a:cubicBezTo>
                    <a:pt x="40" y="0"/>
                    <a:pt x="0" y="83"/>
                    <a:pt x="41" y="134"/>
                  </a:cubicBezTo>
                  <a:cubicBezTo>
                    <a:pt x="1217" y="1336"/>
                    <a:pt x="2087" y="2691"/>
                    <a:pt x="2854" y="4175"/>
                  </a:cubicBezTo>
                  <a:cubicBezTo>
                    <a:pt x="3493" y="5415"/>
                    <a:pt x="4184" y="6285"/>
                    <a:pt x="5501" y="6847"/>
                  </a:cubicBezTo>
                  <a:cubicBezTo>
                    <a:pt x="5507" y="6851"/>
                    <a:pt x="5513" y="6852"/>
                    <a:pt x="5519" y="6852"/>
                  </a:cubicBezTo>
                  <a:cubicBezTo>
                    <a:pt x="5558" y="6852"/>
                    <a:pt x="5573" y="6780"/>
                    <a:pt x="5539" y="6758"/>
                  </a:cubicBezTo>
                  <a:cubicBezTo>
                    <a:pt x="4210" y="5812"/>
                    <a:pt x="4005" y="3893"/>
                    <a:pt x="3007" y="2640"/>
                  </a:cubicBezTo>
                  <a:cubicBezTo>
                    <a:pt x="2189" y="1630"/>
                    <a:pt x="1217" y="748"/>
                    <a:pt x="143" y="19"/>
                  </a:cubicBezTo>
                  <a:cubicBezTo>
                    <a:pt x="127" y="6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8" name="Google Shape;3688;p22"/>
            <p:cNvSpPr/>
            <p:nvPr/>
          </p:nvSpPr>
          <p:spPr>
            <a:xfrm rot="291202">
              <a:off x="1887614" y="1870165"/>
              <a:ext cx="201720" cy="290779"/>
            </a:xfrm>
            <a:custGeom>
              <a:avLst/>
              <a:gdLst/>
              <a:ahLst/>
              <a:cxnLst/>
              <a:rect l="l" t="t" r="r" b="b"/>
              <a:pathLst>
                <a:path w="4410" h="6357" extrusionOk="0">
                  <a:moveTo>
                    <a:pt x="4270" y="0"/>
                  </a:moveTo>
                  <a:cubicBezTo>
                    <a:pt x="4252" y="0"/>
                    <a:pt x="4233" y="4"/>
                    <a:pt x="4214" y="14"/>
                  </a:cubicBezTo>
                  <a:cubicBezTo>
                    <a:pt x="3242" y="525"/>
                    <a:pt x="2475" y="1356"/>
                    <a:pt x="2040" y="2367"/>
                  </a:cubicBezTo>
                  <a:cubicBezTo>
                    <a:pt x="1427" y="3658"/>
                    <a:pt x="979" y="5090"/>
                    <a:pt x="46" y="6203"/>
                  </a:cubicBezTo>
                  <a:cubicBezTo>
                    <a:pt x="1" y="6248"/>
                    <a:pt x="24" y="6351"/>
                    <a:pt x="99" y="6351"/>
                  </a:cubicBezTo>
                  <a:cubicBezTo>
                    <a:pt x="110" y="6351"/>
                    <a:pt x="122" y="6348"/>
                    <a:pt x="135" y="6344"/>
                  </a:cubicBezTo>
                  <a:lnTo>
                    <a:pt x="135" y="6356"/>
                  </a:lnTo>
                  <a:cubicBezTo>
                    <a:pt x="2820" y="5384"/>
                    <a:pt x="3115" y="2328"/>
                    <a:pt x="4368" y="154"/>
                  </a:cubicBezTo>
                  <a:cubicBezTo>
                    <a:pt x="4409" y="81"/>
                    <a:pt x="4349" y="0"/>
                    <a:pt x="4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9" name="Google Shape;3689;p22"/>
            <p:cNvSpPr/>
            <p:nvPr/>
          </p:nvSpPr>
          <p:spPr>
            <a:xfrm rot="291202">
              <a:off x="1604020" y="1883258"/>
              <a:ext cx="277148" cy="262190"/>
            </a:xfrm>
            <a:custGeom>
              <a:avLst/>
              <a:gdLst/>
              <a:ahLst/>
              <a:cxnLst/>
              <a:rect l="l" t="t" r="r" b="b"/>
              <a:pathLst>
                <a:path w="6059" h="5732" extrusionOk="0">
                  <a:moveTo>
                    <a:pt x="106" y="1"/>
                  </a:moveTo>
                  <a:cubicBezTo>
                    <a:pt x="41" y="1"/>
                    <a:pt x="0" y="80"/>
                    <a:pt x="52" y="142"/>
                  </a:cubicBezTo>
                  <a:cubicBezTo>
                    <a:pt x="909" y="1293"/>
                    <a:pt x="1331" y="2406"/>
                    <a:pt x="2533" y="3288"/>
                  </a:cubicBezTo>
                  <a:cubicBezTo>
                    <a:pt x="3032" y="3659"/>
                    <a:pt x="3543" y="4042"/>
                    <a:pt x="4055" y="4413"/>
                  </a:cubicBezTo>
                  <a:cubicBezTo>
                    <a:pt x="4656" y="4848"/>
                    <a:pt x="5436" y="5129"/>
                    <a:pt x="5922" y="5705"/>
                  </a:cubicBezTo>
                  <a:cubicBezTo>
                    <a:pt x="5937" y="5724"/>
                    <a:pt x="5955" y="5731"/>
                    <a:pt x="5973" y="5731"/>
                  </a:cubicBezTo>
                  <a:cubicBezTo>
                    <a:pt x="6016" y="5731"/>
                    <a:pt x="6059" y="5686"/>
                    <a:pt x="6050" y="5641"/>
                  </a:cubicBezTo>
                  <a:cubicBezTo>
                    <a:pt x="5807" y="4401"/>
                    <a:pt x="5039" y="3838"/>
                    <a:pt x="4080" y="3109"/>
                  </a:cubicBezTo>
                  <a:cubicBezTo>
                    <a:pt x="3339" y="2559"/>
                    <a:pt x="2571" y="2048"/>
                    <a:pt x="1868" y="1472"/>
                  </a:cubicBezTo>
                  <a:cubicBezTo>
                    <a:pt x="1267" y="986"/>
                    <a:pt x="832" y="411"/>
                    <a:pt x="154" y="14"/>
                  </a:cubicBezTo>
                  <a:cubicBezTo>
                    <a:pt x="138" y="5"/>
                    <a:pt x="12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0" name="Google Shape;3690;p22"/>
            <p:cNvSpPr/>
            <p:nvPr/>
          </p:nvSpPr>
          <p:spPr>
            <a:xfrm rot="291202">
              <a:off x="1683986" y="2101003"/>
              <a:ext cx="157625" cy="212103"/>
            </a:xfrm>
            <a:custGeom>
              <a:avLst/>
              <a:gdLst/>
              <a:ahLst/>
              <a:cxnLst/>
              <a:rect l="l" t="t" r="r" b="b"/>
              <a:pathLst>
                <a:path w="3446" h="4637" extrusionOk="0">
                  <a:moveTo>
                    <a:pt x="84" y="1"/>
                  </a:moveTo>
                  <a:cubicBezTo>
                    <a:pt x="37" y="1"/>
                    <a:pt x="0" y="54"/>
                    <a:pt x="21" y="114"/>
                  </a:cubicBezTo>
                  <a:cubicBezTo>
                    <a:pt x="507" y="984"/>
                    <a:pt x="1057" y="1828"/>
                    <a:pt x="1581" y="2685"/>
                  </a:cubicBezTo>
                  <a:cubicBezTo>
                    <a:pt x="2080" y="3516"/>
                    <a:pt x="2438" y="4181"/>
                    <a:pt x="3333" y="4628"/>
                  </a:cubicBezTo>
                  <a:cubicBezTo>
                    <a:pt x="3344" y="4634"/>
                    <a:pt x="3355" y="4636"/>
                    <a:pt x="3366" y="4636"/>
                  </a:cubicBezTo>
                  <a:cubicBezTo>
                    <a:pt x="3408" y="4636"/>
                    <a:pt x="3445" y="4602"/>
                    <a:pt x="3435" y="4552"/>
                  </a:cubicBezTo>
                  <a:cubicBezTo>
                    <a:pt x="3141" y="3657"/>
                    <a:pt x="3077" y="2813"/>
                    <a:pt x="2489" y="2033"/>
                  </a:cubicBezTo>
                  <a:cubicBezTo>
                    <a:pt x="1849" y="1214"/>
                    <a:pt x="1005" y="549"/>
                    <a:pt x="123" y="12"/>
                  </a:cubicBezTo>
                  <a:cubicBezTo>
                    <a:pt x="110" y="4"/>
                    <a:pt x="97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1" name="Google Shape;3691;p22"/>
            <p:cNvSpPr/>
            <p:nvPr/>
          </p:nvSpPr>
          <p:spPr>
            <a:xfrm rot="291202">
              <a:off x="1796404" y="2359221"/>
              <a:ext cx="207712" cy="182417"/>
            </a:xfrm>
            <a:custGeom>
              <a:avLst/>
              <a:gdLst/>
              <a:ahLst/>
              <a:cxnLst/>
              <a:rect l="l" t="t" r="r" b="b"/>
              <a:pathLst>
                <a:path w="4541" h="3988" extrusionOk="0">
                  <a:moveTo>
                    <a:pt x="4441" y="0"/>
                  </a:moveTo>
                  <a:cubicBezTo>
                    <a:pt x="4422" y="0"/>
                    <a:pt x="4404" y="7"/>
                    <a:pt x="4387" y="24"/>
                  </a:cubicBezTo>
                  <a:cubicBezTo>
                    <a:pt x="3569" y="765"/>
                    <a:pt x="2546" y="1047"/>
                    <a:pt x="1702" y="1750"/>
                  </a:cubicBezTo>
                  <a:cubicBezTo>
                    <a:pt x="973" y="2364"/>
                    <a:pt x="551" y="3144"/>
                    <a:pt x="14" y="3911"/>
                  </a:cubicBezTo>
                  <a:cubicBezTo>
                    <a:pt x="1" y="3949"/>
                    <a:pt x="26" y="3988"/>
                    <a:pt x="65" y="3988"/>
                  </a:cubicBezTo>
                  <a:cubicBezTo>
                    <a:pt x="2111" y="3515"/>
                    <a:pt x="3543" y="1878"/>
                    <a:pt x="4502" y="126"/>
                  </a:cubicBezTo>
                  <a:cubicBezTo>
                    <a:pt x="4540" y="60"/>
                    <a:pt x="4493" y="0"/>
                    <a:pt x="4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2" name="Google Shape;3692;p22"/>
            <p:cNvSpPr/>
            <p:nvPr/>
          </p:nvSpPr>
          <p:spPr>
            <a:xfrm rot="291202">
              <a:off x="1690794" y="2348014"/>
              <a:ext cx="124920" cy="124142"/>
            </a:xfrm>
            <a:custGeom>
              <a:avLst/>
              <a:gdLst/>
              <a:ahLst/>
              <a:cxnLst/>
              <a:rect l="l" t="t" r="r" b="b"/>
              <a:pathLst>
                <a:path w="2731" h="2714" extrusionOk="0">
                  <a:moveTo>
                    <a:pt x="210" y="1"/>
                  </a:moveTo>
                  <a:cubicBezTo>
                    <a:pt x="100" y="1"/>
                    <a:pt x="1" y="141"/>
                    <a:pt x="97" y="237"/>
                  </a:cubicBezTo>
                  <a:cubicBezTo>
                    <a:pt x="621" y="723"/>
                    <a:pt x="941" y="1336"/>
                    <a:pt x="1324" y="1937"/>
                  </a:cubicBezTo>
                  <a:cubicBezTo>
                    <a:pt x="1593" y="2347"/>
                    <a:pt x="2053" y="2487"/>
                    <a:pt x="2462" y="2705"/>
                  </a:cubicBezTo>
                  <a:cubicBezTo>
                    <a:pt x="2481" y="2710"/>
                    <a:pt x="2500" y="2713"/>
                    <a:pt x="2517" y="2713"/>
                  </a:cubicBezTo>
                  <a:cubicBezTo>
                    <a:pt x="2652" y="2713"/>
                    <a:pt x="2731" y="2551"/>
                    <a:pt x="2629" y="2449"/>
                  </a:cubicBezTo>
                  <a:cubicBezTo>
                    <a:pt x="2232" y="2142"/>
                    <a:pt x="2002" y="1567"/>
                    <a:pt x="1644" y="1196"/>
                  </a:cubicBezTo>
                  <a:cubicBezTo>
                    <a:pt x="1248" y="735"/>
                    <a:pt x="787" y="339"/>
                    <a:pt x="276" y="19"/>
                  </a:cubicBezTo>
                  <a:cubicBezTo>
                    <a:pt x="254" y="6"/>
                    <a:pt x="232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3" name="Google Shape;3693;p22"/>
            <p:cNvSpPr/>
            <p:nvPr/>
          </p:nvSpPr>
          <p:spPr>
            <a:xfrm rot="291202">
              <a:off x="1809587" y="2596613"/>
              <a:ext cx="177706" cy="226375"/>
            </a:xfrm>
            <a:custGeom>
              <a:avLst/>
              <a:gdLst/>
              <a:ahLst/>
              <a:cxnLst/>
              <a:rect l="l" t="t" r="r" b="b"/>
              <a:pathLst>
                <a:path w="3885" h="4949" extrusionOk="0">
                  <a:moveTo>
                    <a:pt x="3779" y="0"/>
                  </a:moveTo>
                  <a:cubicBezTo>
                    <a:pt x="3759" y="0"/>
                    <a:pt x="3739" y="9"/>
                    <a:pt x="3721" y="30"/>
                  </a:cubicBezTo>
                  <a:cubicBezTo>
                    <a:pt x="2430" y="1654"/>
                    <a:pt x="652" y="2805"/>
                    <a:pt x="0" y="4889"/>
                  </a:cubicBezTo>
                  <a:cubicBezTo>
                    <a:pt x="0" y="4919"/>
                    <a:pt x="23" y="4948"/>
                    <a:pt x="51" y="4948"/>
                  </a:cubicBezTo>
                  <a:cubicBezTo>
                    <a:pt x="60" y="4948"/>
                    <a:pt x="68" y="4946"/>
                    <a:pt x="77" y="4940"/>
                  </a:cubicBezTo>
                  <a:cubicBezTo>
                    <a:pt x="2008" y="3815"/>
                    <a:pt x="3414" y="2344"/>
                    <a:pt x="3875" y="119"/>
                  </a:cubicBezTo>
                  <a:cubicBezTo>
                    <a:pt x="3884" y="63"/>
                    <a:pt x="3832" y="0"/>
                    <a:pt x="3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4" name="Google Shape;3694;p22"/>
            <p:cNvSpPr/>
            <p:nvPr/>
          </p:nvSpPr>
          <p:spPr>
            <a:xfrm rot="291202">
              <a:off x="1608075" y="2464248"/>
              <a:ext cx="176928" cy="198793"/>
            </a:xfrm>
            <a:custGeom>
              <a:avLst/>
              <a:gdLst/>
              <a:ahLst/>
              <a:cxnLst/>
              <a:rect l="l" t="t" r="r" b="b"/>
              <a:pathLst>
                <a:path w="3868" h="4346" extrusionOk="0">
                  <a:moveTo>
                    <a:pt x="158" y="1"/>
                  </a:moveTo>
                  <a:cubicBezTo>
                    <a:pt x="55" y="1"/>
                    <a:pt x="1" y="131"/>
                    <a:pt x="69" y="211"/>
                  </a:cubicBezTo>
                  <a:cubicBezTo>
                    <a:pt x="1323" y="1528"/>
                    <a:pt x="1860" y="3843"/>
                    <a:pt x="3842" y="4342"/>
                  </a:cubicBezTo>
                  <a:cubicBezTo>
                    <a:pt x="3844" y="4344"/>
                    <a:pt x="3847" y="4345"/>
                    <a:pt x="3849" y="4345"/>
                  </a:cubicBezTo>
                  <a:cubicBezTo>
                    <a:pt x="3859" y="4345"/>
                    <a:pt x="3867" y="4326"/>
                    <a:pt x="3867" y="4316"/>
                  </a:cubicBezTo>
                  <a:cubicBezTo>
                    <a:pt x="3228" y="2500"/>
                    <a:pt x="2077" y="697"/>
                    <a:pt x="197" y="7"/>
                  </a:cubicBezTo>
                  <a:cubicBezTo>
                    <a:pt x="184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5" name="Google Shape;3695;p22"/>
            <p:cNvSpPr/>
            <p:nvPr/>
          </p:nvSpPr>
          <p:spPr>
            <a:xfrm rot="291202">
              <a:off x="1702266" y="2791656"/>
              <a:ext cx="118333" cy="104062"/>
            </a:xfrm>
            <a:custGeom>
              <a:avLst/>
              <a:gdLst/>
              <a:ahLst/>
              <a:cxnLst/>
              <a:rect l="l" t="t" r="r" b="b"/>
              <a:pathLst>
                <a:path w="2587" h="2275" extrusionOk="0">
                  <a:moveTo>
                    <a:pt x="119" y="1"/>
                  </a:moveTo>
                  <a:cubicBezTo>
                    <a:pt x="61" y="1"/>
                    <a:pt x="0" y="63"/>
                    <a:pt x="42" y="126"/>
                  </a:cubicBezTo>
                  <a:cubicBezTo>
                    <a:pt x="375" y="599"/>
                    <a:pt x="579" y="1200"/>
                    <a:pt x="976" y="1635"/>
                  </a:cubicBezTo>
                  <a:cubicBezTo>
                    <a:pt x="1167" y="1878"/>
                    <a:pt x="1398" y="2070"/>
                    <a:pt x="1653" y="2223"/>
                  </a:cubicBezTo>
                  <a:cubicBezTo>
                    <a:pt x="1729" y="2261"/>
                    <a:pt x="1809" y="2274"/>
                    <a:pt x="1893" y="2274"/>
                  </a:cubicBezTo>
                  <a:cubicBezTo>
                    <a:pt x="2094" y="2274"/>
                    <a:pt x="2312" y="2198"/>
                    <a:pt x="2510" y="2198"/>
                  </a:cubicBezTo>
                  <a:cubicBezTo>
                    <a:pt x="2574" y="2185"/>
                    <a:pt x="2587" y="2083"/>
                    <a:pt x="2523" y="2057"/>
                  </a:cubicBezTo>
                  <a:cubicBezTo>
                    <a:pt x="2306" y="1993"/>
                    <a:pt x="2152" y="1571"/>
                    <a:pt x="1960" y="1430"/>
                  </a:cubicBezTo>
                  <a:cubicBezTo>
                    <a:pt x="1756" y="1290"/>
                    <a:pt x="1551" y="1085"/>
                    <a:pt x="1334" y="919"/>
                  </a:cubicBezTo>
                  <a:cubicBezTo>
                    <a:pt x="937" y="625"/>
                    <a:pt x="566" y="280"/>
                    <a:pt x="157" y="11"/>
                  </a:cubicBezTo>
                  <a:cubicBezTo>
                    <a:pt x="146" y="4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6" name="Google Shape;3696;p22"/>
            <p:cNvSpPr/>
            <p:nvPr/>
          </p:nvSpPr>
          <p:spPr>
            <a:xfrm rot="291202">
              <a:off x="1685103" y="1222263"/>
              <a:ext cx="273717" cy="1821244"/>
            </a:xfrm>
            <a:custGeom>
              <a:avLst/>
              <a:gdLst/>
              <a:ahLst/>
              <a:cxnLst/>
              <a:rect l="l" t="t" r="r" b="b"/>
              <a:pathLst>
                <a:path w="5984" h="39816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4498" y="5453"/>
                    <a:pt x="5061" y="12435"/>
                    <a:pt x="4217" y="19187"/>
                  </a:cubicBezTo>
                  <a:cubicBezTo>
                    <a:pt x="3744" y="22920"/>
                    <a:pt x="2887" y="26590"/>
                    <a:pt x="2849" y="30376"/>
                  </a:cubicBezTo>
                  <a:cubicBezTo>
                    <a:pt x="2810" y="33649"/>
                    <a:pt x="3897" y="36936"/>
                    <a:pt x="5560" y="39723"/>
                  </a:cubicBezTo>
                  <a:cubicBezTo>
                    <a:pt x="5600" y="39788"/>
                    <a:pt x="5662" y="39816"/>
                    <a:pt x="5723" y="39816"/>
                  </a:cubicBezTo>
                  <a:cubicBezTo>
                    <a:pt x="5854" y="39816"/>
                    <a:pt x="5983" y="39688"/>
                    <a:pt x="5905" y="39531"/>
                  </a:cubicBezTo>
                  <a:cubicBezTo>
                    <a:pt x="4179" y="36040"/>
                    <a:pt x="3143" y="32677"/>
                    <a:pt x="3335" y="28752"/>
                  </a:cubicBezTo>
                  <a:cubicBezTo>
                    <a:pt x="3526" y="24954"/>
                    <a:pt x="4434" y="21233"/>
                    <a:pt x="4767" y="17447"/>
                  </a:cubicBezTo>
                  <a:cubicBezTo>
                    <a:pt x="5304" y="11182"/>
                    <a:pt x="4294" y="4852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697" name="Google Shape;3697;p22"/>
          <p:cNvSpPr txBox="1">
            <a:spLocks noGrp="1"/>
          </p:cNvSpPr>
          <p:nvPr>
            <p:ph type="title"/>
          </p:nvPr>
        </p:nvSpPr>
        <p:spPr>
          <a:xfrm>
            <a:off x="1974233" y="2361400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698" name="Google Shape;3698;p22"/>
          <p:cNvSpPr txBox="1">
            <a:spLocks noGrp="1"/>
          </p:cNvSpPr>
          <p:nvPr>
            <p:ph type="subTitle" idx="1"/>
          </p:nvPr>
        </p:nvSpPr>
        <p:spPr>
          <a:xfrm>
            <a:off x="1974233" y="2891300"/>
            <a:ext cx="3063200" cy="7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9" name="Google Shape;3699;p22"/>
          <p:cNvSpPr txBox="1">
            <a:spLocks noGrp="1"/>
          </p:cNvSpPr>
          <p:nvPr>
            <p:ph type="title" idx="2"/>
          </p:nvPr>
        </p:nvSpPr>
        <p:spPr>
          <a:xfrm>
            <a:off x="7154567" y="2361400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700" name="Google Shape;3700;p22"/>
          <p:cNvSpPr txBox="1">
            <a:spLocks noGrp="1"/>
          </p:cNvSpPr>
          <p:nvPr>
            <p:ph type="subTitle" idx="3"/>
          </p:nvPr>
        </p:nvSpPr>
        <p:spPr>
          <a:xfrm>
            <a:off x="7154567" y="2891300"/>
            <a:ext cx="3063200" cy="7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1" name="Google Shape;3701;p22"/>
          <p:cNvSpPr txBox="1">
            <a:spLocks noGrp="1"/>
          </p:cNvSpPr>
          <p:nvPr>
            <p:ph type="title" idx="4"/>
          </p:nvPr>
        </p:nvSpPr>
        <p:spPr>
          <a:xfrm>
            <a:off x="1974233" y="49123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702" name="Google Shape;3702;p22"/>
          <p:cNvSpPr txBox="1">
            <a:spLocks noGrp="1"/>
          </p:cNvSpPr>
          <p:nvPr>
            <p:ph type="subTitle" idx="5"/>
          </p:nvPr>
        </p:nvSpPr>
        <p:spPr>
          <a:xfrm>
            <a:off x="1974233" y="5442167"/>
            <a:ext cx="3063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3" name="Google Shape;3703;p22"/>
          <p:cNvSpPr txBox="1">
            <a:spLocks noGrp="1"/>
          </p:cNvSpPr>
          <p:nvPr>
            <p:ph type="title" idx="6"/>
          </p:nvPr>
        </p:nvSpPr>
        <p:spPr>
          <a:xfrm>
            <a:off x="7154567" y="49123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704" name="Google Shape;3704;p22"/>
          <p:cNvSpPr txBox="1">
            <a:spLocks noGrp="1"/>
          </p:cNvSpPr>
          <p:nvPr>
            <p:ph type="subTitle" idx="7"/>
          </p:nvPr>
        </p:nvSpPr>
        <p:spPr>
          <a:xfrm>
            <a:off x="7154567" y="5442167"/>
            <a:ext cx="3063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5" name="Google Shape;3705;p22"/>
          <p:cNvSpPr txBox="1">
            <a:spLocks noGrp="1"/>
          </p:cNvSpPr>
          <p:nvPr>
            <p:ph type="title" idx="8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3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7" name="Google Shape;3707;p23"/>
          <p:cNvGrpSpPr/>
          <p:nvPr/>
        </p:nvGrpSpPr>
        <p:grpSpPr>
          <a:xfrm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3708" name="Google Shape;3708;p23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9" name="Google Shape;3709;p23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0" name="Google Shape;3710;p23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1" name="Google Shape;3711;p23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2" name="Google Shape;3712;p23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3" name="Google Shape;3713;p23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4" name="Google Shape;3714;p23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5" name="Google Shape;3715;p23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6" name="Google Shape;3716;p23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7" name="Google Shape;3717;p23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8" name="Google Shape;3718;p23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9" name="Google Shape;3719;p23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0" name="Google Shape;3720;p23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1" name="Google Shape;3721;p23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2" name="Google Shape;3722;p23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3" name="Google Shape;3723;p23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4" name="Google Shape;3724;p23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5" name="Google Shape;3725;p23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6" name="Google Shape;3726;p23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7" name="Google Shape;3727;p23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8" name="Google Shape;3728;p23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9" name="Google Shape;3729;p23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0" name="Google Shape;3730;p23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1" name="Google Shape;3731;p23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2" name="Google Shape;3732;p23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3" name="Google Shape;3733;p23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4" name="Google Shape;3734;p23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5" name="Google Shape;3735;p23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736" name="Google Shape;3736;p23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737" name="Google Shape;3737;p23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8" name="Google Shape;3738;p23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9" name="Google Shape;3739;p23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0" name="Google Shape;3740;p23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1" name="Google Shape;3741;p23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2" name="Google Shape;3742;p23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3" name="Google Shape;3743;p23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4" name="Google Shape;3744;p23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5" name="Google Shape;3745;p23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6" name="Google Shape;3746;p23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7" name="Google Shape;3747;p23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8" name="Google Shape;3748;p23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9" name="Google Shape;3749;p23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0" name="Google Shape;3750;p23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1" name="Google Shape;3751;p23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2" name="Google Shape;3752;p23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3" name="Google Shape;3753;p23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4" name="Google Shape;3754;p23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755" name="Google Shape;3755;p23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6" name="Google Shape;3756;p23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7" name="Google Shape;3757;p23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8" name="Google Shape;3758;p23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9" name="Google Shape;3759;p23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0" name="Google Shape;3760;p23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1" name="Google Shape;3761;p23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2" name="Google Shape;3762;p23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3" name="Google Shape;3763;p23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4" name="Google Shape;3764;p23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5" name="Google Shape;3765;p23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6" name="Google Shape;3766;p23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7" name="Google Shape;3767;p23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8" name="Google Shape;3768;p23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9" name="Google Shape;3769;p23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0" name="Google Shape;3770;p23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1" name="Google Shape;3771;p23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2" name="Google Shape;3772;p23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3" name="Google Shape;3773;p23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4" name="Google Shape;3774;p23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5" name="Google Shape;3775;p23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6" name="Google Shape;3776;p23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7" name="Google Shape;3777;p23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8" name="Google Shape;3778;p23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9" name="Google Shape;3779;p23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0" name="Google Shape;3780;p23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1" name="Google Shape;3781;p23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2" name="Google Shape;3782;p23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3" name="Google Shape;3783;p23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4" name="Google Shape;3784;p23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5" name="Google Shape;3785;p23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6" name="Google Shape;3786;p23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7" name="Google Shape;3787;p23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8" name="Google Shape;3788;p23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9" name="Google Shape;3789;p23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0" name="Google Shape;3790;p23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1" name="Google Shape;3791;p23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2" name="Google Shape;3792;p23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3" name="Google Shape;3793;p23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4" name="Google Shape;3794;p23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5" name="Google Shape;3795;p23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6" name="Google Shape;3796;p23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7" name="Google Shape;3797;p23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98" name="Google Shape;3798;p23"/>
          <p:cNvSpPr txBox="1">
            <a:spLocks noGrp="1"/>
          </p:cNvSpPr>
          <p:nvPr>
            <p:ph type="title"/>
          </p:nvPr>
        </p:nvSpPr>
        <p:spPr>
          <a:xfrm>
            <a:off x="2692633" y="19657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799" name="Google Shape;3799;p23"/>
          <p:cNvSpPr txBox="1">
            <a:spLocks noGrp="1"/>
          </p:cNvSpPr>
          <p:nvPr>
            <p:ph type="subTitle" idx="1"/>
          </p:nvPr>
        </p:nvSpPr>
        <p:spPr>
          <a:xfrm>
            <a:off x="2692633" y="2551733"/>
            <a:ext cx="30632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0" name="Google Shape;3800;p23"/>
          <p:cNvSpPr txBox="1">
            <a:spLocks noGrp="1"/>
          </p:cNvSpPr>
          <p:nvPr>
            <p:ph type="title" idx="2"/>
          </p:nvPr>
        </p:nvSpPr>
        <p:spPr>
          <a:xfrm>
            <a:off x="7559433" y="19657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801" name="Google Shape;3801;p23"/>
          <p:cNvSpPr txBox="1">
            <a:spLocks noGrp="1"/>
          </p:cNvSpPr>
          <p:nvPr>
            <p:ph type="subTitle" idx="3"/>
          </p:nvPr>
        </p:nvSpPr>
        <p:spPr>
          <a:xfrm>
            <a:off x="7559433" y="2551733"/>
            <a:ext cx="30632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2" name="Google Shape;3802;p23"/>
          <p:cNvSpPr txBox="1">
            <a:spLocks noGrp="1"/>
          </p:cNvSpPr>
          <p:nvPr>
            <p:ph type="title" idx="4"/>
          </p:nvPr>
        </p:nvSpPr>
        <p:spPr>
          <a:xfrm>
            <a:off x="2692633" y="40858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803" name="Google Shape;3803;p23"/>
          <p:cNvSpPr txBox="1">
            <a:spLocks noGrp="1"/>
          </p:cNvSpPr>
          <p:nvPr>
            <p:ph type="subTitle" idx="5"/>
          </p:nvPr>
        </p:nvSpPr>
        <p:spPr>
          <a:xfrm>
            <a:off x="2692633" y="4671767"/>
            <a:ext cx="30632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4" name="Google Shape;3804;p23"/>
          <p:cNvSpPr txBox="1">
            <a:spLocks noGrp="1"/>
          </p:cNvSpPr>
          <p:nvPr>
            <p:ph type="title" idx="6"/>
          </p:nvPr>
        </p:nvSpPr>
        <p:spPr>
          <a:xfrm>
            <a:off x="7559433" y="4085833"/>
            <a:ext cx="3063200" cy="5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3805" name="Google Shape;3805;p23"/>
          <p:cNvSpPr txBox="1">
            <a:spLocks noGrp="1"/>
          </p:cNvSpPr>
          <p:nvPr>
            <p:ph type="subTitle" idx="7"/>
          </p:nvPr>
        </p:nvSpPr>
        <p:spPr>
          <a:xfrm>
            <a:off x="7559433" y="4671767"/>
            <a:ext cx="30632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6" name="Google Shape;3806;p23"/>
          <p:cNvSpPr txBox="1">
            <a:spLocks noGrp="1"/>
          </p:cNvSpPr>
          <p:nvPr>
            <p:ph type="title" idx="8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807" name="Google Shape;3807;p23"/>
          <p:cNvGrpSpPr/>
          <p:nvPr/>
        </p:nvGrpSpPr>
        <p:grpSpPr>
          <a:xfrm rot="10800000">
            <a:off x="10540156" y="-1757725"/>
            <a:ext cx="1651849" cy="4294100"/>
            <a:chOff x="236825" y="823300"/>
            <a:chExt cx="818125" cy="2126775"/>
          </a:xfrm>
        </p:grpSpPr>
        <p:sp>
          <p:nvSpPr>
            <p:cNvPr id="3808" name="Google Shape;3808;p23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9" name="Google Shape;3809;p23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0" name="Google Shape;3810;p23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1" name="Google Shape;3811;p23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2" name="Google Shape;3812;p23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3" name="Google Shape;3813;p23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4" name="Google Shape;3814;p23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5" name="Google Shape;3815;p23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6" name="Google Shape;3816;p23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7" name="Google Shape;3817;p23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8" name="Google Shape;3818;p23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9" name="Google Shape;3819;p23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0" name="Google Shape;3820;p23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1" name="Google Shape;3821;p23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2" name="Google Shape;3822;p23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3" name="Google Shape;3823;p23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4" name="Google Shape;3824;p23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5" name="Google Shape;3825;p23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6" name="Google Shape;3826;p23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7" name="Google Shape;3827;p23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8" name="Google Shape;3828;p23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9" name="Google Shape;3829;p23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0" name="Google Shape;3830;p23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1" name="Google Shape;3831;p23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2" name="Google Shape;3832;p23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3" name="Google Shape;3833;p23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4" name="Google Shape;3834;p23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5" name="Google Shape;3835;p23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6" name="Google Shape;3836;p23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7" name="Google Shape;3837;p23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8" name="Google Shape;3838;p23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9" name="Google Shape;3839;p23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0" name="Google Shape;3840;p23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1" name="Google Shape;3841;p23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2" name="Google Shape;3842;p23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3" name="Google Shape;3843;p23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4" name="Google Shape;3844;p23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5" name="Google Shape;3845;p23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6" name="Google Shape;3846;p23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7" name="Google Shape;3847;p23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8" name="Google Shape;3848;p23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9" name="Google Shape;3849;p23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0" name="Google Shape;3850;p23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851" name="Google Shape;3851;p23"/>
          <p:cNvGrpSpPr/>
          <p:nvPr/>
        </p:nvGrpSpPr>
        <p:grpSpPr>
          <a:xfrm rot="10800000" flipH="1">
            <a:off x="-11" y="-2784458"/>
            <a:ext cx="1651849" cy="4294100"/>
            <a:chOff x="236825" y="823300"/>
            <a:chExt cx="818125" cy="2126775"/>
          </a:xfrm>
        </p:grpSpPr>
        <p:sp>
          <p:nvSpPr>
            <p:cNvPr id="3852" name="Google Shape;3852;p23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3" name="Google Shape;3853;p23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4" name="Google Shape;3854;p23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5" name="Google Shape;3855;p23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6" name="Google Shape;3856;p23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7" name="Google Shape;3857;p23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8" name="Google Shape;3858;p23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9" name="Google Shape;3859;p23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0" name="Google Shape;3860;p23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1" name="Google Shape;3861;p23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2" name="Google Shape;3862;p23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3" name="Google Shape;3863;p23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4" name="Google Shape;3864;p23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5" name="Google Shape;3865;p23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6" name="Google Shape;3866;p23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7" name="Google Shape;3867;p23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8" name="Google Shape;3868;p23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9" name="Google Shape;3869;p23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0" name="Google Shape;3870;p23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1" name="Google Shape;3871;p23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2" name="Google Shape;3872;p23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3" name="Google Shape;3873;p23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4" name="Google Shape;3874;p23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5" name="Google Shape;3875;p23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6" name="Google Shape;3876;p23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7" name="Google Shape;3877;p23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8" name="Google Shape;3878;p23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9" name="Google Shape;3879;p23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0" name="Google Shape;3880;p23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1" name="Google Shape;3881;p23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2" name="Google Shape;3882;p23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3" name="Google Shape;3883;p23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4" name="Google Shape;3884;p23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5" name="Google Shape;3885;p23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6" name="Google Shape;3886;p23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7" name="Google Shape;3887;p23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8" name="Google Shape;3888;p23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9" name="Google Shape;3889;p23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0" name="Google Shape;3890;p23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1" name="Google Shape;3891;p23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2" name="Google Shape;3892;p23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3" name="Google Shape;3893;p23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4" name="Google Shape;3894;p23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6" name="Google Shape;3896;p24"/>
          <p:cNvGrpSpPr/>
          <p:nvPr/>
        </p:nvGrpSpPr>
        <p:grpSpPr>
          <a:xfrm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3897" name="Google Shape;3897;p24"/>
            <p:cNvSpPr/>
            <p:nvPr/>
          </p:nvSpPr>
          <p:spPr>
            <a:xfrm flipH="1">
              <a:off x="6440237" y="953686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8" name="Google Shape;3898;p24"/>
            <p:cNvSpPr/>
            <p:nvPr/>
          </p:nvSpPr>
          <p:spPr>
            <a:xfrm flipH="1">
              <a:off x="6737608" y="1181280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9" name="Google Shape;3899;p24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0" name="Google Shape;3900;p24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1" name="Google Shape;3901;p24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2" name="Google Shape;3902;p24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3" name="Google Shape;3903;p24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4" name="Google Shape;3904;p24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5" name="Google Shape;3905;p24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6" name="Google Shape;3906;p24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7" name="Google Shape;3907;p24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8" name="Google Shape;3908;p24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9" name="Google Shape;3909;p24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0" name="Google Shape;3910;p24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1" name="Google Shape;3911;p24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2" name="Google Shape;3912;p24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3" name="Google Shape;3913;p24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4" name="Google Shape;3914;p24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5" name="Google Shape;3915;p24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6" name="Google Shape;3916;p24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7" name="Google Shape;3917;p24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8" name="Google Shape;3918;p24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9" name="Google Shape;3919;p24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0" name="Google Shape;3920;p24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1" name="Google Shape;3921;p24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2" name="Google Shape;3922;p24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3" name="Google Shape;3923;p24"/>
            <p:cNvSpPr/>
            <p:nvPr/>
          </p:nvSpPr>
          <p:spPr>
            <a:xfrm rot="10800000" flipH="1">
              <a:off x="4951667" y="51853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4" name="Google Shape;3924;p24"/>
            <p:cNvSpPr/>
            <p:nvPr/>
          </p:nvSpPr>
          <p:spPr>
            <a:xfrm rot="10800000" flipH="1">
              <a:off x="4770235" y="760913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5" name="Google Shape;3925;p24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6" name="Google Shape;3926;p24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7" name="Google Shape;3927;p24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8" name="Google Shape;3928;p24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929" name="Google Shape;3929;p24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3930" name="Google Shape;3930;p24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1" name="Google Shape;3931;p24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2" name="Google Shape;3932;p24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3" name="Google Shape;3933;p24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4" name="Google Shape;3934;p24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5" name="Google Shape;3935;p24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6" name="Google Shape;3936;p24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7" name="Google Shape;3937;p24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8" name="Google Shape;3938;p24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9" name="Google Shape;3939;p24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0" name="Google Shape;3940;p24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1" name="Google Shape;3941;p24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2" name="Google Shape;3942;p24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3" name="Google Shape;3943;p24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4" name="Google Shape;3944;p24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5" name="Google Shape;3945;p24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6" name="Google Shape;3946;p24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7" name="Google Shape;3947;p24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948" name="Google Shape;3948;p24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9" name="Google Shape;3949;p24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0" name="Google Shape;3950;p24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1" name="Google Shape;3951;p24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2" name="Google Shape;3952;p24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3" name="Google Shape;3953;p24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4" name="Google Shape;3954;p24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5" name="Google Shape;3955;p24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6" name="Google Shape;3956;p24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7" name="Google Shape;3957;p24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8" name="Google Shape;3958;p24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9" name="Google Shape;3959;p24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0" name="Google Shape;3960;p24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1" name="Google Shape;3961;p24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2" name="Google Shape;3962;p24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3" name="Google Shape;3963;p24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4" name="Google Shape;3964;p24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5" name="Google Shape;3965;p24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6" name="Google Shape;3966;p24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7" name="Google Shape;3967;p24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8" name="Google Shape;3968;p24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9" name="Google Shape;3969;p24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0" name="Google Shape;3970;p24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1" name="Google Shape;3971;p24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2" name="Google Shape;3972;p24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3" name="Google Shape;3973;p24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4" name="Google Shape;3974;p24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5" name="Google Shape;3975;p24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6" name="Google Shape;3976;p24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7" name="Google Shape;3977;p24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8" name="Google Shape;3978;p24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9" name="Google Shape;3979;p24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0" name="Google Shape;3980;p24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1" name="Google Shape;3981;p24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2" name="Google Shape;3982;p24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3" name="Google Shape;3983;p24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4" name="Google Shape;3984;p24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5" name="Google Shape;3985;p24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6" name="Google Shape;3986;p24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7" name="Google Shape;3987;p24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8" name="Google Shape;3988;p24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9" name="Google Shape;3989;p24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0" name="Google Shape;3990;p24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1" name="Google Shape;3991;p24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2" name="Google Shape;3992;p24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3" name="Google Shape;3993;p24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4" name="Google Shape;3994;p24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5" name="Google Shape;3995;p24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6" name="Google Shape;3996;p24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97" name="Google Shape;3997;p24"/>
          <p:cNvGrpSpPr/>
          <p:nvPr/>
        </p:nvGrpSpPr>
        <p:grpSpPr>
          <a:xfrm rot="10800000">
            <a:off x="10540156" y="-1757725"/>
            <a:ext cx="1651849" cy="4294100"/>
            <a:chOff x="236825" y="823300"/>
            <a:chExt cx="818125" cy="2126775"/>
          </a:xfrm>
        </p:grpSpPr>
        <p:sp>
          <p:nvSpPr>
            <p:cNvPr id="3998" name="Google Shape;3998;p24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9" name="Google Shape;3999;p24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0" name="Google Shape;4000;p24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1" name="Google Shape;4001;p24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2" name="Google Shape;4002;p24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3" name="Google Shape;4003;p24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4" name="Google Shape;4004;p24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5" name="Google Shape;4005;p24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6" name="Google Shape;4006;p24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7" name="Google Shape;4007;p24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8" name="Google Shape;4008;p24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9" name="Google Shape;4009;p24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0" name="Google Shape;4010;p24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1" name="Google Shape;4011;p24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2" name="Google Shape;4012;p24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3" name="Google Shape;4013;p24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4" name="Google Shape;4014;p24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5" name="Google Shape;4015;p24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6" name="Google Shape;4016;p24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7" name="Google Shape;4017;p24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8" name="Google Shape;4018;p24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9" name="Google Shape;4019;p24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0" name="Google Shape;4020;p24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1" name="Google Shape;4021;p24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2" name="Google Shape;4022;p24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3" name="Google Shape;4023;p24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4" name="Google Shape;4024;p24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5" name="Google Shape;4025;p24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6" name="Google Shape;4026;p24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7" name="Google Shape;4027;p24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8" name="Google Shape;4028;p24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9" name="Google Shape;4029;p24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0" name="Google Shape;4030;p24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1" name="Google Shape;4031;p24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2" name="Google Shape;4032;p24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3" name="Google Shape;4033;p24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4" name="Google Shape;4034;p24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5" name="Google Shape;4035;p24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6" name="Google Shape;4036;p24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7" name="Google Shape;4037;p24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8" name="Google Shape;4038;p24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9" name="Google Shape;4039;p24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0" name="Google Shape;4040;p24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041" name="Google Shape;4041;p24"/>
          <p:cNvGrpSpPr/>
          <p:nvPr/>
        </p:nvGrpSpPr>
        <p:grpSpPr>
          <a:xfrm rot="10800000" flipH="1">
            <a:off x="-11" y="-2784458"/>
            <a:ext cx="1651849" cy="4294100"/>
            <a:chOff x="236825" y="823300"/>
            <a:chExt cx="818125" cy="2126775"/>
          </a:xfrm>
        </p:grpSpPr>
        <p:sp>
          <p:nvSpPr>
            <p:cNvPr id="4042" name="Google Shape;4042;p24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3" name="Google Shape;4043;p24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4" name="Google Shape;4044;p24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5" name="Google Shape;4045;p24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6" name="Google Shape;4046;p24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7" name="Google Shape;4047;p24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8" name="Google Shape;4048;p24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9" name="Google Shape;4049;p24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0" name="Google Shape;4050;p24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1" name="Google Shape;4051;p24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2" name="Google Shape;4052;p24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3" name="Google Shape;4053;p24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4" name="Google Shape;4054;p24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5" name="Google Shape;4055;p24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6" name="Google Shape;4056;p24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7" name="Google Shape;4057;p24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8" name="Google Shape;4058;p24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9" name="Google Shape;4059;p24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0" name="Google Shape;4060;p24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1" name="Google Shape;4061;p24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2" name="Google Shape;4062;p24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3" name="Google Shape;4063;p24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4" name="Google Shape;4064;p24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5" name="Google Shape;4065;p24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6" name="Google Shape;4066;p24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7" name="Google Shape;4067;p24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8" name="Google Shape;4068;p24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9" name="Google Shape;4069;p24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0" name="Google Shape;4070;p24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1" name="Google Shape;4071;p24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2" name="Google Shape;4072;p24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3" name="Google Shape;4073;p24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4" name="Google Shape;4074;p24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5" name="Google Shape;4075;p24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6" name="Google Shape;4076;p24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7" name="Google Shape;4077;p24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8" name="Google Shape;4078;p24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9" name="Google Shape;4079;p24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0" name="Google Shape;4080;p24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1" name="Google Shape;4081;p24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2" name="Google Shape;4082;p24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3" name="Google Shape;4083;p24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4" name="Google Shape;4084;p24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85" name="Google Shape;4085;p24"/>
          <p:cNvSpPr txBox="1">
            <a:spLocks noGrp="1"/>
          </p:cNvSpPr>
          <p:nvPr>
            <p:ph type="title"/>
          </p:nvPr>
        </p:nvSpPr>
        <p:spPr>
          <a:xfrm>
            <a:off x="2784599" y="1415533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86" name="Google Shape;4086;p24"/>
          <p:cNvSpPr txBox="1">
            <a:spLocks noGrp="1"/>
          </p:cNvSpPr>
          <p:nvPr>
            <p:ph type="subTitle" idx="1"/>
          </p:nvPr>
        </p:nvSpPr>
        <p:spPr>
          <a:xfrm>
            <a:off x="2784599" y="2066909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7" name="Google Shape;4087;p24"/>
          <p:cNvSpPr txBox="1">
            <a:spLocks noGrp="1"/>
          </p:cNvSpPr>
          <p:nvPr>
            <p:ph type="title" idx="2"/>
          </p:nvPr>
        </p:nvSpPr>
        <p:spPr>
          <a:xfrm>
            <a:off x="2778632" y="3018655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88" name="Google Shape;4088;p24"/>
          <p:cNvSpPr txBox="1">
            <a:spLocks noGrp="1"/>
          </p:cNvSpPr>
          <p:nvPr>
            <p:ph type="subTitle" idx="3"/>
          </p:nvPr>
        </p:nvSpPr>
        <p:spPr>
          <a:xfrm>
            <a:off x="2778635" y="3670029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9" name="Google Shape;4089;p24"/>
          <p:cNvSpPr txBox="1">
            <a:spLocks noGrp="1"/>
          </p:cNvSpPr>
          <p:nvPr>
            <p:ph type="title" idx="4"/>
          </p:nvPr>
        </p:nvSpPr>
        <p:spPr>
          <a:xfrm>
            <a:off x="7750973" y="1415567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90" name="Google Shape;4090;p24"/>
          <p:cNvSpPr txBox="1">
            <a:spLocks noGrp="1"/>
          </p:cNvSpPr>
          <p:nvPr>
            <p:ph type="subTitle" idx="5"/>
          </p:nvPr>
        </p:nvSpPr>
        <p:spPr>
          <a:xfrm>
            <a:off x="7750973" y="2066900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1" name="Google Shape;4091;p24"/>
          <p:cNvSpPr txBox="1">
            <a:spLocks noGrp="1"/>
          </p:cNvSpPr>
          <p:nvPr>
            <p:ph type="title" idx="6"/>
          </p:nvPr>
        </p:nvSpPr>
        <p:spPr>
          <a:xfrm>
            <a:off x="7750965" y="3018651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92" name="Google Shape;4092;p24"/>
          <p:cNvSpPr txBox="1">
            <a:spLocks noGrp="1"/>
          </p:cNvSpPr>
          <p:nvPr>
            <p:ph type="subTitle" idx="7"/>
          </p:nvPr>
        </p:nvSpPr>
        <p:spPr>
          <a:xfrm>
            <a:off x="7750969" y="3670033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3" name="Google Shape;4093;p24"/>
          <p:cNvSpPr txBox="1">
            <a:spLocks noGrp="1"/>
          </p:cNvSpPr>
          <p:nvPr>
            <p:ph type="title" idx="8"/>
          </p:nvPr>
        </p:nvSpPr>
        <p:spPr>
          <a:xfrm>
            <a:off x="2778635" y="4621775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94" name="Google Shape;4094;p24"/>
          <p:cNvSpPr txBox="1">
            <a:spLocks noGrp="1"/>
          </p:cNvSpPr>
          <p:nvPr>
            <p:ph type="subTitle" idx="9"/>
          </p:nvPr>
        </p:nvSpPr>
        <p:spPr>
          <a:xfrm>
            <a:off x="2778639" y="5263464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5" name="Google Shape;4095;p24"/>
          <p:cNvSpPr txBox="1">
            <a:spLocks noGrp="1"/>
          </p:cNvSpPr>
          <p:nvPr>
            <p:ph type="title" idx="13"/>
          </p:nvPr>
        </p:nvSpPr>
        <p:spPr>
          <a:xfrm>
            <a:off x="7750968" y="4621767"/>
            <a:ext cx="280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/>
        </p:txBody>
      </p:sp>
      <p:sp>
        <p:nvSpPr>
          <p:cNvPr id="4096" name="Google Shape;4096;p24"/>
          <p:cNvSpPr txBox="1">
            <a:spLocks noGrp="1"/>
          </p:cNvSpPr>
          <p:nvPr>
            <p:ph type="subTitle" idx="14"/>
          </p:nvPr>
        </p:nvSpPr>
        <p:spPr>
          <a:xfrm>
            <a:off x="7750973" y="5263467"/>
            <a:ext cx="2804000" cy="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7" name="Google Shape;4097;p24"/>
          <p:cNvSpPr txBox="1">
            <a:spLocks noGrp="1"/>
          </p:cNvSpPr>
          <p:nvPr>
            <p:ph type="title" idx="15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4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9" name="Google Shape;4099;p25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4100" name="Google Shape;4100;p25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4101" name="Google Shape;4101;p25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2" name="Google Shape;4102;p25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3" name="Google Shape;4103;p25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4" name="Google Shape;4104;p25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5" name="Google Shape;4105;p25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6" name="Google Shape;4106;p25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7" name="Google Shape;4107;p25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8" name="Google Shape;4108;p25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9" name="Google Shape;4109;p25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0" name="Google Shape;4110;p25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1" name="Google Shape;4111;p25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2" name="Google Shape;4112;p25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3" name="Google Shape;4113;p25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4" name="Google Shape;4114;p25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5" name="Google Shape;4115;p25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6" name="Google Shape;4116;p25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7" name="Google Shape;4117;p25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8" name="Google Shape;4118;p25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9" name="Google Shape;4119;p25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0" name="Google Shape;4120;p25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1" name="Google Shape;4121;p25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2" name="Google Shape;4122;p25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3" name="Google Shape;4123;p25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4" name="Google Shape;4124;p25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5" name="Google Shape;4125;p25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6" name="Google Shape;4126;p25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7" name="Google Shape;4127;p25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8" name="Google Shape;4128;p25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9" name="Google Shape;4129;p25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0" name="Google Shape;4130;p25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1" name="Google Shape;4131;p25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2" name="Google Shape;4132;p25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3" name="Google Shape;4133;p25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4" name="Google Shape;4134;p25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5" name="Google Shape;4135;p25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6" name="Google Shape;4136;p25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7" name="Google Shape;4137;p25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8" name="Google Shape;4138;p25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9" name="Google Shape;4139;p25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0" name="Google Shape;4140;p25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1" name="Google Shape;4141;p25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2" name="Google Shape;4142;p25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3" name="Google Shape;4143;p25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4" name="Google Shape;4144;p25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5" name="Google Shape;4145;p25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6" name="Google Shape;4146;p25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7" name="Google Shape;4147;p25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8" name="Google Shape;4148;p25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9" name="Google Shape;4149;p25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0" name="Google Shape;4150;p25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1" name="Google Shape;4151;p25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2" name="Google Shape;4152;p25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3" name="Google Shape;4153;p25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4" name="Google Shape;4154;p25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5" name="Google Shape;4155;p25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6" name="Google Shape;4156;p25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7" name="Google Shape;4157;p25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8" name="Google Shape;4158;p25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9" name="Google Shape;4159;p25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0" name="Google Shape;4160;p25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1" name="Google Shape;4161;p25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2" name="Google Shape;4162;p25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3" name="Google Shape;4163;p25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4" name="Google Shape;4164;p25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5" name="Google Shape;4165;p25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6" name="Google Shape;4166;p25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7" name="Google Shape;4167;p25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8" name="Google Shape;4168;p25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169" name="Google Shape;4169;p25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4170" name="Google Shape;4170;p25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1" name="Google Shape;4171;p25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2" name="Google Shape;4172;p25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3" name="Google Shape;4173;p25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4" name="Google Shape;4174;p25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5" name="Google Shape;4175;p25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6" name="Google Shape;4176;p25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7" name="Google Shape;4177;p25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8" name="Google Shape;4178;p25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9" name="Google Shape;4179;p25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0" name="Google Shape;4180;p2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1" name="Google Shape;4181;p2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2" name="Google Shape;4182;p2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3" name="Google Shape;4183;p2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4" name="Google Shape;4184;p25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5" name="Google Shape;4185;p25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6" name="Google Shape;4186;p25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7" name="Google Shape;4187;p25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8" name="Google Shape;4188;p25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9" name="Google Shape;4189;p25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190" name="Google Shape;4190;p25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4191" name="Google Shape;4191;p25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2" name="Google Shape;4192;p25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3" name="Google Shape;4193;p25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4" name="Google Shape;4194;p25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5" name="Google Shape;4195;p25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6" name="Google Shape;4196;p25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7" name="Google Shape;4197;p25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8" name="Google Shape;4198;p25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9" name="Google Shape;4199;p2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0" name="Google Shape;4200;p2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1" name="Google Shape;4201;p2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2" name="Google Shape;4202;p2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3" name="Google Shape;4203;p25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4" name="Google Shape;4204;p25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5" name="Google Shape;4205;p25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6" name="Google Shape;4206;p25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7" name="Google Shape;4207;p25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8" name="Google Shape;4208;p25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209" name="Google Shape;4209;p25"/>
          <p:cNvGrpSpPr/>
          <p:nvPr/>
        </p:nvGrpSpPr>
        <p:grpSpPr>
          <a:xfrm rot="10800000">
            <a:off x="10540156" y="-2493925"/>
            <a:ext cx="1651849" cy="4294100"/>
            <a:chOff x="236825" y="823300"/>
            <a:chExt cx="818125" cy="2126775"/>
          </a:xfrm>
        </p:grpSpPr>
        <p:sp>
          <p:nvSpPr>
            <p:cNvPr id="4210" name="Google Shape;4210;p25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1" name="Google Shape;4211;p25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2" name="Google Shape;4212;p25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3" name="Google Shape;4213;p25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4" name="Google Shape;4214;p25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5" name="Google Shape;4215;p25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6" name="Google Shape;4216;p25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7" name="Google Shape;4217;p25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8" name="Google Shape;4218;p25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9" name="Google Shape;4219;p25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0" name="Google Shape;4220;p25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1" name="Google Shape;4221;p25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2" name="Google Shape;4222;p25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3" name="Google Shape;4223;p25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4" name="Google Shape;4224;p25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5" name="Google Shape;4225;p25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6" name="Google Shape;4226;p25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7" name="Google Shape;4227;p25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8" name="Google Shape;4228;p25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9" name="Google Shape;4229;p25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0" name="Google Shape;4230;p25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1" name="Google Shape;4231;p25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2" name="Google Shape;4232;p25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3" name="Google Shape;4233;p25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4" name="Google Shape;4234;p25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5" name="Google Shape;4235;p25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6" name="Google Shape;4236;p25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7" name="Google Shape;4237;p25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8" name="Google Shape;4238;p25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9" name="Google Shape;4239;p25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0" name="Google Shape;4240;p25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1" name="Google Shape;4241;p25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2" name="Google Shape;4242;p25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3" name="Google Shape;4243;p25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4" name="Google Shape;4244;p25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5" name="Google Shape;4245;p25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6" name="Google Shape;4246;p25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7" name="Google Shape;4247;p25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8" name="Google Shape;4248;p25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9" name="Google Shape;4249;p25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0" name="Google Shape;4250;p25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1" name="Google Shape;4251;p25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2" name="Google Shape;4252;p25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253" name="Google Shape;4253;p25"/>
          <p:cNvGrpSpPr/>
          <p:nvPr/>
        </p:nvGrpSpPr>
        <p:grpSpPr>
          <a:xfrm rot="10800000" flipH="1">
            <a:off x="-11" y="-2784458"/>
            <a:ext cx="1651849" cy="4294100"/>
            <a:chOff x="236825" y="823300"/>
            <a:chExt cx="818125" cy="2126775"/>
          </a:xfrm>
        </p:grpSpPr>
        <p:sp>
          <p:nvSpPr>
            <p:cNvPr id="4254" name="Google Shape;4254;p25"/>
            <p:cNvSpPr/>
            <p:nvPr/>
          </p:nvSpPr>
          <p:spPr>
            <a:xfrm>
              <a:off x="682800" y="961425"/>
              <a:ext cx="151225" cy="92400"/>
            </a:xfrm>
            <a:custGeom>
              <a:avLst/>
              <a:gdLst/>
              <a:ahLst/>
              <a:cxnLst/>
              <a:rect l="l" t="t" r="r" b="b"/>
              <a:pathLst>
                <a:path w="6049" h="3696" extrusionOk="0">
                  <a:moveTo>
                    <a:pt x="116" y="3568"/>
                  </a:moveTo>
                  <a:cubicBezTo>
                    <a:pt x="2635" y="3696"/>
                    <a:pt x="4604" y="2289"/>
                    <a:pt x="5972" y="281"/>
                  </a:cubicBezTo>
                  <a:cubicBezTo>
                    <a:pt x="6049" y="154"/>
                    <a:pt x="5934" y="0"/>
                    <a:pt x="5793" y="38"/>
                  </a:cubicBezTo>
                  <a:cubicBezTo>
                    <a:pt x="4706" y="422"/>
                    <a:pt x="3555" y="499"/>
                    <a:pt x="2545" y="1074"/>
                  </a:cubicBezTo>
                  <a:cubicBezTo>
                    <a:pt x="1548" y="1662"/>
                    <a:pt x="972" y="2711"/>
                    <a:pt x="77" y="3402"/>
                  </a:cubicBezTo>
                  <a:cubicBezTo>
                    <a:pt x="0" y="3453"/>
                    <a:pt x="26" y="3555"/>
                    <a:pt x="116" y="356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5" name="Google Shape;4255;p25"/>
            <p:cNvSpPr/>
            <p:nvPr/>
          </p:nvSpPr>
          <p:spPr>
            <a:xfrm>
              <a:off x="690150" y="823300"/>
              <a:ext cx="71625" cy="166275"/>
            </a:xfrm>
            <a:custGeom>
              <a:avLst/>
              <a:gdLst/>
              <a:ahLst/>
              <a:cxnLst/>
              <a:rect l="l" t="t" r="r" b="b"/>
              <a:pathLst>
                <a:path w="2865" h="6651" extrusionOk="0">
                  <a:moveTo>
                    <a:pt x="192" y="6561"/>
                  </a:moveTo>
                  <a:cubicBezTo>
                    <a:pt x="1228" y="4579"/>
                    <a:pt x="2865" y="2558"/>
                    <a:pt x="2200" y="180"/>
                  </a:cubicBezTo>
                  <a:cubicBezTo>
                    <a:pt x="2174" y="27"/>
                    <a:pt x="1970" y="1"/>
                    <a:pt x="1906" y="142"/>
                  </a:cubicBezTo>
                  <a:cubicBezTo>
                    <a:pt x="1446" y="1075"/>
                    <a:pt x="832" y="1893"/>
                    <a:pt x="474" y="2878"/>
                  </a:cubicBezTo>
                  <a:cubicBezTo>
                    <a:pt x="64" y="4029"/>
                    <a:pt x="1" y="5308"/>
                    <a:pt x="1" y="6510"/>
                  </a:cubicBezTo>
                  <a:cubicBezTo>
                    <a:pt x="13" y="6612"/>
                    <a:pt x="141" y="6650"/>
                    <a:pt x="192" y="656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6" name="Google Shape;4256;p25"/>
            <p:cNvSpPr/>
            <p:nvPr/>
          </p:nvSpPr>
          <p:spPr>
            <a:xfrm>
              <a:off x="587200" y="894600"/>
              <a:ext cx="65575" cy="151225"/>
            </a:xfrm>
            <a:custGeom>
              <a:avLst/>
              <a:gdLst/>
              <a:ahLst/>
              <a:cxnLst/>
              <a:rect l="l" t="t" r="r" b="b"/>
              <a:pathLst>
                <a:path w="2623" h="6049" extrusionOk="0">
                  <a:moveTo>
                    <a:pt x="2507" y="5972"/>
                  </a:moveTo>
                  <a:cubicBezTo>
                    <a:pt x="2533" y="4936"/>
                    <a:pt x="2622" y="3965"/>
                    <a:pt x="2469" y="2929"/>
                  </a:cubicBezTo>
                  <a:cubicBezTo>
                    <a:pt x="2303" y="1829"/>
                    <a:pt x="1075" y="832"/>
                    <a:pt x="346" y="116"/>
                  </a:cubicBezTo>
                  <a:cubicBezTo>
                    <a:pt x="206" y="1"/>
                    <a:pt x="1" y="116"/>
                    <a:pt x="39" y="307"/>
                  </a:cubicBezTo>
                  <a:cubicBezTo>
                    <a:pt x="359" y="1318"/>
                    <a:pt x="346" y="2392"/>
                    <a:pt x="743" y="3376"/>
                  </a:cubicBezTo>
                  <a:cubicBezTo>
                    <a:pt x="1101" y="4259"/>
                    <a:pt x="1894" y="5192"/>
                    <a:pt x="2405" y="5998"/>
                  </a:cubicBezTo>
                  <a:cubicBezTo>
                    <a:pt x="2431" y="6049"/>
                    <a:pt x="2507" y="6023"/>
                    <a:pt x="2507" y="597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7" name="Google Shape;4257;p25"/>
            <p:cNvSpPr/>
            <p:nvPr/>
          </p:nvSpPr>
          <p:spPr>
            <a:xfrm>
              <a:off x="597750" y="923250"/>
              <a:ext cx="165325" cy="223900"/>
            </a:xfrm>
            <a:custGeom>
              <a:avLst/>
              <a:gdLst/>
              <a:ahLst/>
              <a:cxnLst/>
              <a:rect l="l" t="t" r="r" b="b"/>
              <a:pathLst>
                <a:path w="6613" h="8956" extrusionOk="0">
                  <a:moveTo>
                    <a:pt x="4658" y="0"/>
                  </a:moveTo>
                  <a:cubicBezTo>
                    <a:pt x="4657" y="0"/>
                    <a:pt x="4656" y="2"/>
                    <a:pt x="4656" y="5"/>
                  </a:cubicBezTo>
                  <a:cubicBezTo>
                    <a:pt x="4003" y="1540"/>
                    <a:pt x="3543" y="3177"/>
                    <a:pt x="2699" y="4622"/>
                  </a:cubicBezTo>
                  <a:cubicBezTo>
                    <a:pt x="2546" y="4877"/>
                    <a:pt x="2379" y="5120"/>
                    <a:pt x="2200" y="5363"/>
                  </a:cubicBezTo>
                  <a:lnTo>
                    <a:pt x="2188" y="5363"/>
                  </a:lnTo>
                  <a:cubicBezTo>
                    <a:pt x="2175" y="3944"/>
                    <a:pt x="1587" y="2755"/>
                    <a:pt x="947" y="1527"/>
                  </a:cubicBezTo>
                  <a:cubicBezTo>
                    <a:pt x="947" y="1523"/>
                    <a:pt x="945" y="1522"/>
                    <a:pt x="942" y="1522"/>
                  </a:cubicBezTo>
                  <a:cubicBezTo>
                    <a:pt x="934" y="1522"/>
                    <a:pt x="922" y="1531"/>
                    <a:pt x="922" y="1540"/>
                  </a:cubicBezTo>
                  <a:cubicBezTo>
                    <a:pt x="1229" y="2154"/>
                    <a:pt x="1497" y="2780"/>
                    <a:pt x="1727" y="3420"/>
                  </a:cubicBezTo>
                  <a:cubicBezTo>
                    <a:pt x="1945" y="4123"/>
                    <a:pt x="1945" y="4890"/>
                    <a:pt x="2021" y="5606"/>
                  </a:cubicBezTo>
                  <a:cubicBezTo>
                    <a:pt x="1241" y="6629"/>
                    <a:pt x="359" y="7524"/>
                    <a:pt x="1" y="8842"/>
                  </a:cubicBezTo>
                  <a:cubicBezTo>
                    <a:pt x="1" y="8910"/>
                    <a:pt x="58" y="8955"/>
                    <a:pt x="115" y="8955"/>
                  </a:cubicBezTo>
                  <a:cubicBezTo>
                    <a:pt x="143" y="8955"/>
                    <a:pt x="171" y="8944"/>
                    <a:pt x="193" y="8918"/>
                  </a:cubicBezTo>
                  <a:cubicBezTo>
                    <a:pt x="807" y="7703"/>
                    <a:pt x="1612" y="6680"/>
                    <a:pt x="2379" y="5581"/>
                  </a:cubicBezTo>
                  <a:cubicBezTo>
                    <a:pt x="3876" y="5210"/>
                    <a:pt x="5167" y="4328"/>
                    <a:pt x="6587" y="3739"/>
                  </a:cubicBezTo>
                  <a:cubicBezTo>
                    <a:pt x="6612" y="3727"/>
                    <a:pt x="6599" y="3675"/>
                    <a:pt x="6561" y="3675"/>
                  </a:cubicBezTo>
                  <a:cubicBezTo>
                    <a:pt x="5180" y="4059"/>
                    <a:pt x="3978" y="4865"/>
                    <a:pt x="2610" y="5248"/>
                  </a:cubicBezTo>
                  <a:cubicBezTo>
                    <a:pt x="2712" y="5095"/>
                    <a:pt x="2827" y="4929"/>
                    <a:pt x="2929" y="4762"/>
                  </a:cubicBezTo>
                  <a:cubicBezTo>
                    <a:pt x="3850" y="3343"/>
                    <a:pt x="4221" y="1617"/>
                    <a:pt x="4668" y="18"/>
                  </a:cubicBezTo>
                  <a:cubicBezTo>
                    <a:pt x="4668" y="9"/>
                    <a:pt x="4662" y="0"/>
                    <a:pt x="46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8" name="Google Shape;4258;p25"/>
            <p:cNvSpPr/>
            <p:nvPr/>
          </p:nvSpPr>
          <p:spPr>
            <a:xfrm>
              <a:off x="648600" y="1857500"/>
              <a:ext cx="73225" cy="195675"/>
            </a:xfrm>
            <a:custGeom>
              <a:avLst/>
              <a:gdLst/>
              <a:ahLst/>
              <a:cxnLst/>
              <a:rect l="l" t="t" r="r" b="b"/>
              <a:pathLst>
                <a:path w="2929" h="7827" extrusionOk="0">
                  <a:moveTo>
                    <a:pt x="1305" y="7737"/>
                  </a:moveTo>
                  <a:cubicBezTo>
                    <a:pt x="0" y="5166"/>
                    <a:pt x="563" y="2468"/>
                    <a:pt x="2033" y="128"/>
                  </a:cubicBezTo>
                  <a:cubicBezTo>
                    <a:pt x="2136" y="0"/>
                    <a:pt x="2340" y="51"/>
                    <a:pt x="2366" y="205"/>
                  </a:cubicBezTo>
                  <a:cubicBezTo>
                    <a:pt x="2468" y="1522"/>
                    <a:pt x="2929" y="2762"/>
                    <a:pt x="2775" y="4067"/>
                  </a:cubicBezTo>
                  <a:cubicBezTo>
                    <a:pt x="2634" y="5371"/>
                    <a:pt x="1790" y="6458"/>
                    <a:pt x="1484" y="7711"/>
                  </a:cubicBezTo>
                  <a:cubicBezTo>
                    <a:pt x="1471" y="7813"/>
                    <a:pt x="1343" y="7826"/>
                    <a:pt x="1305" y="773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9" name="Google Shape;4259;p25"/>
            <p:cNvSpPr/>
            <p:nvPr/>
          </p:nvSpPr>
          <p:spPr>
            <a:xfrm>
              <a:off x="740975" y="1886275"/>
              <a:ext cx="151875" cy="131400"/>
            </a:xfrm>
            <a:custGeom>
              <a:avLst/>
              <a:gdLst/>
              <a:ahLst/>
              <a:cxnLst/>
              <a:rect l="l" t="t" r="r" b="b"/>
              <a:pathLst>
                <a:path w="6075" h="5256" extrusionOk="0">
                  <a:moveTo>
                    <a:pt x="65" y="5038"/>
                  </a:moveTo>
                  <a:cubicBezTo>
                    <a:pt x="1650" y="3056"/>
                    <a:pt x="3006" y="435"/>
                    <a:pt x="5794" y="26"/>
                  </a:cubicBezTo>
                  <a:cubicBezTo>
                    <a:pt x="5960" y="0"/>
                    <a:pt x="6075" y="179"/>
                    <a:pt x="5973" y="320"/>
                  </a:cubicBezTo>
                  <a:cubicBezTo>
                    <a:pt x="5205" y="1228"/>
                    <a:pt x="4630" y="2238"/>
                    <a:pt x="3760" y="3069"/>
                  </a:cubicBezTo>
                  <a:cubicBezTo>
                    <a:pt x="2763" y="4028"/>
                    <a:pt x="1459" y="4668"/>
                    <a:pt x="205" y="5217"/>
                  </a:cubicBezTo>
                  <a:cubicBezTo>
                    <a:pt x="103" y="5256"/>
                    <a:pt x="1" y="5141"/>
                    <a:pt x="65" y="503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0" name="Google Shape;4260;p25"/>
            <p:cNvSpPr/>
            <p:nvPr/>
          </p:nvSpPr>
          <p:spPr>
            <a:xfrm>
              <a:off x="702950" y="2042925"/>
              <a:ext cx="183525" cy="59475"/>
            </a:xfrm>
            <a:custGeom>
              <a:avLst/>
              <a:gdLst/>
              <a:ahLst/>
              <a:cxnLst/>
              <a:rect l="l" t="t" r="r" b="b"/>
              <a:pathLst>
                <a:path w="7341" h="2379" extrusionOk="0">
                  <a:moveTo>
                    <a:pt x="51" y="1701"/>
                  </a:moveTo>
                  <a:cubicBezTo>
                    <a:pt x="1125" y="1189"/>
                    <a:pt x="2097" y="652"/>
                    <a:pt x="3248" y="333"/>
                  </a:cubicBezTo>
                  <a:cubicBezTo>
                    <a:pt x="4463" y="0"/>
                    <a:pt x="6061" y="818"/>
                    <a:pt x="7135" y="1266"/>
                  </a:cubicBezTo>
                  <a:cubicBezTo>
                    <a:pt x="7340" y="1343"/>
                    <a:pt x="7302" y="1637"/>
                    <a:pt x="7097" y="1662"/>
                  </a:cubicBezTo>
                  <a:cubicBezTo>
                    <a:pt x="5882" y="1803"/>
                    <a:pt x="4783" y="2302"/>
                    <a:pt x="3555" y="2340"/>
                  </a:cubicBezTo>
                  <a:cubicBezTo>
                    <a:pt x="2481" y="2379"/>
                    <a:pt x="1151" y="1969"/>
                    <a:pt x="77" y="1816"/>
                  </a:cubicBezTo>
                  <a:cubicBezTo>
                    <a:pt x="13" y="1803"/>
                    <a:pt x="0" y="1726"/>
                    <a:pt x="51" y="170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1" name="Google Shape;4261;p25"/>
            <p:cNvSpPr/>
            <p:nvPr/>
          </p:nvSpPr>
          <p:spPr>
            <a:xfrm>
              <a:off x="617675" y="1954600"/>
              <a:ext cx="186000" cy="231600"/>
            </a:xfrm>
            <a:custGeom>
              <a:avLst/>
              <a:gdLst/>
              <a:ahLst/>
              <a:cxnLst/>
              <a:rect l="l" t="t" r="r" b="b"/>
              <a:pathLst>
                <a:path w="7440" h="9264" extrusionOk="0">
                  <a:moveTo>
                    <a:pt x="2573" y="1"/>
                  </a:moveTo>
                  <a:cubicBezTo>
                    <a:pt x="2552" y="1"/>
                    <a:pt x="2529" y="19"/>
                    <a:pt x="2529" y="42"/>
                  </a:cubicBezTo>
                  <a:cubicBezTo>
                    <a:pt x="2567" y="1794"/>
                    <a:pt x="2247" y="3533"/>
                    <a:pt x="2542" y="5272"/>
                  </a:cubicBezTo>
                  <a:cubicBezTo>
                    <a:pt x="1761" y="6564"/>
                    <a:pt x="1045" y="7868"/>
                    <a:pt x="61" y="9070"/>
                  </a:cubicBezTo>
                  <a:cubicBezTo>
                    <a:pt x="0" y="9151"/>
                    <a:pt x="83" y="9263"/>
                    <a:pt x="171" y="9263"/>
                  </a:cubicBezTo>
                  <a:cubicBezTo>
                    <a:pt x="194" y="9263"/>
                    <a:pt x="218" y="9255"/>
                    <a:pt x="240" y="9236"/>
                  </a:cubicBezTo>
                  <a:cubicBezTo>
                    <a:pt x="1442" y="8264"/>
                    <a:pt x="1979" y="6922"/>
                    <a:pt x="2682" y="5643"/>
                  </a:cubicBezTo>
                  <a:cubicBezTo>
                    <a:pt x="3475" y="5400"/>
                    <a:pt x="4268" y="5055"/>
                    <a:pt x="5099" y="4952"/>
                  </a:cubicBezTo>
                  <a:cubicBezTo>
                    <a:pt x="5483" y="4914"/>
                    <a:pt x="5869" y="4905"/>
                    <a:pt x="6258" y="4905"/>
                  </a:cubicBezTo>
                  <a:cubicBezTo>
                    <a:pt x="6646" y="4905"/>
                    <a:pt x="7036" y="4914"/>
                    <a:pt x="7426" y="4914"/>
                  </a:cubicBezTo>
                  <a:cubicBezTo>
                    <a:pt x="7439" y="4914"/>
                    <a:pt x="7439" y="4889"/>
                    <a:pt x="7426" y="4889"/>
                  </a:cubicBezTo>
                  <a:cubicBezTo>
                    <a:pt x="6902" y="4859"/>
                    <a:pt x="6387" y="4832"/>
                    <a:pt x="5878" y="4832"/>
                  </a:cubicBezTo>
                  <a:cubicBezTo>
                    <a:pt x="4846" y="4832"/>
                    <a:pt x="3842" y="4942"/>
                    <a:pt x="2848" y="5362"/>
                  </a:cubicBezTo>
                  <a:lnTo>
                    <a:pt x="2848" y="5349"/>
                  </a:lnTo>
                  <a:cubicBezTo>
                    <a:pt x="3015" y="5055"/>
                    <a:pt x="3194" y="4773"/>
                    <a:pt x="3398" y="4492"/>
                  </a:cubicBezTo>
                  <a:cubicBezTo>
                    <a:pt x="4511" y="2958"/>
                    <a:pt x="6007" y="1730"/>
                    <a:pt x="7311" y="336"/>
                  </a:cubicBezTo>
                  <a:cubicBezTo>
                    <a:pt x="7321" y="336"/>
                    <a:pt x="7307" y="320"/>
                    <a:pt x="7301" y="320"/>
                  </a:cubicBezTo>
                  <a:cubicBezTo>
                    <a:pt x="7299" y="320"/>
                    <a:pt x="7298" y="321"/>
                    <a:pt x="7298" y="323"/>
                  </a:cubicBezTo>
                  <a:cubicBezTo>
                    <a:pt x="5828" y="1525"/>
                    <a:pt x="4204" y="2715"/>
                    <a:pt x="3143" y="4313"/>
                  </a:cubicBezTo>
                  <a:cubicBezTo>
                    <a:pt x="3015" y="4505"/>
                    <a:pt x="2900" y="4697"/>
                    <a:pt x="2784" y="4889"/>
                  </a:cubicBezTo>
                  <a:cubicBezTo>
                    <a:pt x="2567" y="3277"/>
                    <a:pt x="2848" y="1641"/>
                    <a:pt x="2605" y="29"/>
                  </a:cubicBezTo>
                  <a:cubicBezTo>
                    <a:pt x="2600" y="9"/>
                    <a:pt x="2587" y="1"/>
                    <a:pt x="257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2" name="Google Shape;4262;p25"/>
            <p:cNvSpPr/>
            <p:nvPr/>
          </p:nvSpPr>
          <p:spPr>
            <a:xfrm>
              <a:off x="787325" y="1356550"/>
              <a:ext cx="181625" cy="121175"/>
            </a:xfrm>
            <a:custGeom>
              <a:avLst/>
              <a:gdLst/>
              <a:ahLst/>
              <a:cxnLst/>
              <a:rect l="l" t="t" r="r" b="b"/>
              <a:pathLst>
                <a:path w="7265" h="4847" extrusionOk="0">
                  <a:moveTo>
                    <a:pt x="27" y="4796"/>
                  </a:moveTo>
                  <a:cubicBezTo>
                    <a:pt x="1062" y="3670"/>
                    <a:pt x="1970" y="2468"/>
                    <a:pt x="3083" y="1407"/>
                  </a:cubicBezTo>
                  <a:cubicBezTo>
                    <a:pt x="4016" y="512"/>
                    <a:pt x="5717" y="90"/>
                    <a:pt x="6996" y="0"/>
                  </a:cubicBezTo>
                  <a:cubicBezTo>
                    <a:pt x="7136" y="0"/>
                    <a:pt x="7264" y="167"/>
                    <a:pt x="7149" y="282"/>
                  </a:cubicBezTo>
                  <a:cubicBezTo>
                    <a:pt x="5308" y="2366"/>
                    <a:pt x="2763" y="4080"/>
                    <a:pt x="65" y="4847"/>
                  </a:cubicBezTo>
                  <a:cubicBezTo>
                    <a:pt x="27" y="4847"/>
                    <a:pt x="1" y="4821"/>
                    <a:pt x="27" y="479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3" name="Google Shape;4263;p25"/>
            <p:cNvSpPr/>
            <p:nvPr/>
          </p:nvSpPr>
          <p:spPr>
            <a:xfrm>
              <a:off x="680250" y="1377325"/>
              <a:ext cx="107425" cy="166275"/>
            </a:xfrm>
            <a:custGeom>
              <a:avLst/>
              <a:gdLst/>
              <a:ahLst/>
              <a:cxnLst/>
              <a:rect l="l" t="t" r="r" b="b"/>
              <a:pathLst>
                <a:path w="4297" h="6651" extrusionOk="0">
                  <a:moveTo>
                    <a:pt x="13" y="6586"/>
                  </a:moveTo>
                  <a:cubicBezTo>
                    <a:pt x="243" y="5218"/>
                    <a:pt x="703" y="3837"/>
                    <a:pt x="1125" y="2520"/>
                  </a:cubicBezTo>
                  <a:cubicBezTo>
                    <a:pt x="1292" y="2047"/>
                    <a:pt x="1688" y="1433"/>
                    <a:pt x="2161" y="1228"/>
                  </a:cubicBezTo>
                  <a:cubicBezTo>
                    <a:pt x="2839" y="908"/>
                    <a:pt x="3363" y="371"/>
                    <a:pt x="4041" y="39"/>
                  </a:cubicBezTo>
                  <a:cubicBezTo>
                    <a:pt x="4169" y="1"/>
                    <a:pt x="4297" y="116"/>
                    <a:pt x="4246" y="256"/>
                  </a:cubicBezTo>
                  <a:cubicBezTo>
                    <a:pt x="3709" y="1356"/>
                    <a:pt x="3568" y="2520"/>
                    <a:pt x="2916" y="3555"/>
                  </a:cubicBezTo>
                  <a:cubicBezTo>
                    <a:pt x="2212" y="4655"/>
                    <a:pt x="1036" y="5742"/>
                    <a:pt x="77" y="6624"/>
                  </a:cubicBezTo>
                  <a:cubicBezTo>
                    <a:pt x="39" y="6650"/>
                    <a:pt x="0" y="6624"/>
                    <a:pt x="0" y="658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4" name="Google Shape;4264;p25"/>
            <p:cNvSpPr/>
            <p:nvPr/>
          </p:nvSpPr>
          <p:spPr>
            <a:xfrm>
              <a:off x="723400" y="1485375"/>
              <a:ext cx="178725" cy="74525"/>
            </a:xfrm>
            <a:custGeom>
              <a:avLst/>
              <a:gdLst/>
              <a:ahLst/>
              <a:cxnLst/>
              <a:rect l="l" t="t" r="r" b="b"/>
              <a:pathLst>
                <a:path w="7149" h="2981" extrusionOk="0">
                  <a:moveTo>
                    <a:pt x="64" y="2328"/>
                  </a:moveTo>
                  <a:cubicBezTo>
                    <a:pt x="1139" y="1842"/>
                    <a:pt x="2251" y="1420"/>
                    <a:pt x="3376" y="1062"/>
                  </a:cubicBezTo>
                  <a:cubicBezTo>
                    <a:pt x="3913" y="896"/>
                    <a:pt x="4451" y="768"/>
                    <a:pt x="5013" y="691"/>
                  </a:cubicBezTo>
                  <a:cubicBezTo>
                    <a:pt x="5716" y="589"/>
                    <a:pt x="6228" y="295"/>
                    <a:pt x="6893" y="52"/>
                  </a:cubicBezTo>
                  <a:cubicBezTo>
                    <a:pt x="7021" y="1"/>
                    <a:pt x="7149" y="129"/>
                    <a:pt x="7098" y="256"/>
                  </a:cubicBezTo>
                  <a:cubicBezTo>
                    <a:pt x="5896" y="2980"/>
                    <a:pt x="2520" y="2545"/>
                    <a:pt x="90" y="2469"/>
                  </a:cubicBezTo>
                  <a:cubicBezTo>
                    <a:pt x="13" y="2469"/>
                    <a:pt x="0" y="2354"/>
                    <a:pt x="64" y="232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5" name="Google Shape;4265;p25"/>
            <p:cNvSpPr/>
            <p:nvPr/>
          </p:nvSpPr>
          <p:spPr>
            <a:xfrm>
              <a:off x="658825" y="1596625"/>
              <a:ext cx="207175" cy="61725"/>
            </a:xfrm>
            <a:custGeom>
              <a:avLst/>
              <a:gdLst/>
              <a:ahLst/>
              <a:cxnLst/>
              <a:rect l="l" t="t" r="r" b="b"/>
              <a:pathLst>
                <a:path w="8287" h="2469" extrusionOk="0">
                  <a:moveTo>
                    <a:pt x="115" y="576"/>
                  </a:moveTo>
                  <a:cubicBezTo>
                    <a:pt x="1445" y="103"/>
                    <a:pt x="2558" y="1"/>
                    <a:pt x="3952" y="90"/>
                  </a:cubicBezTo>
                  <a:cubicBezTo>
                    <a:pt x="4808" y="129"/>
                    <a:pt x="5448" y="602"/>
                    <a:pt x="6228" y="909"/>
                  </a:cubicBezTo>
                  <a:cubicBezTo>
                    <a:pt x="6931" y="1177"/>
                    <a:pt x="7647" y="1318"/>
                    <a:pt x="8223" y="1842"/>
                  </a:cubicBezTo>
                  <a:cubicBezTo>
                    <a:pt x="8287" y="1906"/>
                    <a:pt x="8274" y="2047"/>
                    <a:pt x="8172" y="2047"/>
                  </a:cubicBezTo>
                  <a:cubicBezTo>
                    <a:pt x="7456" y="2085"/>
                    <a:pt x="6778" y="1996"/>
                    <a:pt x="6074" y="2111"/>
                  </a:cubicBezTo>
                  <a:cubicBezTo>
                    <a:pt x="5422" y="2213"/>
                    <a:pt x="4770" y="2469"/>
                    <a:pt x="4105" y="2430"/>
                  </a:cubicBezTo>
                  <a:cubicBezTo>
                    <a:pt x="3440" y="2392"/>
                    <a:pt x="2788" y="2290"/>
                    <a:pt x="2149" y="2136"/>
                  </a:cubicBezTo>
                  <a:cubicBezTo>
                    <a:pt x="1407" y="1932"/>
                    <a:pt x="780" y="1177"/>
                    <a:pt x="103" y="806"/>
                  </a:cubicBezTo>
                  <a:cubicBezTo>
                    <a:pt x="0" y="768"/>
                    <a:pt x="0" y="627"/>
                    <a:pt x="103" y="57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6" name="Google Shape;4266;p25"/>
            <p:cNvSpPr/>
            <p:nvPr/>
          </p:nvSpPr>
          <p:spPr>
            <a:xfrm>
              <a:off x="576550" y="1413925"/>
              <a:ext cx="293500" cy="249400"/>
            </a:xfrm>
            <a:custGeom>
              <a:avLst/>
              <a:gdLst/>
              <a:ahLst/>
              <a:cxnLst/>
              <a:rect l="l" t="t" r="r" b="b"/>
              <a:pathLst>
                <a:path w="11740" h="9976" extrusionOk="0">
                  <a:moveTo>
                    <a:pt x="11684" y="0"/>
                  </a:moveTo>
                  <a:cubicBezTo>
                    <a:pt x="11678" y="0"/>
                    <a:pt x="11672" y="2"/>
                    <a:pt x="11667" y="7"/>
                  </a:cubicBezTo>
                  <a:cubicBezTo>
                    <a:pt x="9634" y="1708"/>
                    <a:pt x="7358" y="3127"/>
                    <a:pt x="5401" y="4905"/>
                  </a:cubicBezTo>
                  <a:cubicBezTo>
                    <a:pt x="4788" y="5467"/>
                    <a:pt x="4212" y="6081"/>
                    <a:pt x="3675" y="6708"/>
                  </a:cubicBezTo>
                  <a:cubicBezTo>
                    <a:pt x="3841" y="5506"/>
                    <a:pt x="4698" y="4547"/>
                    <a:pt x="5325" y="3536"/>
                  </a:cubicBezTo>
                  <a:cubicBezTo>
                    <a:pt x="5785" y="2756"/>
                    <a:pt x="6245" y="1976"/>
                    <a:pt x="6680" y="1196"/>
                  </a:cubicBezTo>
                  <a:cubicBezTo>
                    <a:pt x="6698" y="1160"/>
                    <a:pt x="6659" y="1124"/>
                    <a:pt x="6625" y="1124"/>
                  </a:cubicBezTo>
                  <a:cubicBezTo>
                    <a:pt x="6611" y="1124"/>
                    <a:pt x="6598" y="1130"/>
                    <a:pt x="6591" y="1145"/>
                  </a:cubicBezTo>
                  <a:cubicBezTo>
                    <a:pt x="5900" y="2283"/>
                    <a:pt x="5133" y="3383"/>
                    <a:pt x="4417" y="4521"/>
                  </a:cubicBezTo>
                  <a:cubicBezTo>
                    <a:pt x="3931" y="5301"/>
                    <a:pt x="3458" y="6030"/>
                    <a:pt x="3432" y="6976"/>
                  </a:cubicBezTo>
                  <a:cubicBezTo>
                    <a:pt x="3317" y="7104"/>
                    <a:pt x="3189" y="7245"/>
                    <a:pt x="3061" y="7386"/>
                  </a:cubicBezTo>
                  <a:cubicBezTo>
                    <a:pt x="2166" y="8357"/>
                    <a:pt x="1092" y="9022"/>
                    <a:pt x="56" y="9828"/>
                  </a:cubicBezTo>
                  <a:cubicBezTo>
                    <a:pt x="0" y="9873"/>
                    <a:pt x="42" y="9976"/>
                    <a:pt x="104" y="9976"/>
                  </a:cubicBezTo>
                  <a:cubicBezTo>
                    <a:pt x="114" y="9976"/>
                    <a:pt x="123" y="9973"/>
                    <a:pt x="133" y="9969"/>
                  </a:cubicBezTo>
                  <a:cubicBezTo>
                    <a:pt x="1092" y="9457"/>
                    <a:pt x="1961" y="8792"/>
                    <a:pt x="2729" y="8012"/>
                  </a:cubicBezTo>
                  <a:cubicBezTo>
                    <a:pt x="2783" y="8010"/>
                    <a:pt x="2838" y="8009"/>
                    <a:pt x="2892" y="8009"/>
                  </a:cubicBezTo>
                  <a:cubicBezTo>
                    <a:pt x="3803" y="8009"/>
                    <a:pt x="4663" y="8297"/>
                    <a:pt x="5580" y="8357"/>
                  </a:cubicBezTo>
                  <a:cubicBezTo>
                    <a:pt x="5896" y="8373"/>
                    <a:pt x="6215" y="8381"/>
                    <a:pt x="6534" y="8381"/>
                  </a:cubicBezTo>
                  <a:cubicBezTo>
                    <a:pt x="6978" y="8381"/>
                    <a:pt x="7423" y="8367"/>
                    <a:pt x="7869" y="8345"/>
                  </a:cubicBezTo>
                  <a:cubicBezTo>
                    <a:pt x="7908" y="8332"/>
                    <a:pt x="7908" y="8293"/>
                    <a:pt x="7869" y="8293"/>
                  </a:cubicBezTo>
                  <a:cubicBezTo>
                    <a:pt x="7580" y="8297"/>
                    <a:pt x="7288" y="8302"/>
                    <a:pt x="6996" y="8302"/>
                  </a:cubicBezTo>
                  <a:cubicBezTo>
                    <a:pt x="6307" y="8302"/>
                    <a:pt x="5615" y="8275"/>
                    <a:pt x="4941" y="8140"/>
                  </a:cubicBezTo>
                  <a:cubicBezTo>
                    <a:pt x="4280" y="8005"/>
                    <a:pt x="3654" y="7871"/>
                    <a:pt x="2973" y="7871"/>
                  </a:cubicBezTo>
                  <a:cubicBezTo>
                    <a:pt x="2943" y="7871"/>
                    <a:pt x="2913" y="7871"/>
                    <a:pt x="2882" y="7871"/>
                  </a:cubicBezTo>
                  <a:cubicBezTo>
                    <a:pt x="3611" y="7130"/>
                    <a:pt x="4289" y="6363"/>
                    <a:pt x="5043" y="5634"/>
                  </a:cubicBezTo>
                  <a:cubicBezTo>
                    <a:pt x="6642" y="5020"/>
                    <a:pt x="8406" y="5045"/>
                    <a:pt x="10030" y="4508"/>
                  </a:cubicBezTo>
                  <a:cubicBezTo>
                    <a:pt x="10065" y="4497"/>
                    <a:pt x="10047" y="4443"/>
                    <a:pt x="10015" y="4443"/>
                  </a:cubicBezTo>
                  <a:cubicBezTo>
                    <a:pt x="10012" y="4443"/>
                    <a:pt x="10008" y="4443"/>
                    <a:pt x="10005" y="4444"/>
                  </a:cubicBezTo>
                  <a:cubicBezTo>
                    <a:pt x="8483" y="4854"/>
                    <a:pt x="6872" y="4828"/>
                    <a:pt x="5363" y="5327"/>
                  </a:cubicBezTo>
                  <a:cubicBezTo>
                    <a:pt x="5542" y="5160"/>
                    <a:pt x="5721" y="5007"/>
                    <a:pt x="5900" y="4841"/>
                  </a:cubicBezTo>
                  <a:cubicBezTo>
                    <a:pt x="7831" y="3242"/>
                    <a:pt x="10018" y="1912"/>
                    <a:pt x="11718" y="58"/>
                  </a:cubicBezTo>
                  <a:cubicBezTo>
                    <a:pt x="11739" y="38"/>
                    <a:pt x="11710" y="0"/>
                    <a:pt x="11684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7" name="Google Shape;4267;p25"/>
            <p:cNvSpPr/>
            <p:nvPr/>
          </p:nvSpPr>
          <p:spPr>
            <a:xfrm>
              <a:off x="347125" y="1084500"/>
              <a:ext cx="131425" cy="151225"/>
            </a:xfrm>
            <a:custGeom>
              <a:avLst/>
              <a:gdLst/>
              <a:ahLst/>
              <a:cxnLst/>
              <a:rect l="l" t="t" r="r" b="b"/>
              <a:pathLst>
                <a:path w="5257" h="6049" extrusionOk="0">
                  <a:moveTo>
                    <a:pt x="5077" y="6010"/>
                  </a:moveTo>
                  <a:cubicBezTo>
                    <a:pt x="2315" y="5205"/>
                    <a:pt x="729" y="2941"/>
                    <a:pt x="26" y="269"/>
                  </a:cubicBezTo>
                  <a:cubicBezTo>
                    <a:pt x="1" y="115"/>
                    <a:pt x="180" y="0"/>
                    <a:pt x="307" y="90"/>
                  </a:cubicBezTo>
                  <a:cubicBezTo>
                    <a:pt x="1330" y="908"/>
                    <a:pt x="2545" y="1420"/>
                    <a:pt x="3402" y="2417"/>
                  </a:cubicBezTo>
                  <a:cubicBezTo>
                    <a:pt x="4259" y="3427"/>
                    <a:pt x="4476" y="4770"/>
                    <a:pt x="5192" y="5857"/>
                  </a:cubicBezTo>
                  <a:cubicBezTo>
                    <a:pt x="5256" y="5934"/>
                    <a:pt x="5179" y="6049"/>
                    <a:pt x="5077" y="6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8" name="Google Shape;4268;p25"/>
            <p:cNvSpPr/>
            <p:nvPr/>
          </p:nvSpPr>
          <p:spPr>
            <a:xfrm>
              <a:off x="453900" y="969400"/>
              <a:ext cx="61400" cy="196950"/>
            </a:xfrm>
            <a:custGeom>
              <a:avLst/>
              <a:gdLst/>
              <a:ahLst/>
              <a:cxnLst/>
              <a:rect l="l" t="t" r="r" b="b"/>
              <a:pathLst>
                <a:path w="2456" h="7878" extrusionOk="0">
                  <a:moveTo>
                    <a:pt x="1369" y="7750"/>
                  </a:moveTo>
                  <a:cubicBezTo>
                    <a:pt x="998" y="5244"/>
                    <a:pt x="1" y="2456"/>
                    <a:pt x="1612" y="141"/>
                  </a:cubicBezTo>
                  <a:cubicBezTo>
                    <a:pt x="1701" y="1"/>
                    <a:pt x="1906" y="52"/>
                    <a:pt x="1944" y="218"/>
                  </a:cubicBezTo>
                  <a:cubicBezTo>
                    <a:pt x="2085" y="1395"/>
                    <a:pt x="2430" y="2507"/>
                    <a:pt x="2443" y="3696"/>
                  </a:cubicBezTo>
                  <a:cubicBezTo>
                    <a:pt x="2456" y="5090"/>
                    <a:pt x="2034" y="6484"/>
                    <a:pt x="1586" y="7776"/>
                  </a:cubicBezTo>
                  <a:cubicBezTo>
                    <a:pt x="1548" y="7878"/>
                    <a:pt x="1394" y="7865"/>
                    <a:pt x="1369" y="77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9" name="Google Shape;4269;p25"/>
            <p:cNvSpPr/>
            <p:nvPr/>
          </p:nvSpPr>
          <p:spPr>
            <a:xfrm>
              <a:off x="514650" y="1102075"/>
              <a:ext cx="123100" cy="141325"/>
            </a:xfrm>
            <a:custGeom>
              <a:avLst/>
              <a:gdLst/>
              <a:ahLst/>
              <a:cxnLst/>
              <a:rect l="l" t="t" r="r" b="b"/>
              <a:pathLst>
                <a:path w="4924" h="5653" extrusionOk="0">
                  <a:moveTo>
                    <a:pt x="26" y="5563"/>
                  </a:moveTo>
                  <a:cubicBezTo>
                    <a:pt x="384" y="4438"/>
                    <a:pt x="665" y="3351"/>
                    <a:pt x="1215" y="2302"/>
                  </a:cubicBezTo>
                  <a:cubicBezTo>
                    <a:pt x="1790" y="1177"/>
                    <a:pt x="3491" y="576"/>
                    <a:pt x="4540" y="90"/>
                  </a:cubicBezTo>
                  <a:cubicBezTo>
                    <a:pt x="4732" y="1"/>
                    <a:pt x="4923" y="218"/>
                    <a:pt x="4808" y="397"/>
                  </a:cubicBezTo>
                  <a:cubicBezTo>
                    <a:pt x="4079" y="1369"/>
                    <a:pt x="3683" y="2520"/>
                    <a:pt x="2890" y="3428"/>
                  </a:cubicBezTo>
                  <a:cubicBezTo>
                    <a:pt x="2174" y="4233"/>
                    <a:pt x="972" y="4937"/>
                    <a:pt x="115" y="5627"/>
                  </a:cubicBezTo>
                  <a:cubicBezTo>
                    <a:pt x="64" y="5653"/>
                    <a:pt x="0" y="5614"/>
                    <a:pt x="13" y="555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0" name="Google Shape;4270;p25"/>
            <p:cNvSpPr/>
            <p:nvPr/>
          </p:nvSpPr>
          <p:spPr>
            <a:xfrm>
              <a:off x="403875" y="1087125"/>
              <a:ext cx="173350" cy="284550"/>
            </a:xfrm>
            <a:custGeom>
              <a:avLst/>
              <a:gdLst/>
              <a:ahLst/>
              <a:cxnLst/>
              <a:rect l="l" t="t" r="r" b="b"/>
              <a:pathLst>
                <a:path w="6934" h="11382" extrusionOk="0">
                  <a:moveTo>
                    <a:pt x="3493" y="1"/>
                  </a:moveTo>
                  <a:cubicBezTo>
                    <a:pt x="3488" y="1"/>
                    <a:pt x="3485" y="4"/>
                    <a:pt x="3485" y="10"/>
                  </a:cubicBezTo>
                  <a:cubicBezTo>
                    <a:pt x="3357" y="1903"/>
                    <a:pt x="3114" y="3898"/>
                    <a:pt x="3562" y="5765"/>
                  </a:cubicBezTo>
                  <a:cubicBezTo>
                    <a:pt x="3613" y="5982"/>
                    <a:pt x="3677" y="6199"/>
                    <a:pt x="3728" y="6417"/>
                  </a:cubicBezTo>
                  <a:cubicBezTo>
                    <a:pt x="2411" y="5471"/>
                    <a:pt x="1413" y="4166"/>
                    <a:pt x="71" y="3233"/>
                  </a:cubicBezTo>
                  <a:cubicBezTo>
                    <a:pt x="64" y="3229"/>
                    <a:pt x="58" y="3227"/>
                    <a:pt x="52" y="3227"/>
                  </a:cubicBezTo>
                  <a:cubicBezTo>
                    <a:pt x="22" y="3227"/>
                    <a:pt x="0" y="3275"/>
                    <a:pt x="32" y="3297"/>
                  </a:cubicBezTo>
                  <a:cubicBezTo>
                    <a:pt x="1324" y="4460"/>
                    <a:pt x="2385" y="5893"/>
                    <a:pt x="3856" y="6864"/>
                  </a:cubicBezTo>
                  <a:cubicBezTo>
                    <a:pt x="4265" y="8322"/>
                    <a:pt x="4738" y="9729"/>
                    <a:pt x="4930" y="11263"/>
                  </a:cubicBezTo>
                  <a:cubicBezTo>
                    <a:pt x="4936" y="11343"/>
                    <a:pt x="4995" y="11382"/>
                    <a:pt x="5055" y="11382"/>
                  </a:cubicBezTo>
                  <a:cubicBezTo>
                    <a:pt x="5120" y="11382"/>
                    <a:pt x="5186" y="11337"/>
                    <a:pt x="5186" y="11251"/>
                  </a:cubicBezTo>
                  <a:cubicBezTo>
                    <a:pt x="5301" y="9716"/>
                    <a:pt x="4687" y="8412"/>
                    <a:pt x="4227" y="7018"/>
                  </a:cubicBezTo>
                  <a:cubicBezTo>
                    <a:pt x="4585" y="6276"/>
                    <a:pt x="4866" y="5458"/>
                    <a:pt x="5365" y="4780"/>
                  </a:cubicBezTo>
                  <a:cubicBezTo>
                    <a:pt x="5838" y="4153"/>
                    <a:pt x="6400" y="3616"/>
                    <a:pt x="6925" y="3054"/>
                  </a:cubicBezTo>
                  <a:cubicBezTo>
                    <a:pt x="6934" y="3045"/>
                    <a:pt x="6930" y="3036"/>
                    <a:pt x="6923" y="3036"/>
                  </a:cubicBezTo>
                  <a:cubicBezTo>
                    <a:pt x="6919" y="3036"/>
                    <a:pt x="6916" y="3037"/>
                    <a:pt x="6912" y="3041"/>
                  </a:cubicBezTo>
                  <a:cubicBezTo>
                    <a:pt x="5761" y="4141"/>
                    <a:pt x="4687" y="5189"/>
                    <a:pt x="4137" y="6698"/>
                  </a:cubicBezTo>
                  <a:cubicBezTo>
                    <a:pt x="4124" y="6698"/>
                    <a:pt x="4124" y="6685"/>
                    <a:pt x="4124" y="6685"/>
                  </a:cubicBezTo>
                  <a:cubicBezTo>
                    <a:pt x="4022" y="6366"/>
                    <a:pt x="3932" y="6033"/>
                    <a:pt x="3869" y="5714"/>
                  </a:cubicBezTo>
                  <a:cubicBezTo>
                    <a:pt x="3511" y="3834"/>
                    <a:pt x="3626" y="1916"/>
                    <a:pt x="3511" y="10"/>
                  </a:cubicBezTo>
                  <a:cubicBezTo>
                    <a:pt x="3504" y="4"/>
                    <a:pt x="3498" y="1"/>
                    <a:pt x="3493" y="1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1" name="Google Shape;4271;p25"/>
            <p:cNvSpPr/>
            <p:nvPr/>
          </p:nvSpPr>
          <p:spPr>
            <a:xfrm>
              <a:off x="767200" y="1020225"/>
              <a:ext cx="71625" cy="198575"/>
            </a:xfrm>
            <a:custGeom>
              <a:avLst/>
              <a:gdLst/>
              <a:ahLst/>
              <a:cxnLst/>
              <a:rect l="l" t="t" r="r" b="b"/>
              <a:pathLst>
                <a:path w="2865" h="7943" extrusionOk="0">
                  <a:moveTo>
                    <a:pt x="2545" y="244"/>
                  </a:moveTo>
                  <a:cubicBezTo>
                    <a:pt x="2583" y="1702"/>
                    <a:pt x="2865" y="3083"/>
                    <a:pt x="2417" y="4515"/>
                  </a:cubicBezTo>
                  <a:cubicBezTo>
                    <a:pt x="2021" y="5755"/>
                    <a:pt x="1023" y="6855"/>
                    <a:pt x="243" y="7852"/>
                  </a:cubicBezTo>
                  <a:cubicBezTo>
                    <a:pt x="167" y="7942"/>
                    <a:pt x="0" y="7865"/>
                    <a:pt x="39" y="7763"/>
                  </a:cubicBezTo>
                  <a:cubicBezTo>
                    <a:pt x="256" y="7111"/>
                    <a:pt x="422" y="6446"/>
                    <a:pt x="563" y="5768"/>
                  </a:cubicBezTo>
                  <a:cubicBezTo>
                    <a:pt x="704" y="4988"/>
                    <a:pt x="461" y="4195"/>
                    <a:pt x="473" y="3415"/>
                  </a:cubicBezTo>
                  <a:cubicBezTo>
                    <a:pt x="486" y="1983"/>
                    <a:pt x="1228" y="1075"/>
                    <a:pt x="2200" y="129"/>
                  </a:cubicBezTo>
                  <a:cubicBezTo>
                    <a:pt x="2315" y="1"/>
                    <a:pt x="2532" y="78"/>
                    <a:pt x="2545" y="24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2" name="Google Shape;4272;p25"/>
            <p:cNvSpPr/>
            <p:nvPr/>
          </p:nvSpPr>
          <p:spPr>
            <a:xfrm>
              <a:off x="683450" y="1070750"/>
              <a:ext cx="68425" cy="213250"/>
            </a:xfrm>
            <a:custGeom>
              <a:avLst/>
              <a:gdLst/>
              <a:ahLst/>
              <a:cxnLst/>
              <a:rect l="l" t="t" r="r" b="b"/>
              <a:pathLst>
                <a:path w="2737" h="8530" extrusionOk="0">
                  <a:moveTo>
                    <a:pt x="1343" y="167"/>
                  </a:moveTo>
                  <a:cubicBezTo>
                    <a:pt x="2033" y="2954"/>
                    <a:pt x="2737" y="5768"/>
                    <a:pt x="934" y="8325"/>
                  </a:cubicBezTo>
                  <a:cubicBezTo>
                    <a:pt x="793" y="8530"/>
                    <a:pt x="537" y="8325"/>
                    <a:pt x="550" y="8133"/>
                  </a:cubicBezTo>
                  <a:cubicBezTo>
                    <a:pt x="627" y="6727"/>
                    <a:pt x="102" y="5422"/>
                    <a:pt x="51" y="4028"/>
                  </a:cubicBezTo>
                  <a:cubicBezTo>
                    <a:pt x="0" y="2647"/>
                    <a:pt x="486" y="1407"/>
                    <a:pt x="985" y="154"/>
                  </a:cubicBezTo>
                  <a:cubicBezTo>
                    <a:pt x="1061" y="0"/>
                    <a:pt x="1279" y="13"/>
                    <a:pt x="1343" y="17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3" name="Google Shape;4273;p25"/>
            <p:cNvSpPr/>
            <p:nvPr/>
          </p:nvSpPr>
          <p:spPr>
            <a:xfrm>
              <a:off x="699750" y="1288450"/>
              <a:ext cx="199500" cy="84100"/>
            </a:xfrm>
            <a:custGeom>
              <a:avLst/>
              <a:gdLst/>
              <a:ahLst/>
              <a:cxnLst/>
              <a:rect l="l" t="t" r="r" b="b"/>
              <a:pathLst>
                <a:path w="7980" h="3364" extrusionOk="0">
                  <a:moveTo>
                    <a:pt x="7890" y="256"/>
                  </a:moveTo>
                  <a:cubicBezTo>
                    <a:pt x="6969" y="1241"/>
                    <a:pt x="5870" y="2047"/>
                    <a:pt x="4655" y="2635"/>
                  </a:cubicBezTo>
                  <a:cubicBezTo>
                    <a:pt x="3120" y="3364"/>
                    <a:pt x="1765" y="2520"/>
                    <a:pt x="218" y="2354"/>
                  </a:cubicBezTo>
                  <a:cubicBezTo>
                    <a:pt x="64" y="2328"/>
                    <a:pt x="0" y="2136"/>
                    <a:pt x="102" y="2021"/>
                  </a:cubicBezTo>
                  <a:cubicBezTo>
                    <a:pt x="985" y="1126"/>
                    <a:pt x="2174" y="397"/>
                    <a:pt x="3427" y="295"/>
                  </a:cubicBezTo>
                  <a:cubicBezTo>
                    <a:pt x="4131" y="244"/>
                    <a:pt x="4834" y="423"/>
                    <a:pt x="5524" y="423"/>
                  </a:cubicBezTo>
                  <a:cubicBezTo>
                    <a:pt x="6279" y="423"/>
                    <a:pt x="7021" y="295"/>
                    <a:pt x="7737" y="39"/>
                  </a:cubicBezTo>
                  <a:cubicBezTo>
                    <a:pt x="7865" y="1"/>
                    <a:pt x="7980" y="154"/>
                    <a:pt x="7877" y="25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4" name="Google Shape;4274;p25"/>
            <p:cNvSpPr/>
            <p:nvPr/>
          </p:nvSpPr>
          <p:spPr>
            <a:xfrm>
              <a:off x="812275" y="1174000"/>
              <a:ext cx="213250" cy="97525"/>
            </a:xfrm>
            <a:custGeom>
              <a:avLst/>
              <a:gdLst/>
              <a:ahLst/>
              <a:cxnLst/>
              <a:rect l="l" t="t" r="r" b="b"/>
              <a:pathLst>
                <a:path w="8530" h="3901" extrusionOk="0">
                  <a:moveTo>
                    <a:pt x="8440" y="525"/>
                  </a:moveTo>
                  <a:cubicBezTo>
                    <a:pt x="7737" y="781"/>
                    <a:pt x="7072" y="1100"/>
                    <a:pt x="6458" y="1510"/>
                  </a:cubicBezTo>
                  <a:cubicBezTo>
                    <a:pt x="5793" y="1932"/>
                    <a:pt x="5307" y="2558"/>
                    <a:pt x="4629" y="2942"/>
                  </a:cubicBezTo>
                  <a:cubicBezTo>
                    <a:pt x="2954" y="3901"/>
                    <a:pt x="1803" y="2878"/>
                    <a:pt x="295" y="2213"/>
                  </a:cubicBezTo>
                  <a:cubicBezTo>
                    <a:pt x="0" y="2085"/>
                    <a:pt x="128" y="1689"/>
                    <a:pt x="397" y="1638"/>
                  </a:cubicBezTo>
                  <a:cubicBezTo>
                    <a:pt x="1279" y="1484"/>
                    <a:pt x="1752" y="883"/>
                    <a:pt x="2545" y="602"/>
                  </a:cubicBezTo>
                  <a:cubicBezTo>
                    <a:pt x="3159" y="410"/>
                    <a:pt x="3798" y="282"/>
                    <a:pt x="4450" y="218"/>
                  </a:cubicBezTo>
                  <a:cubicBezTo>
                    <a:pt x="5832" y="52"/>
                    <a:pt x="7046" y="1"/>
                    <a:pt x="8415" y="333"/>
                  </a:cubicBezTo>
                  <a:cubicBezTo>
                    <a:pt x="8517" y="346"/>
                    <a:pt x="8530" y="487"/>
                    <a:pt x="8440" y="52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5" name="Google Shape;4275;p25"/>
            <p:cNvSpPr/>
            <p:nvPr/>
          </p:nvSpPr>
          <p:spPr>
            <a:xfrm>
              <a:off x="628025" y="1015325"/>
              <a:ext cx="426925" cy="359400"/>
            </a:xfrm>
            <a:custGeom>
              <a:avLst/>
              <a:gdLst/>
              <a:ahLst/>
              <a:cxnLst/>
              <a:rect l="l" t="t" r="r" b="b"/>
              <a:pathLst>
                <a:path w="17077" h="14376" extrusionOk="0">
                  <a:moveTo>
                    <a:pt x="10771" y="0"/>
                  </a:moveTo>
                  <a:cubicBezTo>
                    <a:pt x="10767" y="0"/>
                    <a:pt x="10763" y="2"/>
                    <a:pt x="10759" y="5"/>
                  </a:cubicBezTo>
                  <a:cubicBezTo>
                    <a:pt x="10209" y="824"/>
                    <a:pt x="9659" y="1629"/>
                    <a:pt x="9250" y="2563"/>
                  </a:cubicBezTo>
                  <a:cubicBezTo>
                    <a:pt x="8828" y="3509"/>
                    <a:pt x="8892" y="4558"/>
                    <a:pt x="8445" y="5517"/>
                  </a:cubicBezTo>
                  <a:lnTo>
                    <a:pt x="8445" y="5555"/>
                  </a:lnTo>
                  <a:cubicBezTo>
                    <a:pt x="7370" y="6770"/>
                    <a:pt x="6322" y="8010"/>
                    <a:pt x="5299" y="9276"/>
                  </a:cubicBezTo>
                  <a:lnTo>
                    <a:pt x="5248" y="9340"/>
                  </a:lnTo>
                  <a:cubicBezTo>
                    <a:pt x="6130" y="7102"/>
                    <a:pt x="7549" y="5248"/>
                    <a:pt x="7460" y="2716"/>
                  </a:cubicBezTo>
                  <a:cubicBezTo>
                    <a:pt x="7454" y="2710"/>
                    <a:pt x="7447" y="2707"/>
                    <a:pt x="7441" y="2707"/>
                  </a:cubicBezTo>
                  <a:cubicBezTo>
                    <a:pt x="7434" y="2707"/>
                    <a:pt x="7428" y="2710"/>
                    <a:pt x="7422" y="2716"/>
                  </a:cubicBezTo>
                  <a:cubicBezTo>
                    <a:pt x="7063" y="5350"/>
                    <a:pt x="5644" y="7332"/>
                    <a:pt x="4826" y="9788"/>
                  </a:cubicBezTo>
                  <a:cubicBezTo>
                    <a:pt x="4813" y="9813"/>
                    <a:pt x="4813" y="9839"/>
                    <a:pt x="4826" y="9864"/>
                  </a:cubicBezTo>
                  <a:cubicBezTo>
                    <a:pt x="3624" y="11412"/>
                    <a:pt x="2383" y="13074"/>
                    <a:pt x="631" y="13931"/>
                  </a:cubicBezTo>
                  <a:cubicBezTo>
                    <a:pt x="1744" y="12665"/>
                    <a:pt x="2831" y="11348"/>
                    <a:pt x="3406" y="9749"/>
                  </a:cubicBezTo>
                  <a:cubicBezTo>
                    <a:pt x="3892" y="8394"/>
                    <a:pt x="3649" y="6795"/>
                    <a:pt x="3457" y="5414"/>
                  </a:cubicBezTo>
                  <a:cubicBezTo>
                    <a:pt x="3452" y="5385"/>
                    <a:pt x="3428" y="5372"/>
                    <a:pt x="3403" y="5372"/>
                  </a:cubicBezTo>
                  <a:cubicBezTo>
                    <a:pt x="3373" y="5372"/>
                    <a:pt x="3342" y="5392"/>
                    <a:pt x="3342" y="5427"/>
                  </a:cubicBezTo>
                  <a:cubicBezTo>
                    <a:pt x="3445" y="7141"/>
                    <a:pt x="3496" y="9174"/>
                    <a:pt x="2575" y="10708"/>
                  </a:cubicBezTo>
                  <a:cubicBezTo>
                    <a:pt x="1821" y="11936"/>
                    <a:pt x="836" y="12972"/>
                    <a:pt x="56" y="14186"/>
                  </a:cubicBezTo>
                  <a:cubicBezTo>
                    <a:pt x="1" y="14275"/>
                    <a:pt x="89" y="14373"/>
                    <a:pt x="180" y="14373"/>
                  </a:cubicBezTo>
                  <a:cubicBezTo>
                    <a:pt x="194" y="14373"/>
                    <a:pt x="208" y="14371"/>
                    <a:pt x="222" y="14365"/>
                  </a:cubicBezTo>
                  <a:cubicBezTo>
                    <a:pt x="241" y="14372"/>
                    <a:pt x="257" y="14375"/>
                    <a:pt x="273" y="14375"/>
                  </a:cubicBezTo>
                  <a:cubicBezTo>
                    <a:pt x="289" y="14375"/>
                    <a:pt x="305" y="14372"/>
                    <a:pt x="324" y="14365"/>
                  </a:cubicBezTo>
                  <a:cubicBezTo>
                    <a:pt x="427" y="14327"/>
                    <a:pt x="516" y="14276"/>
                    <a:pt x="619" y="14238"/>
                  </a:cubicBezTo>
                  <a:cubicBezTo>
                    <a:pt x="1769" y="14212"/>
                    <a:pt x="2741" y="13739"/>
                    <a:pt x="3790" y="13253"/>
                  </a:cubicBezTo>
                  <a:cubicBezTo>
                    <a:pt x="5081" y="12690"/>
                    <a:pt x="6424" y="12268"/>
                    <a:pt x="7805" y="12025"/>
                  </a:cubicBezTo>
                  <a:cubicBezTo>
                    <a:pt x="7878" y="12013"/>
                    <a:pt x="7882" y="11909"/>
                    <a:pt x="7817" y="11909"/>
                  </a:cubicBezTo>
                  <a:cubicBezTo>
                    <a:pt x="7813" y="11909"/>
                    <a:pt x="7809" y="11910"/>
                    <a:pt x="7805" y="11910"/>
                  </a:cubicBezTo>
                  <a:cubicBezTo>
                    <a:pt x="6501" y="12038"/>
                    <a:pt x="5197" y="12217"/>
                    <a:pt x="4007" y="12780"/>
                  </a:cubicBezTo>
                  <a:cubicBezTo>
                    <a:pt x="3253" y="13138"/>
                    <a:pt x="2473" y="13445"/>
                    <a:pt x="1680" y="13688"/>
                  </a:cubicBezTo>
                  <a:cubicBezTo>
                    <a:pt x="3342" y="12614"/>
                    <a:pt x="4672" y="10836"/>
                    <a:pt x="5925" y="9174"/>
                  </a:cubicBezTo>
                  <a:cubicBezTo>
                    <a:pt x="6987" y="8611"/>
                    <a:pt x="8266" y="8688"/>
                    <a:pt x="9442" y="8611"/>
                  </a:cubicBezTo>
                  <a:cubicBezTo>
                    <a:pt x="10299" y="8560"/>
                    <a:pt x="11130" y="8291"/>
                    <a:pt x="11833" y="7806"/>
                  </a:cubicBezTo>
                  <a:cubicBezTo>
                    <a:pt x="11846" y="7793"/>
                    <a:pt x="11846" y="7780"/>
                    <a:pt x="11820" y="7780"/>
                  </a:cubicBezTo>
                  <a:cubicBezTo>
                    <a:pt x="10094" y="8560"/>
                    <a:pt x="8035" y="8023"/>
                    <a:pt x="6296" y="8662"/>
                  </a:cubicBezTo>
                  <a:cubicBezTo>
                    <a:pt x="6718" y="8112"/>
                    <a:pt x="7140" y="7588"/>
                    <a:pt x="7562" y="7102"/>
                  </a:cubicBezTo>
                  <a:cubicBezTo>
                    <a:pt x="8061" y="6552"/>
                    <a:pt x="8572" y="5939"/>
                    <a:pt x="9097" y="5350"/>
                  </a:cubicBezTo>
                  <a:cubicBezTo>
                    <a:pt x="11360" y="5031"/>
                    <a:pt x="13598" y="4890"/>
                    <a:pt x="15836" y="4391"/>
                  </a:cubicBezTo>
                  <a:cubicBezTo>
                    <a:pt x="15861" y="4391"/>
                    <a:pt x="15849" y="4353"/>
                    <a:pt x="15823" y="4353"/>
                  </a:cubicBezTo>
                  <a:cubicBezTo>
                    <a:pt x="13700" y="4864"/>
                    <a:pt x="11462" y="4852"/>
                    <a:pt x="9289" y="5133"/>
                  </a:cubicBezTo>
                  <a:cubicBezTo>
                    <a:pt x="10196" y="4136"/>
                    <a:pt x="11168" y="3176"/>
                    <a:pt x="12332" y="2563"/>
                  </a:cubicBezTo>
                  <a:cubicBezTo>
                    <a:pt x="13803" y="1770"/>
                    <a:pt x="15427" y="1476"/>
                    <a:pt x="17038" y="1105"/>
                  </a:cubicBezTo>
                  <a:cubicBezTo>
                    <a:pt x="17076" y="1092"/>
                    <a:pt x="17063" y="1041"/>
                    <a:pt x="17025" y="1041"/>
                  </a:cubicBezTo>
                  <a:cubicBezTo>
                    <a:pt x="13879" y="1284"/>
                    <a:pt x="11475" y="2243"/>
                    <a:pt x="9301" y="4621"/>
                  </a:cubicBezTo>
                  <a:cubicBezTo>
                    <a:pt x="9148" y="4788"/>
                    <a:pt x="9007" y="4941"/>
                    <a:pt x="8854" y="5107"/>
                  </a:cubicBezTo>
                  <a:cubicBezTo>
                    <a:pt x="9097" y="4442"/>
                    <a:pt x="9199" y="3777"/>
                    <a:pt x="9416" y="3074"/>
                  </a:cubicBezTo>
                  <a:cubicBezTo>
                    <a:pt x="9774" y="2013"/>
                    <a:pt x="10235" y="990"/>
                    <a:pt x="10785" y="31"/>
                  </a:cubicBezTo>
                  <a:cubicBezTo>
                    <a:pt x="10794" y="12"/>
                    <a:pt x="10783" y="0"/>
                    <a:pt x="1077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6" name="Google Shape;4276;p25"/>
            <p:cNvSpPr/>
            <p:nvPr/>
          </p:nvSpPr>
          <p:spPr>
            <a:xfrm>
              <a:off x="502175" y="1138850"/>
              <a:ext cx="137500" cy="316825"/>
            </a:xfrm>
            <a:custGeom>
              <a:avLst/>
              <a:gdLst/>
              <a:ahLst/>
              <a:cxnLst/>
              <a:rect l="l" t="t" r="r" b="b"/>
              <a:pathLst>
                <a:path w="5500" h="12673" extrusionOk="0">
                  <a:moveTo>
                    <a:pt x="4860" y="90"/>
                  </a:moveTo>
                  <a:cubicBezTo>
                    <a:pt x="4233" y="2660"/>
                    <a:pt x="3543" y="4719"/>
                    <a:pt x="1650" y="6637"/>
                  </a:cubicBezTo>
                  <a:cubicBezTo>
                    <a:pt x="0" y="8325"/>
                    <a:pt x="243" y="10256"/>
                    <a:pt x="563" y="12430"/>
                  </a:cubicBezTo>
                  <a:cubicBezTo>
                    <a:pt x="602" y="12634"/>
                    <a:pt x="883" y="12673"/>
                    <a:pt x="960" y="12468"/>
                  </a:cubicBezTo>
                  <a:cubicBezTo>
                    <a:pt x="1279" y="11777"/>
                    <a:pt x="1637" y="10869"/>
                    <a:pt x="2341" y="10460"/>
                  </a:cubicBezTo>
                  <a:cubicBezTo>
                    <a:pt x="2737" y="10256"/>
                    <a:pt x="3082" y="9987"/>
                    <a:pt x="3351" y="9642"/>
                  </a:cubicBezTo>
                  <a:cubicBezTo>
                    <a:pt x="4093" y="8683"/>
                    <a:pt x="4642" y="7583"/>
                    <a:pt x="4949" y="6407"/>
                  </a:cubicBezTo>
                  <a:cubicBezTo>
                    <a:pt x="5499" y="4310"/>
                    <a:pt x="5346" y="2212"/>
                    <a:pt x="5026" y="102"/>
                  </a:cubicBezTo>
                  <a:cubicBezTo>
                    <a:pt x="5013" y="13"/>
                    <a:pt x="4885" y="0"/>
                    <a:pt x="4873" y="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7" name="Google Shape;4277;p25"/>
            <p:cNvSpPr/>
            <p:nvPr/>
          </p:nvSpPr>
          <p:spPr>
            <a:xfrm>
              <a:off x="533825" y="1310200"/>
              <a:ext cx="121825" cy="234025"/>
            </a:xfrm>
            <a:custGeom>
              <a:avLst/>
              <a:gdLst/>
              <a:ahLst/>
              <a:cxnLst/>
              <a:rect l="l" t="t" r="r" b="b"/>
              <a:pathLst>
                <a:path w="4873" h="9361" extrusionOk="0">
                  <a:moveTo>
                    <a:pt x="4642" y="103"/>
                  </a:moveTo>
                  <a:cubicBezTo>
                    <a:pt x="3862" y="1624"/>
                    <a:pt x="3121" y="3120"/>
                    <a:pt x="2123" y="4514"/>
                  </a:cubicBezTo>
                  <a:cubicBezTo>
                    <a:pt x="1087" y="5972"/>
                    <a:pt x="960" y="7647"/>
                    <a:pt x="64" y="9156"/>
                  </a:cubicBezTo>
                  <a:cubicBezTo>
                    <a:pt x="0" y="9258"/>
                    <a:pt x="141" y="9361"/>
                    <a:pt x="218" y="9271"/>
                  </a:cubicBezTo>
                  <a:cubicBezTo>
                    <a:pt x="960" y="8414"/>
                    <a:pt x="1919" y="8044"/>
                    <a:pt x="2814" y="7455"/>
                  </a:cubicBezTo>
                  <a:cubicBezTo>
                    <a:pt x="3428" y="7033"/>
                    <a:pt x="3722" y="6125"/>
                    <a:pt x="3965" y="5486"/>
                  </a:cubicBezTo>
                  <a:cubicBezTo>
                    <a:pt x="4578" y="3862"/>
                    <a:pt x="4591" y="1867"/>
                    <a:pt x="4847" y="154"/>
                  </a:cubicBezTo>
                  <a:cubicBezTo>
                    <a:pt x="4873" y="26"/>
                    <a:pt x="4693" y="0"/>
                    <a:pt x="4630" y="10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8" name="Google Shape;4278;p25"/>
            <p:cNvSpPr/>
            <p:nvPr/>
          </p:nvSpPr>
          <p:spPr>
            <a:xfrm>
              <a:off x="525825" y="1499450"/>
              <a:ext cx="162750" cy="206225"/>
            </a:xfrm>
            <a:custGeom>
              <a:avLst/>
              <a:gdLst/>
              <a:ahLst/>
              <a:cxnLst/>
              <a:rect l="l" t="t" r="r" b="b"/>
              <a:pathLst>
                <a:path w="6510" h="8249" extrusionOk="0">
                  <a:moveTo>
                    <a:pt x="6228" y="103"/>
                  </a:moveTo>
                  <a:cubicBezTo>
                    <a:pt x="4937" y="1279"/>
                    <a:pt x="3568" y="2366"/>
                    <a:pt x="2494" y="3785"/>
                  </a:cubicBezTo>
                  <a:cubicBezTo>
                    <a:pt x="1522" y="5064"/>
                    <a:pt x="1037" y="6650"/>
                    <a:pt x="103" y="7916"/>
                  </a:cubicBezTo>
                  <a:cubicBezTo>
                    <a:pt x="1" y="8056"/>
                    <a:pt x="154" y="8248"/>
                    <a:pt x="320" y="8184"/>
                  </a:cubicBezTo>
                  <a:cubicBezTo>
                    <a:pt x="1791" y="7647"/>
                    <a:pt x="2469" y="7596"/>
                    <a:pt x="3210" y="6138"/>
                  </a:cubicBezTo>
                  <a:cubicBezTo>
                    <a:pt x="4195" y="4144"/>
                    <a:pt x="5346" y="2238"/>
                    <a:pt x="6433" y="295"/>
                  </a:cubicBezTo>
                  <a:cubicBezTo>
                    <a:pt x="6510" y="167"/>
                    <a:pt x="6356" y="0"/>
                    <a:pt x="6241" y="11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9" name="Google Shape;4279;p25"/>
            <p:cNvSpPr/>
            <p:nvPr/>
          </p:nvSpPr>
          <p:spPr>
            <a:xfrm>
              <a:off x="531275" y="1680700"/>
              <a:ext cx="138125" cy="225725"/>
            </a:xfrm>
            <a:custGeom>
              <a:avLst/>
              <a:gdLst/>
              <a:ahLst/>
              <a:cxnLst/>
              <a:rect l="l" t="t" r="r" b="b"/>
              <a:pathLst>
                <a:path w="5525" h="9029" extrusionOk="0">
                  <a:moveTo>
                    <a:pt x="5192" y="154"/>
                  </a:moveTo>
                  <a:cubicBezTo>
                    <a:pt x="4118" y="1702"/>
                    <a:pt x="2430" y="2507"/>
                    <a:pt x="1177" y="3888"/>
                  </a:cubicBezTo>
                  <a:cubicBezTo>
                    <a:pt x="115" y="5065"/>
                    <a:pt x="0" y="7430"/>
                    <a:pt x="230" y="8888"/>
                  </a:cubicBezTo>
                  <a:cubicBezTo>
                    <a:pt x="243" y="8990"/>
                    <a:pt x="371" y="9029"/>
                    <a:pt x="448" y="8965"/>
                  </a:cubicBezTo>
                  <a:cubicBezTo>
                    <a:pt x="1151" y="8389"/>
                    <a:pt x="1509" y="7584"/>
                    <a:pt x="2212" y="6996"/>
                  </a:cubicBezTo>
                  <a:cubicBezTo>
                    <a:pt x="2903" y="6407"/>
                    <a:pt x="3466" y="5909"/>
                    <a:pt x="4003" y="5180"/>
                  </a:cubicBezTo>
                  <a:cubicBezTo>
                    <a:pt x="5154" y="3581"/>
                    <a:pt x="5384" y="2226"/>
                    <a:pt x="5499" y="269"/>
                  </a:cubicBezTo>
                  <a:cubicBezTo>
                    <a:pt x="5524" y="90"/>
                    <a:pt x="5281" y="1"/>
                    <a:pt x="5179" y="154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0" name="Google Shape;4280;p25"/>
            <p:cNvSpPr/>
            <p:nvPr/>
          </p:nvSpPr>
          <p:spPr>
            <a:xfrm>
              <a:off x="236825" y="1682300"/>
              <a:ext cx="209425" cy="145800"/>
            </a:xfrm>
            <a:custGeom>
              <a:avLst/>
              <a:gdLst/>
              <a:ahLst/>
              <a:cxnLst/>
              <a:rect l="l" t="t" r="r" b="b"/>
              <a:pathLst>
                <a:path w="8377" h="5832" extrusionOk="0">
                  <a:moveTo>
                    <a:pt x="78" y="257"/>
                  </a:moveTo>
                  <a:cubicBezTo>
                    <a:pt x="1190" y="1650"/>
                    <a:pt x="2290" y="2993"/>
                    <a:pt x="3633" y="4170"/>
                  </a:cubicBezTo>
                  <a:cubicBezTo>
                    <a:pt x="4911" y="5295"/>
                    <a:pt x="6612" y="5525"/>
                    <a:pt x="8236" y="5819"/>
                  </a:cubicBezTo>
                  <a:cubicBezTo>
                    <a:pt x="8338" y="5832"/>
                    <a:pt x="8377" y="5704"/>
                    <a:pt x="8326" y="5640"/>
                  </a:cubicBezTo>
                  <a:cubicBezTo>
                    <a:pt x="7392" y="4272"/>
                    <a:pt x="6535" y="2955"/>
                    <a:pt x="5103" y="2085"/>
                  </a:cubicBezTo>
                  <a:cubicBezTo>
                    <a:pt x="3594" y="1164"/>
                    <a:pt x="1881" y="640"/>
                    <a:pt x="231" y="39"/>
                  </a:cubicBezTo>
                  <a:cubicBezTo>
                    <a:pt x="103" y="1"/>
                    <a:pt x="1" y="141"/>
                    <a:pt x="78" y="25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1" name="Google Shape;4281;p25"/>
            <p:cNvSpPr/>
            <p:nvPr/>
          </p:nvSpPr>
          <p:spPr>
            <a:xfrm>
              <a:off x="315150" y="1485375"/>
              <a:ext cx="158275" cy="232775"/>
            </a:xfrm>
            <a:custGeom>
              <a:avLst/>
              <a:gdLst/>
              <a:ahLst/>
              <a:cxnLst/>
              <a:rect l="l" t="t" r="r" b="b"/>
              <a:pathLst>
                <a:path w="6331" h="9311" extrusionOk="0">
                  <a:moveTo>
                    <a:pt x="14" y="282"/>
                  </a:moveTo>
                  <a:cubicBezTo>
                    <a:pt x="346" y="4361"/>
                    <a:pt x="2558" y="6995"/>
                    <a:pt x="5857" y="9233"/>
                  </a:cubicBezTo>
                  <a:cubicBezTo>
                    <a:pt x="5973" y="9310"/>
                    <a:pt x="6126" y="9246"/>
                    <a:pt x="6152" y="9105"/>
                  </a:cubicBezTo>
                  <a:cubicBezTo>
                    <a:pt x="6331" y="5167"/>
                    <a:pt x="2443" y="2942"/>
                    <a:pt x="320" y="154"/>
                  </a:cubicBezTo>
                  <a:cubicBezTo>
                    <a:pt x="205" y="1"/>
                    <a:pt x="1" y="129"/>
                    <a:pt x="14" y="282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2" name="Google Shape;4282;p25"/>
            <p:cNvSpPr/>
            <p:nvPr/>
          </p:nvSpPr>
          <p:spPr>
            <a:xfrm>
              <a:off x="364700" y="1360375"/>
              <a:ext cx="128225" cy="232125"/>
            </a:xfrm>
            <a:custGeom>
              <a:avLst/>
              <a:gdLst/>
              <a:ahLst/>
              <a:cxnLst/>
              <a:rect l="l" t="t" r="r" b="b"/>
              <a:pathLst>
                <a:path w="5129" h="9285" extrusionOk="0">
                  <a:moveTo>
                    <a:pt x="436" y="205"/>
                  </a:moveTo>
                  <a:cubicBezTo>
                    <a:pt x="1" y="1919"/>
                    <a:pt x="116" y="3453"/>
                    <a:pt x="845" y="5077"/>
                  </a:cubicBezTo>
                  <a:cubicBezTo>
                    <a:pt x="1638" y="6791"/>
                    <a:pt x="3517" y="7891"/>
                    <a:pt x="4809" y="9182"/>
                  </a:cubicBezTo>
                  <a:cubicBezTo>
                    <a:pt x="4924" y="9285"/>
                    <a:pt x="5129" y="9182"/>
                    <a:pt x="5065" y="9016"/>
                  </a:cubicBezTo>
                  <a:cubicBezTo>
                    <a:pt x="4413" y="7571"/>
                    <a:pt x="3863" y="6062"/>
                    <a:pt x="3415" y="4540"/>
                  </a:cubicBezTo>
                  <a:cubicBezTo>
                    <a:pt x="2942" y="2980"/>
                    <a:pt x="1638" y="1561"/>
                    <a:pt x="819" y="180"/>
                  </a:cubicBezTo>
                  <a:cubicBezTo>
                    <a:pt x="743" y="52"/>
                    <a:pt x="474" y="1"/>
                    <a:pt x="436" y="193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3" name="Google Shape;4283;p25"/>
            <p:cNvSpPr/>
            <p:nvPr/>
          </p:nvSpPr>
          <p:spPr>
            <a:xfrm>
              <a:off x="306975" y="1364600"/>
              <a:ext cx="342200" cy="706550"/>
            </a:xfrm>
            <a:custGeom>
              <a:avLst/>
              <a:gdLst/>
              <a:ahLst/>
              <a:cxnLst/>
              <a:rect l="l" t="t" r="r" b="b"/>
              <a:pathLst>
                <a:path w="13688" h="28262" extrusionOk="0">
                  <a:moveTo>
                    <a:pt x="9413" y="0"/>
                  </a:moveTo>
                  <a:cubicBezTo>
                    <a:pt x="9403" y="0"/>
                    <a:pt x="9394" y="8"/>
                    <a:pt x="9394" y="24"/>
                  </a:cubicBezTo>
                  <a:cubicBezTo>
                    <a:pt x="8537" y="2095"/>
                    <a:pt x="7949" y="3847"/>
                    <a:pt x="7962" y="6110"/>
                  </a:cubicBezTo>
                  <a:cubicBezTo>
                    <a:pt x="7962" y="7645"/>
                    <a:pt x="8128" y="9128"/>
                    <a:pt x="8192" y="10624"/>
                  </a:cubicBezTo>
                  <a:cubicBezTo>
                    <a:pt x="7719" y="9704"/>
                    <a:pt x="7284" y="8783"/>
                    <a:pt x="6734" y="7914"/>
                  </a:cubicBezTo>
                  <a:cubicBezTo>
                    <a:pt x="5852" y="6545"/>
                    <a:pt x="4791" y="5394"/>
                    <a:pt x="4036" y="3911"/>
                  </a:cubicBezTo>
                  <a:cubicBezTo>
                    <a:pt x="4030" y="3905"/>
                    <a:pt x="4023" y="3901"/>
                    <a:pt x="4019" y="3901"/>
                  </a:cubicBezTo>
                  <a:cubicBezTo>
                    <a:pt x="4014" y="3901"/>
                    <a:pt x="4011" y="3905"/>
                    <a:pt x="4011" y="3911"/>
                  </a:cubicBezTo>
                  <a:cubicBezTo>
                    <a:pt x="4497" y="5139"/>
                    <a:pt x="4995" y="6174"/>
                    <a:pt x="5852" y="7172"/>
                  </a:cubicBezTo>
                  <a:cubicBezTo>
                    <a:pt x="6811" y="8284"/>
                    <a:pt x="7399" y="9614"/>
                    <a:pt x="8205" y="10842"/>
                  </a:cubicBezTo>
                  <a:cubicBezTo>
                    <a:pt x="8230" y="11724"/>
                    <a:pt x="8205" y="12594"/>
                    <a:pt x="8103" y="13463"/>
                  </a:cubicBezTo>
                  <a:cubicBezTo>
                    <a:pt x="7988" y="14486"/>
                    <a:pt x="7796" y="15496"/>
                    <a:pt x="7629" y="16507"/>
                  </a:cubicBezTo>
                  <a:cubicBezTo>
                    <a:pt x="6990" y="13770"/>
                    <a:pt x="4829" y="11903"/>
                    <a:pt x="3410" y="9486"/>
                  </a:cubicBezTo>
                  <a:cubicBezTo>
                    <a:pt x="3405" y="9477"/>
                    <a:pt x="3396" y="9473"/>
                    <a:pt x="3386" y="9473"/>
                  </a:cubicBezTo>
                  <a:cubicBezTo>
                    <a:pt x="3369" y="9473"/>
                    <a:pt x="3350" y="9487"/>
                    <a:pt x="3358" y="9512"/>
                  </a:cubicBezTo>
                  <a:cubicBezTo>
                    <a:pt x="3934" y="10663"/>
                    <a:pt x="4612" y="11775"/>
                    <a:pt x="5379" y="12824"/>
                  </a:cubicBezTo>
                  <a:cubicBezTo>
                    <a:pt x="6440" y="14243"/>
                    <a:pt x="7041" y="15317"/>
                    <a:pt x="7540" y="16993"/>
                  </a:cubicBezTo>
                  <a:cubicBezTo>
                    <a:pt x="7335" y="18080"/>
                    <a:pt x="7195" y="19179"/>
                    <a:pt x="7118" y="20292"/>
                  </a:cubicBezTo>
                  <a:cubicBezTo>
                    <a:pt x="5609" y="17555"/>
                    <a:pt x="2502" y="16174"/>
                    <a:pt x="72" y="14346"/>
                  </a:cubicBezTo>
                  <a:cubicBezTo>
                    <a:pt x="67" y="14341"/>
                    <a:pt x="62" y="14339"/>
                    <a:pt x="56" y="14339"/>
                  </a:cubicBezTo>
                  <a:cubicBezTo>
                    <a:pt x="30" y="14339"/>
                    <a:pt x="0" y="14378"/>
                    <a:pt x="21" y="14410"/>
                  </a:cubicBezTo>
                  <a:cubicBezTo>
                    <a:pt x="2195" y="16980"/>
                    <a:pt x="5762" y="17875"/>
                    <a:pt x="7092" y="21251"/>
                  </a:cubicBezTo>
                  <a:cubicBezTo>
                    <a:pt x="7080" y="23565"/>
                    <a:pt x="7463" y="25726"/>
                    <a:pt x="6888" y="28054"/>
                  </a:cubicBezTo>
                  <a:cubicBezTo>
                    <a:pt x="6855" y="28176"/>
                    <a:pt x="6952" y="28262"/>
                    <a:pt x="7050" y="28262"/>
                  </a:cubicBezTo>
                  <a:cubicBezTo>
                    <a:pt x="7106" y="28262"/>
                    <a:pt x="7162" y="28234"/>
                    <a:pt x="7195" y="28169"/>
                  </a:cubicBezTo>
                  <a:cubicBezTo>
                    <a:pt x="7566" y="27274"/>
                    <a:pt x="7770" y="26315"/>
                    <a:pt x="7770" y="25356"/>
                  </a:cubicBezTo>
                  <a:cubicBezTo>
                    <a:pt x="8959" y="23821"/>
                    <a:pt x="9279" y="21967"/>
                    <a:pt x="10200" y="20253"/>
                  </a:cubicBezTo>
                  <a:cubicBezTo>
                    <a:pt x="11197" y="18412"/>
                    <a:pt x="12565" y="16737"/>
                    <a:pt x="13678" y="14959"/>
                  </a:cubicBezTo>
                  <a:cubicBezTo>
                    <a:pt x="13687" y="14941"/>
                    <a:pt x="13669" y="14929"/>
                    <a:pt x="13654" y="14929"/>
                  </a:cubicBezTo>
                  <a:cubicBezTo>
                    <a:pt x="13648" y="14929"/>
                    <a:pt x="13643" y="14930"/>
                    <a:pt x="13640" y="14934"/>
                  </a:cubicBezTo>
                  <a:cubicBezTo>
                    <a:pt x="12348" y="16622"/>
                    <a:pt x="11018" y="18233"/>
                    <a:pt x="9893" y="20049"/>
                  </a:cubicBezTo>
                  <a:cubicBezTo>
                    <a:pt x="8972" y="21545"/>
                    <a:pt x="8665" y="23271"/>
                    <a:pt x="7770" y="24780"/>
                  </a:cubicBezTo>
                  <a:cubicBezTo>
                    <a:pt x="7770" y="24064"/>
                    <a:pt x="7706" y="23361"/>
                    <a:pt x="7655" y="22657"/>
                  </a:cubicBezTo>
                  <a:cubicBezTo>
                    <a:pt x="7476" y="20087"/>
                    <a:pt x="7911" y="17645"/>
                    <a:pt x="8358" y="15126"/>
                  </a:cubicBezTo>
                  <a:cubicBezTo>
                    <a:pt x="8422" y="14832"/>
                    <a:pt x="8461" y="14525"/>
                    <a:pt x="8512" y="14231"/>
                  </a:cubicBezTo>
                  <a:cubicBezTo>
                    <a:pt x="9253" y="13323"/>
                    <a:pt x="10136" y="12568"/>
                    <a:pt x="10903" y="11673"/>
                  </a:cubicBezTo>
                  <a:cubicBezTo>
                    <a:pt x="11773" y="10701"/>
                    <a:pt x="12399" y="9486"/>
                    <a:pt x="13064" y="8374"/>
                  </a:cubicBezTo>
                  <a:cubicBezTo>
                    <a:pt x="13074" y="8374"/>
                    <a:pt x="13060" y="8358"/>
                    <a:pt x="13054" y="8358"/>
                  </a:cubicBezTo>
                  <a:cubicBezTo>
                    <a:pt x="13052" y="8358"/>
                    <a:pt x="13051" y="8359"/>
                    <a:pt x="13051" y="8361"/>
                  </a:cubicBezTo>
                  <a:cubicBezTo>
                    <a:pt x="12271" y="9435"/>
                    <a:pt x="11479" y="10471"/>
                    <a:pt x="10622" y="11481"/>
                  </a:cubicBezTo>
                  <a:cubicBezTo>
                    <a:pt x="9982" y="12210"/>
                    <a:pt x="9215" y="12773"/>
                    <a:pt x="8601" y="13502"/>
                  </a:cubicBezTo>
                  <a:cubicBezTo>
                    <a:pt x="8780" y="11814"/>
                    <a:pt x="8806" y="10100"/>
                    <a:pt x="8652" y="8412"/>
                  </a:cubicBezTo>
                  <a:lnTo>
                    <a:pt x="8652" y="8348"/>
                  </a:lnTo>
                  <a:cubicBezTo>
                    <a:pt x="9164" y="7108"/>
                    <a:pt x="10034" y="6341"/>
                    <a:pt x="10878" y="5254"/>
                  </a:cubicBezTo>
                  <a:cubicBezTo>
                    <a:pt x="11773" y="4077"/>
                    <a:pt x="12156" y="2786"/>
                    <a:pt x="12502" y="1366"/>
                  </a:cubicBezTo>
                  <a:cubicBezTo>
                    <a:pt x="12511" y="1357"/>
                    <a:pt x="12500" y="1348"/>
                    <a:pt x="12494" y="1348"/>
                  </a:cubicBezTo>
                  <a:cubicBezTo>
                    <a:pt x="12491" y="1348"/>
                    <a:pt x="12489" y="1350"/>
                    <a:pt x="12489" y="1354"/>
                  </a:cubicBezTo>
                  <a:cubicBezTo>
                    <a:pt x="11952" y="3093"/>
                    <a:pt x="11363" y="4499"/>
                    <a:pt x="9995" y="5765"/>
                  </a:cubicBezTo>
                  <a:cubicBezTo>
                    <a:pt x="9369" y="6353"/>
                    <a:pt x="8895" y="7095"/>
                    <a:pt x="8614" y="7901"/>
                  </a:cubicBezTo>
                  <a:cubicBezTo>
                    <a:pt x="8499" y="6584"/>
                    <a:pt x="8397" y="5267"/>
                    <a:pt x="8512" y="3949"/>
                  </a:cubicBezTo>
                  <a:cubicBezTo>
                    <a:pt x="8627" y="2632"/>
                    <a:pt x="9100" y="1315"/>
                    <a:pt x="9433" y="36"/>
                  </a:cubicBezTo>
                  <a:cubicBezTo>
                    <a:pt x="9440" y="14"/>
                    <a:pt x="9426" y="0"/>
                    <a:pt x="9413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4" name="Google Shape;4284;p25"/>
            <p:cNvSpPr/>
            <p:nvPr/>
          </p:nvSpPr>
          <p:spPr>
            <a:xfrm>
              <a:off x="270075" y="1937725"/>
              <a:ext cx="172675" cy="221575"/>
            </a:xfrm>
            <a:custGeom>
              <a:avLst/>
              <a:gdLst/>
              <a:ahLst/>
              <a:cxnLst/>
              <a:rect l="l" t="t" r="r" b="b"/>
              <a:pathLst>
                <a:path w="6907" h="8863" extrusionOk="0">
                  <a:moveTo>
                    <a:pt x="6842" y="8760"/>
                  </a:moveTo>
                  <a:cubicBezTo>
                    <a:pt x="6906" y="7303"/>
                    <a:pt x="6612" y="5781"/>
                    <a:pt x="5538" y="4732"/>
                  </a:cubicBezTo>
                  <a:cubicBezTo>
                    <a:pt x="3888" y="3134"/>
                    <a:pt x="1561" y="2200"/>
                    <a:pt x="423" y="180"/>
                  </a:cubicBezTo>
                  <a:cubicBezTo>
                    <a:pt x="333" y="14"/>
                    <a:pt x="26" y="1"/>
                    <a:pt x="26" y="231"/>
                  </a:cubicBezTo>
                  <a:cubicBezTo>
                    <a:pt x="1" y="2252"/>
                    <a:pt x="627" y="4029"/>
                    <a:pt x="1765" y="5666"/>
                  </a:cubicBezTo>
                  <a:cubicBezTo>
                    <a:pt x="2315" y="6471"/>
                    <a:pt x="3287" y="7610"/>
                    <a:pt x="4233" y="7968"/>
                  </a:cubicBezTo>
                  <a:cubicBezTo>
                    <a:pt x="5077" y="8287"/>
                    <a:pt x="5870" y="8505"/>
                    <a:pt x="6701" y="8837"/>
                  </a:cubicBezTo>
                  <a:cubicBezTo>
                    <a:pt x="6765" y="8863"/>
                    <a:pt x="6842" y="8824"/>
                    <a:pt x="6842" y="876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5" name="Google Shape;4285;p25"/>
            <p:cNvSpPr/>
            <p:nvPr/>
          </p:nvSpPr>
          <p:spPr>
            <a:xfrm>
              <a:off x="455175" y="1967475"/>
              <a:ext cx="202075" cy="217075"/>
            </a:xfrm>
            <a:custGeom>
              <a:avLst/>
              <a:gdLst/>
              <a:ahLst/>
              <a:cxnLst/>
              <a:rect l="l" t="t" r="r" b="b"/>
              <a:pathLst>
                <a:path w="8083" h="8683" extrusionOk="0">
                  <a:moveTo>
                    <a:pt x="1254" y="8555"/>
                  </a:moveTo>
                  <a:cubicBezTo>
                    <a:pt x="1638" y="6547"/>
                    <a:pt x="2405" y="4898"/>
                    <a:pt x="4003" y="3568"/>
                  </a:cubicBezTo>
                  <a:cubicBezTo>
                    <a:pt x="5295" y="2494"/>
                    <a:pt x="6471" y="1305"/>
                    <a:pt x="7916" y="435"/>
                  </a:cubicBezTo>
                  <a:cubicBezTo>
                    <a:pt x="8082" y="294"/>
                    <a:pt x="8006" y="26"/>
                    <a:pt x="7801" y="0"/>
                  </a:cubicBezTo>
                  <a:cubicBezTo>
                    <a:pt x="6650" y="0"/>
                    <a:pt x="5474" y="26"/>
                    <a:pt x="4323" y="141"/>
                  </a:cubicBezTo>
                  <a:cubicBezTo>
                    <a:pt x="3287" y="243"/>
                    <a:pt x="2341" y="1368"/>
                    <a:pt x="1714" y="2110"/>
                  </a:cubicBezTo>
                  <a:cubicBezTo>
                    <a:pt x="1" y="4067"/>
                    <a:pt x="154" y="6304"/>
                    <a:pt x="1049" y="8593"/>
                  </a:cubicBezTo>
                  <a:cubicBezTo>
                    <a:pt x="1088" y="8683"/>
                    <a:pt x="1241" y="8670"/>
                    <a:pt x="1254" y="8555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6" name="Google Shape;4286;p25"/>
            <p:cNvSpPr/>
            <p:nvPr/>
          </p:nvSpPr>
          <p:spPr>
            <a:xfrm>
              <a:off x="518150" y="2110375"/>
              <a:ext cx="243325" cy="131100"/>
            </a:xfrm>
            <a:custGeom>
              <a:avLst/>
              <a:gdLst/>
              <a:ahLst/>
              <a:cxnLst/>
              <a:rect l="l" t="t" r="r" b="b"/>
              <a:pathLst>
                <a:path w="9733" h="5244" extrusionOk="0">
                  <a:moveTo>
                    <a:pt x="218" y="5166"/>
                  </a:moveTo>
                  <a:cubicBezTo>
                    <a:pt x="1510" y="3683"/>
                    <a:pt x="2648" y="3146"/>
                    <a:pt x="4617" y="3159"/>
                  </a:cubicBezTo>
                  <a:cubicBezTo>
                    <a:pt x="6382" y="3172"/>
                    <a:pt x="7814" y="2340"/>
                    <a:pt x="9592" y="2340"/>
                  </a:cubicBezTo>
                  <a:cubicBezTo>
                    <a:pt x="9694" y="2353"/>
                    <a:pt x="9732" y="2200"/>
                    <a:pt x="9643" y="2161"/>
                  </a:cubicBezTo>
                  <a:cubicBezTo>
                    <a:pt x="7341" y="1036"/>
                    <a:pt x="5730" y="0"/>
                    <a:pt x="3134" y="1010"/>
                  </a:cubicBezTo>
                  <a:cubicBezTo>
                    <a:pt x="1254" y="1752"/>
                    <a:pt x="500" y="3210"/>
                    <a:pt x="26" y="5090"/>
                  </a:cubicBezTo>
                  <a:cubicBezTo>
                    <a:pt x="1" y="5205"/>
                    <a:pt x="154" y="5243"/>
                    <a:pt x="218" y="5166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7" name="Google Shape;4287;p25"/>
            <p:cNvSpPr/>
            <p:nvPr/>
          </p:nvSpPr>
          <p:spPr>
            <a:xfrm>
              <a:off x="330250" y="2022375"/>
              <a:ext cx="349300" cy="289275"/>
            </a:xfrm>
            <a:custGeom>
              <a:avLst/>
              <a:gdLst/>
              <a:ahLst/>
              <a:cxnLst/>
              <a:rect l="l" t="t" r="r" b="b"/>
              <a:pathLst>
                <a:path w="13972" h="11571" extrusionOk="0">
                  <a:moveTo>
                    <a:pt x="8758" y="0"/>
                  </a:moveTo>
                  <a:cubicBezTo>
                    <a:pt x="8754" y="0"/>
                    <a:pt x="8749" y="1"/>
                    <a:pt x="8744" y="4"/>
                  </a:cubicBezTo>
                  <a:cubicBezTo>
                    <a:pt x="7082" y="1282"/>
                    <a:pt x="5906" y="2715"/>
                    <a:pt x="5727" y="4837"/>
                  </a:cubicBezTo>
                  <a:cubicBezTo>
                    <a:pt x="5624" y="5886"/>
                    <a:pt x="6110" y="6973"/>
                    <a:pt x="6494" y="7906"/>
                  </a:cubicBezTo>
                  <a:cubicBezTo>
                    <a:pt x="6775" y="8610"/>
                    <a:pt x="6967" y="9351"/>
                    <a:pt x="7197" y="10067"/>
                  </a:cubicBezTo>
                  <a:cubicBezTo>
                    <a:pt x="6443" y="8584"/>
                    <a:pt x="5739" y="7101"/>
                    <a:pt x="4819" y="5707"/>
                  </a:cubicBezTo>
                  <a:cubicBezTo>
                    <a:pt x="3540" y="3750"/>
                    <a:pt x="1852" y="2139"/>
                    <a:pt x="23" y="694"/>
                  </a:cubicBezTo>
                  <a:cubicBezTo>
                    <a:pt x="21" y="692"/>
                    <a:pt x="18" y="691"/>
                    <a:pt x="16" y="691"/>
                  </a:cubicBezTo>
                  <a:cubicBezTo>
                    <a:pt x="7" y="691"/>
                    <a:pt x="0" y="709"/>
                    <a:pt x="11" y="720"/>
                  </a:cubicBezTo>
                  <a:cubicBezTo>
                    <a:pt x="1507" y="2178"/>
                    <a:pt x="2990" y="3674"/>
                    <a:pt x="4243" y="5349"/>
                  </a:cubicBezTo>
                  <a:cubicBezTo>
                    <a:pt x="5650" y="7229"/>
                    <a:pt x="6507" y="9441"/>
                    <a:pt x="7619" y="11500"/>
                  </a:cubicBezTo>
                  <a:cubicBezTo>
                    <a:pt x="7649" y="11548"/>
                    <a:pt x="7699" y="11570"/>
                    <a:pt x="7748" y="11570"/>
                  </a:cubicBezTo>
                  <a:cubicBezTo>
                    <a:pt x="7805" y="11570"/>
                    <a:pt x="7861" y="11541"/>
                    <a:pt x="7888" y="11487"/>
                  </a:cubicBezTo>
                  <a:cubicBezTo>
                    <a:pt x="7913" y="11461"/>
                    <a:pt x="7926" y="11423"/>
                    <a:pt x="7900" y="11385"/>
                  </a:cubicBezTo>
                  <a:cubicBezTo>
                    <a:pt x="7798" y="11142"/>
                    <a:pt x="7683" y="10899"/>
                    <a:pt x="7581" y="10643"/>
                  </a:cubicBezTo>
                  <a:cubicBezTo>
                    <a:pt x="7530" y="8814"/>
                    <a:pt x="7977" y="7293"/>
                    <a:pt x="9704" y="6372"/>
                  </a:cubicBezTo>
                  <a:cubicBezTo>
                    <a:pt x="10957" y="5720"/>
                    <a:pt x="12555" y="5694"/>
                    <a:pt x="13923" y="5541"/>
                  </a:cubicBezTo>
                  <a:cubicBezTo>
                    <a:pt x="13971" y="5541"/>
                    <a:pt x="13963" y="5463"/>
                    <a:pt x="13920" y="5463"/>
                  </a:cubicBezTo>
                  <a:cubicBezTo>
                    <a:pt x="13917" y="5463"/>
                    <a:pt x="13914" y="5463"/>
                    <a:pt x="13911" y="5464"/>
                  </a:cubicBezTo>
                  <a:cubicBezTo>
                    <a:pt x="12312" y="5605"/>
                    <a:pt x="10394" y="5681"/>
                    <a:pt x="9013" y="6602"/>
                  </a:cubicBezTo>
                  <a:cubicBezTo>
                    <a:pt x="7747" y="7433"/>
                    <a:pt x="7389" y="8622"/>
                    <a:pt x="7325" y="9978"/>
                  </a:cubicBezTo>
                  <a:cubicBezTo>
                    <a:pt x="6839" y="8699"/>
                    <a:pt x="6443" y="7318"/>
                    <a:pt x="6097" y="6065"/>
                  </a:cubicBezTo>
                  <a:cubicBezTo>
                    <a:pt x="5433" y="3674"/>
                    <a:pt x="7261" y="1628"/>
                    <a:pt x="8783" y="42"/>
                  </a:cubicBezTo>
                  <a:cubicBezTo>
                    <a:pt x="8793" y="21"/>
                    <a:pt x="8778" y="0"/>
                    <a:pt x="8758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8" name="Google Shape;4288;p25"/>
            <p:cNvSpPr/>
            <p:nvPr/>
          </p:nvSpPr>
          <p:spPr>
            <a:xfrm>
              <a:off x="631000" y="2261900"/>
              <a:ext cx="129500" cy="153475"/>
            </a:xfrm>
            <a:custGeom>
              <a:avLst/>
              <a:gdLst/>
              <a:ahLst/>
              <a:cxnLst/>
              <a:rect l="l" t="t" r="r" b="b"/>
              <a:pathLst>
                <a:path w="5180" h="6139" extrusionOk="0">
                  <a:moveTo>
                    <a:pt x="180" y="6087"/>
                  </a:moveTo>
                  <a:cubicBezTo>
                    <a:pt x="2942" y="5243"/>
                    <a:pt x="4489" y="2967"/>
                    <a:pt x="5154" y="282"/>
                  </a:cubicBezTo>
                  <a:cubicBezTo>
                    <a:pt x="5180" y="116"/>
                    <a:pt x="5001" y="0"/>
                    <a:pt x="4873" y="103"/>
                  </a:cubicBezTo>
                  <a:cubicBezTo>
                    <a:pt x="3863" y="934"/>
                    <a:pt x="2648" y="1458"/>
                    <a:pt x="1817" y="2468"/>
                  </a:cubicBezTo>
                  <a:cubicBezTo>
                    <a:pt x="973" y="3491"/>
                    <a:pt x="781" y="4847"/>
                    <a:pt x="78" y="5934"/>
                  </a:cubicBezTo>
                  <a:cubicBezTo>
                    <a:pt x="1" y="6011"/>
                    <a:pt x="90" y="6138"/>
                    <a:pt x="180" y="608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9" name="Google Shape;4289;p25"/>
            <p:cNvSpPr/>
            <p:nvPr/>
          </p:nvSpPr>
          <p:spPr>
            <a:xfrm>
              <a:off x="592325" y="2149375"/>
              <a:ext cx="60775" cy="196625"/>
            </a:xfrm>
            <a:custGeom>
              <a:avLst/>
              <a:gdLst/>
              <a:ahLst/>
              <a:cxnLst/>
              <a:rect l="l" t="t" r="r" b="b"/>
              <a:pathLst>
                <a:path w="2431" h="7865" extrusionOk="0">
                  <a:moveTo>
                    <a:pt x="1139" y="7737"/>
                  </a:moveTo>
                  <a:cubicBezTo>
                    <a:pt x="1471" y="5218"/>
                    <a:pt x="2430" y="2417"/>
                    <a:pt x="781" y="128"/>
                  </a:cubicBezTo>
                  <a:cubicBezTo>
                    <a:pt x="691" y="0"/>
                    <a:pt x="474" y="51"/>
                    <a:pt x="448" y="205"/>
                  </a:cubicBezTo>
                  <a:cubicBezTo>
                    <a:pt x="333" y="1394"/>
                    <a:pt x="1" y="2507"/>
                    <a:pt x="1" y="3709"/>
                  </a:cubicBezTo>
                  <a:cubicBezTo>
                    <a:pt x="1" y="5090"/>
                    <a:pt x="448" y="6484"/>
                    <a:pt x="921" y="7762"/>
                  </a:cubicBezTo>
                  <a:cubicBezTo>
                    <a:pt x="960" y="7865"/>
                    <a:pt x="1113" y="7852"/>
                    <a:pt x="1139" y="774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0" name="Google Shape;4290;p25"/>
            <p:cNvSpPr/>
            <p:nvPr/>
          </p:nvSpPr>
          <p:spPr>
            <a:xfrm>
              <a:off x="470200" y="2283650"/>
              <a:ext cx="125025" cy="140025"/>
            </a:xfrm>
            <a:custGeom>
              <a:avLst/>
              <a:gdLst/>
              <a:ahLst/>
              <a:cxnLst/>
              <a:rect l="l" t="t" r="r" b="b"/>
              <a:pathLst>
                <a:path w="5001" h="5601" extrusionOk="0">
                  <a:moveTo>
                    <a:pt x="4988" y="5499"/>
                  </a:moveTo>
                  <a:cubicBezTo>
                    <a:pt x="4604" y="4373"/>
                    <a:pt x="4310" y="3299"/>
                    <a:pt x="3747" y="2251"/>
                  </a:cubicBezTo>
                  <a:cubicBezTo>
                    <a:pt x="3146" y="1138"/>
                    <a:pt x="1446" y="550"/>
                    <a:pt x="384" y="90"/>
                  </a:cubicBezTo>
                  <a:cubicBezTo>
                    <a:pt x="193" y="0"/>
                    <a:pt x="1" y="230"/>
                    <a:pt x="129" y="409"/>
                  </a:cubicBezTo>
                  <a:cubicBezTo>
                    <a:pt x="870" y="1368"/>
                    <a:pt x="1267" y="2519"/>
                    <a:pt x="2085" y="3414"/>
                  </a:cubicBezTo>
                  <a:cubicBezTo>
                    <a:pt x="2814" y="4220"/>
                    <a:pt x="4016" y="4898"/>
                    <a:pt x="4886" y="5563"/>
                  </a:cubicBezTo>
                  <a:cubicBezTo>
                    <a:pt x="4937" y="5601"/>
                    <a:pt x="5001" y="5563"/>
                    <a:pt x="4988" y="5499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1" name="Google Shape;4291;p25"/>
            <p:cNvSpPr/>
            <p:nvPr/>
          </p:nvSpPr>
          <p:spPr>
            <a:xfrm>
              <a:off x="531350" y="2266775"/>
              <a:ext cx="173700" cy="284400"/>
            </a:xfrm>
            <a:custGeom>
              <a:avLst/>
              <a:gdLst/>
              <a:ahLst/>
              <a:cxnLst/>
              <a:rect l="l" t="t" r="r" b="b"/>
              <a:pathLst>
                <a:path w="6948" h="11376" extrusionOk="0">
                  <a:moveTo>
                    <a:pt x="3411" y="0"/>
                  </a:moveTo>
                  <a:cubicBezTo>
                    <a:pt x="3405" y="0"/>
                    <a:pt x="3399" y="4"/>
                    <a:pt x="3399" y="10"/>
                  </a:cubicBezTo>
                  <a:cubicBezTo>
                    <a:pt x="3296" y="1915"/>
                    <a:pt x="3450" y="3834"/>
                    <a:pt x="3105" y="5713"/>
                  </a:cubicBezTo>
                  <a:cubicBezTo>
                    <a:pt x="3053" y="6046"/>
                    <a:pt x="2964" y="6365"/>
                    <a:pt x="2874" y="6685"/>
                  </a:cubicBezTo>
                  <a:cubicBezTo>
                    <a:pt x="2874" y="6685"/>
                    <a:pt x="2874" y="6698"/>
                    <a:pt x="2862" y="6698"/>
                  </a:cubicBezTo>
                  <a:cubicBezTo>
                    <a:pt x="2286" y="5202"/>
                    <a:pt x="1199" y="4166"/>
                    <a:pt x="23" y="3079"/>
                  </a:cubicBezTo>
                  <a:cubicBezTo>
                    <a:pt x="23" y="3076"/>
                    <a:pt x="21" y="3074"/>
                    <a:pt x="18" y="3074"/>
                  </a:cubicBezTo>
                  <a:cubicBezTo>
                    <a:pt x="12" y="3074"/>
                    <a:pt x="1" y="3086"/>
                    <a:pt x="10" y="3105"/>
                  </a:cubicBezTo>
                  <a:cubicBezTo>
                    <a:pt x="560" y="3667"/>
                    <a:pt x="1135" y="4192"/>
                    <a:pt x="1596" y="4805"/>
                  </a:cubicBezTo>
                  <a:cubicBezTo>
                    <a:pt x="2107" y="5470"/>
                    <a:pt x="2401" y="6289"/>
                    <a:pt x="2772" y="7030"/>
                  </a:cubicBezTo>
                  <a:cubicBezTo>
                    <a:pt x="2337" y="8424"/>
                    <a:pt x="1736" y="9729"/>
                    <a:pt x="1877" y="11263"/>
                  </a:cubicBezTo>
                  <a:cubicBezTo>
                    <a:pt x="1884" y="11337"/>
                    <a:pt x="1943" y="11375"/>
                    <a:pt x="2001" y="11375"/>
                  </a:cubicBezTo>
                  <a:cubicBezTo>
                    <a:pt x="2055" y="11375"/>
                    <a:pt x="2108" y="11343"/>
                    <a:pt x="2120" y="11276"/>
                  </a:cubicBezTo>
                  <a:cubicBezTo>
                    <a:pt x="2299" y="9741"/>
                    <a:pt x="2746" y="8322"/>
                    <a:pt x="3143" y="6864"/>
                  </a:cubicBezTo>
                  <a:cubicBezTo>
                    <a:pt x="4601" y="5867"/>
                    <a:pt x="5636" y="4435"/>
                    <a:pt x="6915" y="3245"/>
                  </a:cubicBezTo>
                  <a:cubicBezTo>
                    <a:pt x="6947" y="3224"/>
                    <a:pt x="6926" y="3175"/>
                    <a:pt x="6895" y="3175"/>
                  </a:cubicBezTo>
                  <a:cubicBezTo>
                    <a:pt x="6889" y="3175"/>
                    <a:pt x="6883" y="3177"/>
                    <a:pt x="6877" y="3181"/>
                  </a:cubicBezTo>
                  <a:cubicBezTo>
                    <a:pt x="5547" y="4128"/>
                    <a:pt x="4575" y="5458"/>
                    <a:pt x="3258" y="6417"/>
                  </a:cubicBezTo>
                  <a:cubicBezTo>
                    <a:pt x="3309" y="6199"/>
                    <a:pt x="3373" y="5982"/>
                    <a:pt x="3424" y="5764"/>
                  </a:cubicBezTo>
                  <a:cubicBezTo>
                    <a:pt x="3846" y="3885"/>
                    <a:pt x="3565" y="1890"/>
                    <a:pt x="3424" y="10"/>
                  </a:cubicBezTo>
                  <a:cubicBezTo>
                    <a:pt x="3424" y="4"/>
                    <a:pt x="3418" y="0"/>
                    <a:pt x="3411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2" name="Google Shape;4292;p25"/>
            <p:cNvSpPr/>
            <p:nvPr/>
          </p:nvSpPr>
          <p:spPr>
            <a:xfrm>
              <a:off x="498175" y="2334175"/>
              <a:ext cx="129825" cy="280700"/>
            </a:xfrm>
            <a:custGeom>
              <a:avLst/>
              <a:gdLst/>
              <a:ahLst/>
              <a:cxnLst/>
              <a:rect l="l" t="t" r="r" b="b"/>
              <a:pathLst>
                <a:path w="5193" h="11228" extrusionOk="0">
                  <a:moveTo>
                    <a:pt x="5116" y="11190"/>
                  </a:moveTo>
                  <a:cubicBezTo>
                    <a:pt x="3812" y="9476"/>
                    <a:pt x="2379" y="7903"/>
                    <a:pt x="1177" y="6113"/>
                  </a:cubicBezTo>
                  <a:cubicBezTo>
                    <a:pt x="154" y="4591"/>
                    <a:pt x="1" y="2136"/>
                    <a:pt x="193" y="346"/>
                  </a:cubicBezTo>
                  <a:cubicBezTo>
                    <a:pt x="205" y="141"/>
                    <a:pt x="474" y="1"/>
                    <a:pt x="615" y="180"/>
                  </a:cubicBezTo>
                  <a:cubicBezTo>
                    <a:pt x="3031" y="3249"/>
                    <a:pt x="4796" y="7213"/>
                    <a:pt x="5193" y="11138"/>
                  </a:cubicBezTo>
                  <a:cubicBezTo>
                    <a:pt x="5193" y="11177"/>
                    <a:pt x="5141" y="11228"/>
                    <a:pt x="5116" y="11177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3" name="Google Shape;4293;p25"/>
            <p:cNvSpPr/>
            <p:nvPr/>
          </p:nvSpPr>
          <p:spPr>
            <a:xfrm>
              <a:off x="487625" y="2590250"/>
              <a:ext cx="205275" cy="189275"/>
            </a:xfrm>
            <a:custGeom>
              <a:avLst/>
              <a:gdLst/>
              <a:ahLst/>
              <a:cxnLst/>
              <a:rect l="l" t="t" r="r" b="b"/>
              <a:pathLst>
                <a:path w="8211" h="7571" extrusionOk="0">
                  <a:moveTo>
                    <a:pt x="8121" y="7545"/>
                  </a:moveTo>
                  <a:cubicBezTo>
                    <a:pt x="6280" y="6893"/>
                    <a:pt x="4476" y="5921"/>
                    <a:pt x="2750" y="4987"/>
                  </a:cubicBezTo>
                  <a:cubicBezTo>
                    <a:pt x="2136" y="4655"/>
                    <a:pt x="1382" y="3952"/>
                    <a:pt x="1216" y="3248"/>
                  </a:cubicBezTo>
                  <a:cubicBezTo>
                    <a:pt x="947" y="2225"/>
                    <a:pt x="333" y="1369"/>
                    <a:pt x="39" y="346"/>
                  </a:cubicBezTo>
                  <a:cubicBezTo>
                    <a:pt x="1" y="154"/>
                    <a:pt x="205" y="0"/>
                    <a:pt x="372" y="103"/>
                  </a:cubicBezTo>
                  <a:cubicBezTo>
                    <a:pt x="1778" y="1113"/>
                    <a:pt x="3351" y="1611"/>
                    <a:pt x="4630" y="2762"/>
                  </a:cubicBezTo>
                  <a:cubicBezTo>
                    <a:pt x="5985" y="4003"/>
                    <a:pt x="7200" y="5908"/>
                    <a:pt x="8185" y="7468"/>
                  </a:cubicBezTo>
                  <a:cubicBezTo>
                    <a:pt x="8210" y="7507"/>
                    <a:pt x="8159" y="7570"/>
                    <a:pt x="8108" y="7558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4" name="Google Shape;4294;p25"/>
            <p:cNvSpPr/>
            <p:nvPr/>
          </p:nvSpPr>
          <p:spPr>
            <a:xfrm>
              <a:off x="666025" y="2458225"/>
              <a:ext cx="95600" cy="261825"/>
            </a:xfrm>
            <a:custGeom>
              <a:avLst/>
              <a:gdLst/>
              <a:ahLst/>
              <a:cxnLst/>
              <a:rect l="l" t="t" r="r" b="b"/>
              <a:pathLst>
                <a:path w="3824" h="10473" extrusionOk="0">
                  <a:moveTo>
                    <a:pt x="1509" y="10371"/>
                  </a:moveTo>
                  <a:cubicBezTo>
                    <a:pt x="1100" y="8759"/>
                    <a:pt x="793" y="7123"/>
                    <a:pt x="576" y="5460"/>
                  </a:cubicBezTo>
                  <a:cubicBezTo>
                    <a:pt x="461" y="4680"/>
                    <a:pt x="422" y="3900"/>
                    <a:pt x="448" y="3107"/>
                  </a:cubicBezTo>
                  <a:cubicBezTo>
                    <a:pt x="486" y="2097"/>
                    <a:pt x="205" y="1317"/>
                    <a:pt x="39" y="333"/>
                  </a:cubicBezTo>
                  <a:cubicBezTo>
                    <a:pt x="0" y="141"/>
                    <a:pt x="205" y="0"/>
                    <a:pt x="371" y="102"/>
                  </a:cubicBezTo>
                  <a:cubicBezTo>
                    <a:pt x="3824" y="2455"/>
                    <a:pt x="2417" y="7020"/>
                    <a:pt x="1701" y="10371"/>
                  </a:cubicBezTo>
                  <a:cubicBezTo>
                    <a:pt x="1675" y="10473"/>
                    <a:pt x="1535" y="10460"/>
                    <a:pt x="1509" y="10371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5" name="Google Shape;4295;p25"/>
            <p:cNvSpPr/>
            <p:nvPr/>
          </p:nvSpPr>
          <p:spPr>
            <a:xfrm>
              <a:off x="772800" y="2546775"/>
              <a:ext cx="110000" cy="280050"/>
            </a:xfrm>
            <a:custGeom>
              <a:avLst/>
              <a:gdLst/>
              <a:ahLst/>
              <a:cxnLst/>
              <a:rect l="l" t="t" r="r" b="b"/>
              <a:pathLst>
                <a:path w="4400" h="11202" extrusionOk="0">
                  <a:moveTo>
                    <a:pt x="358" y="11010"/>
                  </a:moveTo>
                  <a:cubicBezTo>
                    <a:pt x="0" y="9054"/>
                    <a:pt x="154" y="7481"/>
                    <a:pt x="614" y="5563"/>
                  </a:cubicBezTo>
                  <a:cubicBezTo>
                    <a:pt x="895" y="4386"/>
                    <a:pt x="1701" y="3619"/>
                    <a:pt x="2315" y="2609"/>
                  </a:cubicBezTo>
                  <a:cubicBezTo>
                    <a:pt x="2878" y="1688"/>
                    <a:pt x="3236" y="729"/>
                    <a:pt x="4105" y="77"/>
                  </a:cubicBezTo>
                  <a:cubicBezTo>
                    <a:pt x="4207" y="0"/>
                    <a:pt x="4399" y="51"/>
                    <a:pt x="4374" y="192"/>
                  </a:cubicBezTo>
                  <a:cubicBezTo>
                    <a:pt x="4259" y="1189"/>
                    <a:pt x="3952" y="2123"/>
                    <a:pt x="3939" y="3120"/>
                  </a:cubicBezTo>
                  <a:cubicBezTo>
                    <a:pt x="3926" y="4041"/>
                    <a:pt x="4131" y="5000"/>
                    <a:pt x="3901" y="5921"/>
                  </a:cubicBezTo>
                  <a:cubicBezTo>
                    <a:pt x="3683" y="6829"/>
                    <a:pt x="3389" y="7711"/>
                    <a:pt x="3005" y="8568"/>
                  </a:cubicBezTo>
                  <a:cubicBezTo>
                    <a:pt x="2545" y="9552"/>
                    <a:pt x="1343" y="10217"/>
                    <a:pt x="665" y="11074"/>
                  </a:cubicBezTo>
                  <a:cubicBezTo>
                    <a:pt x="589" y="11202"/>
                    <a:pt x="384" y="11176"/>
                    <a:pt x="346" y="11010"/>
                  </a:cubicBezTo>
                  <a:close/>
                </a:path>
              </a:pathLst>
            </a:custGeom>
            <a:solidFill>
              <a:srgbClr val="4A3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6" name="Google Shape;4296;p25"/>
            <p:cNvSpPr/>
            <p:nvPr/>
          </p:nvSpPr>
          <p:spPr>
            <a:xfrm>
              <a:off x="558750" y="2485375"/>
              <a:ext cx="281125" cy="464700"/>
            </a:xfrm>
            <a:custGeom>
              <a:avLst/>
              <a:gdLst/>
              <a:ahLst/>
              <a:cxnLst/>
              <a:rect l="l" t="t" r="r" b="b"/>
              <a:pathLst>
                <a:path w="11245" h="18588" extrusionOk="0">
                  <a:moveTo>
                    <a:pt x="66" y="0"/>
                  </a:moveTo>
                  <a:cubicBezTo>
                    <a:pt x="33" y="0"/>
                    <a:pt x="1" y="39"/>
                    <a:pt x="20" y="78"/>
                  </a:cubicBezTo>
                  <a:cubicBezTo>
                    <a:pt x="1874" y="3300"/>
                    <a:pt x="3281" y="6817"/>
                    <a:pt x="5263" y="9975"/>
                  </a:cubicBezTo>
                  <a:cubicBezTo>
                    <a:pt x="5903" y="10947"/>
                    <a:pt x="6593" y="11893"/>
                    <a:pt x="7335" y="12801"/>
                  </a:cubicBezTo>
                  <a:cubicBezTo>
                    <a:pt x="5724" y="12277"/>
                    <a:pt x="4598" y="10845"/>
                    <a:pt x="3345" y="9745"/>
                  </a:cubicBezTo>
                  <a:cubicBezTo>
                    <a:pt x="2399" y="8901"/>
                    <a:pt x="1427" y="8083"/>
                    <a:pt x="442" y="7277"/>
                  </a:cubicBezTo>
                  <a:cubicBezTo>
                    <a:pt x="431" y="7268"/>
                    <a:pt x="419" y="7264"/>
                    <a:pt x="406" y="7264"/>
                  </a:cubicBezTo>
                  <a:cubicBezTo>
                    <a:pt x="348" y="7264"/>
                    <a:pt x="287" y="7350"/>
                    <a:pt x="340" y="7392"/>
                  </a:cubicBezTo>
                  <a:cubicBezTo>
                    <a:pt x="1759" y="8633"/>
                    <a:pt x="3089" y="9962"/>
                    <a:pt x="4483" y="11228"/>
                  </a:cubicBezTo>
                  <a:cubicBezTo>
                    <a:pt x="5442" y="12111"/>
                    <a:pt x="6350" y="12929"/>
                    <a:pt x="7642" y="13198"/>
                  </a:cubicBezTo>
                  <a:cubicBezTo>
                    <a:pt x="8051" y="13863"/>
                    <a:pt x="9432" y="16535"/>
                    <a:pt x="10941" y="18556"/>
                  </a:cubicBezTo>
                  <a:cubicBezTo>
                    <a:pt x="10960" y="18578"/>
                    <a:pt x="10990" y="18588"/>
                    <a:pt x="11023" y="18588"/>
                  </a:cubicBezTo>
                  <a:cubicBezTo>
                    <a:pt x="11121" y="18588"/>
                    <a:pt x="11244" y="18504"/>
                    <a:pt x="11197" y="18428"/>
                  </a:cubicBezTo>
                  <a:cubicBezTo>
                    <a:pt x="10314" y="17111"/>
                    <a:pt x="9726" y="15985"/>
                    <a:pt x="8882" y="14758"/>
                  </a:cubicBezTo>
                  <a:cubicBezTo>
                    <a:pt x="9061" y="13389"/>
                    <a:pt x="9764" y="11893"/>
                    <a:pt x="10084" y="10563"/>
                  </a:cubicBezTo>
                  <a:cubicBezTo>
                    <a:pt x="10327" y="9515"/>
                    <a:pt x="10506" y="8453"/>
                    <a:pt x="10621" y="7379"/>
                  </a:cubicBezTo>
                  <a:cubicBezTo>
                    <a:pt x="10621" y="7354"/>
                    <a:pt x="10602" y="7341"/>
                    <a:pt x="10583" y="7341"/>
                  </a:cubicBezTo>
                  <a:cubicBezTo>
                    <a:pt x="10564" y="7341"/>
                    <a:pt x="10544" y="7354"/>
                    <a:pt x="10544" y="7379"/>
                  </a:cubicBezTo>
                  <a:cubicBezTo>
                    <a:pt x="10340" y="8722"/>
                    <a:pt x="10122" y="10116"/>
                    <a:pt x="9624" y="11395"/>
                  </a:cubicBezTo>
                  <a:cubicBezTo>
                    <a:pt x="9266" y="12328"/>
                    <a:pt x="8895" y="13198"/>
                    <a:pt x="8729" y="14182"/>
                  </a:cubicBezTo>
                  <a:cubicBezTo>
                    <a:pt x="7910" y="12993"/>
                    <a:pt x="7002" y="11855"/>
                    <a:pt x="6171" y="10627"/>
                  </a:cubicBezTo>
                  <a:cubicBezTo>
                    <a:pt x="5724" y="8262"/>
                    <a:pt x="6197" y="5832"/>
                    <a:pt x="5851" y="3454"/>
                  </a:cubicBezTo>
                  <a:cubicBezTo>
                    <a:pt x="5845" y="3428"/>
                    <a:pt x="5823" y="3415"/>
                    <a:pt x="5802" y="3415"/>
                  </a:cubicBezTo>
                  <a:cubicBezTo>
                    <a:pt x="5781" y="3415"/>
                    <a:pt x="5762" y="3428"/>
                    <a:pt x="5762" y="3454"/>
                  </a:cubicBezTo>
                  <a:cubicBezTo>
                    <a:pt x="5941" y="5691"/>
                    <a:pt x="5519" y="7904"/>
                    <a:pt x="5826" y="10116"/>
                  </a:cubicBezTo>
                  <a:cubicBezTo>
                    <a:pt x="5647" y="9835"/>
                    <a:pt x="5468" y="9553"/>
                    <a:pt x="5302" y="9246"/>
                  </a:cubicBezTo>
                  <a:cubicBezTo>
                    <a:pt x="3550" y="6190"/>
                    <a:pt x="2258" y="2827"/>
                    <a:pt x="97" y="14"/>
                  </a:cubicBezTo>
                  <a:cubicBezTo>
                    <a:pt x="88" y="4"/>
                    <a:pt x="77" y="0"/>
                    <a:pt x="66" y="0"/>
                  </a:cubicBezTo>
                  <a:close/>
                </a:path>
              </a:pathLst>
            </a:custGeom>
            <a:solidFill>
              <a:srgbClr val="A07D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297" name="Google Shape;4297;p25"/>
          <p:cNvSpPr txBox="1">
            <a:spLocks noGrp="1"/>
          </p:cNvSpPr>
          <p:nvPr>
            <p:ph type="title" hasCustomPrompt="1"/>
          </p:nvPr>
        </p:nvSpPr>
        <p:spPr>
          <a:xfrm>
            <a:off x="953451" y="4511035"/>
            <a:ext cx="29932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9pPr>
          </a:lstStyle>
          <a:p>
            <a:r>
              <a:t>xx%</a:t>
            </a:r>
          </a:p>
        </p:txBody>
      </p:sp>
      <p:sp>
        <p:nvSpPr>
          <p:cNvPr id="4298" name="Google Shape;4298;p25"/>
          <p:cNvSpPr txBox="1">
            <a:spLocks noGrp="1"/>
          </p:cNvSpPr>
          <p:nvPr>
            <p:ph type="subTitle" idx="1"/>
          </p:nvPr>
        </p:nvSpPr>
        <p:spPr>
          <a:xfrm>
            <a:off x="953467" y="5172680"/>
            <a:ext cx="29932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99" name="Google Shape;4299;p25"/>
          <p:cNvSpPr txBox="1">
            <a:spLocks noGrp="1"/>
          </p:cNvSpPr>
          <p:nvPr>
            <p:ph type="title" idx="2" hasCustomPrompt="1"/>
          </p:nvPr>
        </p:nvSpPr>
        <p:spPr>
          <a:xfrm>
            <a:off x="4599451" y="4506133"/>
            <a:ext cx="29932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9pPr>
          </a:lstStyle>
          <a:p>
            <a:r>
              <a:t>xx%</a:t>
            </a:r>
          </a:p>
        </p:txBody>
      </p:sp>
      <p:sp>
        <p:nvSpPr>
          <p:cNvPr id="4300" name="Google Shape;4300;p25"/>
          <p:cNvSpPr txBox="1">
            <a:spLocks noGrp="1"/>
          </p:cNvSpPr>
          <p:nvPr>
            <p:ph type="subTitle" idx="3"/>
          </p:nvPr>
        </p:nvSpPr>
        <p:spPr>
          <a:xfrm>
            <a:off x="4599467" y="5161783"/>
            <a:ext cx="29932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1" name="Google Shape;4301;p25"/>
          <p:cNvSpPr txBox="1">
            <a:spLocks noGrp="1"/>
          </p:cNvSpPr>
          <p:nvPr>
            <p:ph type="title" idx="4" hasCustomPrompt="1"/>
          </p:nvPr>
        </p:nvSpPr>
        <p:spPr>
          <a:xfrm>
            <a:off x="8245484" y="4506133"/>
            <a:ext cx="29932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9pPr>
          </a:lstStyle>
          <a:p>
            <a:r>
              <a:t>xx%</a:t>
            </a:r>
          </a:p>
        </p:txBody>
      </p:sp>
      <p:sp>
        <p:nvSpPr>
          <p:cNvPr id="4302" name="Google Shape;4302;p25"/>
          <p:cNvSpPr txBox="1">
            <a:spLocks noGrp="1"/>
          </p:cNvSpPr>
          <p:nvPr>
            <p:ph type="subTitle" idx="5"/>
          </p:nvPr>
        </p:nvSpPr>
        <p:spPr>
          <a:xfrm>
            <a:off x="8245500" y="5161781"/>
            <a:ext cx="29932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4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4" name="Google Shape;4304;p26"/>
          <p:cNvGrpSpPr/>
          <p:nvPr/>
        </p:nvGrpSpPr>
        <p:grpSpPr>
          <a:xfrm>
            <a:off x="-514504" y="-116238"/>
            <a:ext cx="13220944" cy="7107687"/>
            <a:chOff x="-385878" y="-87179"/>
            <a:chExt cx="9915708" cy="5330765"/>
          </a:xfrm>
        </p:grpSpPr>
        <p:sp>
          <p:nvSpPr>
            <p:cNvPr id="4305" name="Google Shape;4305;p26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6" name="Google Shape;4306;p26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7" name="Google Shape;4307;p26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8" name="Google Shape;4308;p26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9" name="Google Shape;4309;p26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0" name="Google Shape;4310;p26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1" name="Google Shape;4311;p26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2" name="Google Shape;4312;p26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3" name="Google Shape;4313;p26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4" name="Google Shape;4314;p26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5" name="Google Shape;4315;p26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6" name="Google Shape;4316;p26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7" name="Google Shape;4317;p26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8" name="Google Shape;4318;p26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9" name="Google Shape;4319;p26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0" name="Google Shape;4320;p26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1" name="Google Shape;4321;p26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2" name="Google Shape;4322;p26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3" name="Google Shape;4323;p26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4" name="Google Shape;4324;p26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5" name="Google Shape;4325;p26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6" name="Google Shape;4326;p26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7" name="Google Shape;4327;p26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8" name="Google Shape;4328;p26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9" name="Google Shape;4329;p26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0" name="Google Shape;4330;p26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1" name="Google Shape;4331;p26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2" name="Google Shape;4332;p26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3" name="Google Shape;4333;p26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4" name="Google Shape;4334;p26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5" name="Google Shape;4335;p26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6" name="Google Shape;4336;p26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7" name="Google Shape;4337;p26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8" name="Google Shape;4338;p26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9" name="Google Shape;4339;p26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0" name="Google Shape;4340;p26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1" name="Google Shape;4341;p26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2" name="Google Shape;4342;p26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3" name="Google Shape;4343;p26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4" name="Google Shape;4344;p26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5" name="Google Shape;4345;p26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6" name="Google Shape;4346;p26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7" name="Google Shape;4347;p26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8" name="Google Shape;4348;p26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9" name="Google Shape;4349;p26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0" name="Google Shape;4350;p26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1" name="Google Shape;4351;p26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2" name="Google Shape;4352;p26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3" name="Google Shape;4353;p26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4" name="Google Shape;4354;p26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5" name="Google Shape;4355;p26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6" name="Google Shape;4356;p26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7" name="Google Shape;4357;p26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8" name="Google Shape;4358;p26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9" name="Google Shape;4359;p26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0" name="Google Shape;4360;p26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361" name="Google Shape;4361;p26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4362" name="Google Shape;4362;p26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3" name="Google Shape;4363;p26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4" name="Google Shape;4364;p26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5" name="Google Shape;4365;p26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6" name="Google Shape;4366;p26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7" name="Google Shape;4367;p26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8" name="Google Shape;4368;p26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9" name="Google Shape;4369;p26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0" name="Google Shape;4370;p26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1" name="Google Shape;4371;p26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2" name="Google Shape;4372;p26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3" name="Google Shape;4373;p26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4" name="Google Shape;4374;p26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5" name="Google Shape;4375;p26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6" name="Google Shape;4376;p26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7" name="Google Shape;4377;p26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8" name="Google Shape;4378;p26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9" name="Google Shape;4379;p26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0" name="Google Shape;4380;p26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1" name="Google Shape;4381;p26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2" name="Google Shape;4382;p26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3" name="Google Shape;4383;p26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4" name="Google Shape;4384;p26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5" name="Google Shape;4385;p26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6" name="Google Shape;4386;p26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7" name="Google Shape;4387;p26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8" name="Google Shape;4388;p26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9" name="Google Shape;4389;p26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0" name="Google Shape;4390;p26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1" name="Google Shape;4391;p26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2" name="Google Shape;4392;p26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3" name="Google Shape;4393;p26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4" name="Google Shape;4394;p26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5" name="Google Shape;4395;p26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6" name="Google Shape;4396;p26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7" name="Google Shape;4397;p26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8" name="Google Shape;4398;p26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9" name="Google Shape;4399;p26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0" name="Google Shape;4400;p26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1" name="Google Shape;4401;p26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2" name="Google Shape;4402;p26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3" name="Google Shape;4403;p26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4" name="Google Shape;4404;p26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5" name="Google Shape;4405;p26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6" name="Google Shape;4406;p26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7" name="Google Shape;4407;p26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8" name="Google Shape;4408;p26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09" name="Google Shape;4409;p26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0" name="Google Shape;4410;p26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1" name="Google Shape;4411;p26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2" name="Google Shape;4412;p26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3" name="Google Shape;4413;p26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4" name="Google Shape;4414;p26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5" name="Google Shape;4415;p26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6" name="Google Shape;4416;p26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7" name="Google Shape;4417;p26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8" name="Google Shape;4418;p26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19" name="Google Shape;4419;p26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0" name="Google Shape;4420;p26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1" name="Google Shape;4421;p26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2" name="Google Shape;4422;p26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3" name="Google Shape;4423;p26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4" name="Google Shape;4424;p26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5" name="Google Shape;4425;p26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6" name="Google Shape;4426;p26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7" name="Google Shape;4427;p26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8" name="Google Shape;4428;p26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9" name="Google Shape;4429;p26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430" name="Google Shape;4430;p26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1" name="Google Shape;4431;p26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2" name="Google Shape;4432;p26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3" name="Google Shape;4433;p26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4" name="Google Shape;4434;p26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5" name="Google Shape;4435;p26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6" name="Google Shape;4436;p26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7" name="Google Shape;4437;p26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8" name="Google Shape;4438;p26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9" name="Google Shape;4439;p26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0" name="Google Shape;4440;p26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1" name="Google Shape;4441;p26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2" name="Google Shape;4442;p26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3" name="Google Shape;4443;p26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4" name="Google Shape;4444;p26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5" name="Google Shape;4445;p26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6" name="Google Shape;4446;p26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7" name="Google Shape;4447;p26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8" name="Google Shape;4448;p26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9" name="Google Shape;4449;p26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0" name="Google Shape;4450;p26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1" name="Google Shape;4451;p26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2" name="Google Shape;4452;p26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3" name="Google Shape;4453;p26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4" name="Google Shape;4454;p26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5" name="Google Shape;4455;p26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456" name="Google Shape;4456;p26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4457" name="Google Shape;4457;p26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8" name="Google Shape;4458;p26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9" name="Google Shape;4459;p26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0" name="Google Shape;4460;p26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1" name="Google Shape;4461;p26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2" name="Google Shape;4462;p26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3" name="Google Shape;4463;p26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4" name="Google Shape;4464;p26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5" name="Google Shape;4465;p26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6" name="Google Shape;4466;p26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7" name="Google Shape;4467;p26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8" name="Google Shape;4468;p26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9" name="Google Shape;4469;p26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0" name="Google Shape;4470;p26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1" name="Google Shape;4471;p26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2" name="Google Shape;4472;p26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3" name="Google Shape;4473;p26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4" name="Google Shape;4474;p26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5" name="Google Shape;4475;p26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6" name="Google Shape;4476;p26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7" name="Google Shape;4477;p26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8" name="Google Shape;4478;p26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9" name="Google Shape;4479;p26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0" name="Google Shape;4480;p26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1" name="Google Shape;4481;p26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2" name="Google Shape;4482;p26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483" name="Google Shape;4483;p26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4" name="Google Shape;4484;p26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5" name="Google Shape;4485;p26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6" name="Google Shape;4486;p26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487" name="Google Shape;4487;p26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4488" name="Google Shape;4488;p26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9" name="Google Shape;4489;p26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0" name="Google Shape;4490;p26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1" name="Google Shape;4491;p26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492" name="Google Shape;4492;p26"/>
          <p:cNvSpPr txBox="1">
            <a:spLocks noGrp="1"/>
          </p:cNvSpPr>
          <p:nvPr>
            <p:ph type="title" hasCustomPrompt="1"/>
          </p:nvPr>
        </p:nvSpPr>
        <p:spPr>
          <a:xfrm>
            <a:off x="1263433" y="720000"/>
            <a:ext cx="5941200" cy="11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666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9pPr>
          </a:lstStyle>
          <a:p>
            <a:r>
              <a:t>xx%</a:t>
            </a:r>
          </a:p>
        </p:txBody>
      </p:sp>
      <p:sp>
        <p:nvSpPr>
          <p:cNvPr id="4493" name="Google Shape;4493;p26"/>
          <p:cNvSpPr txBox="1">
            <a:spLocks noGrp="1"/>
          </p:cNvSpPr>
          <p:nvPr>
            <p:ph type="subTitle" idx="1"/>
          </p:nvPr>
        </p:nvSpPr>
        <p:spPr>
          <a:xfrm>
            <a:off x="1263433" y="1743597"/>
            <a:ext cx="5941200" cy="5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94" name="Google Shape;4494;p26"/>
          <p:cNvSpPr txBox="1">
            <a:spLocks noGrp="1"/>
          </p:cNvSpPr>
          <p:nvPr>
            <p:ph type="title" idx="2" hasCustomPrompt="1"/>
          </p:nvPr>
        </p:nvSpPr>
        <p:spPr>
          <a:xfrm>
            <a:off x="1263433" y="2611572"/>
            <a:ext cx="5941200" cy="11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666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9pPr>
          </a:lstStyle>
          <a:p>
            <a:r>
              <a:t>xx%</a:t>
            </a:r>
          </a:p>
        </p:txBody>
      </p:sp>
      <p:sp>
        <p:nvSpPr>
          <p:cNvPr id="4495" name="Google Shape;4495;p26"/>
          <p:cNvSpPr txBox="1">
            <a:spLocks noGrp="1"/>
          </p:cNvSpPr>
          <p:nvPr>
            <p:ph type="subTitle" idx="3"/>
          </p:nvPr>
        </p:nvSpPr>
        <p:spPr>
          <a:xfrm>
            <a:off x="1263433" y="3640120"/>
            <a:ext cx="5941200" cy="5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96" name="Google Shape;4496;p26"/>
          <p:cNvSpPr txBox="1">
            <a:spLocks noGrp="1"/>
          </p:cNvSpPr>
          <p:nvPr>
            <p:ph type="title" idx="4" hasCustomPrompt="1"/>
          </p:nvPr>
        </p:nvSpPr>
        <p:spPr>
          <a:xfrm>
            <a:off x="1263433" y="4508095"/>
            <a:ext cx="5941200" cy="11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666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5"/>
            </a:lvl9pPr>
          </a:lstStyle>
          <a:p>
            <a:r>
              <a:t>xx%</a:t>
            </a:r>
          </a:p>
        </p:txBody>
      </p:sp>
      <p:sp>
        <p:nvSpPr>
          <p:cNvPr id="4497" name="Google Shape;4497;p26"/>
          <p:cNvSpPr txBox="1">
            <a:spLocks noGrp="1"/>
          </p:cNvSpPr>
          <p:nvPr>
            <p:ph type="subTitle" idx="5"/>
          </p:nvPr>
        </p:nvSpPr>
        <p:spPr>
          <a:xfrm>
            <a:off x="1263433" y="5551065"/>
            <a:ext cx="5941200" cy="5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498" name="Google Shape;4498;p26"/>
          <p:cNvGrpSpPr/>
          <p:nvPr/>
        </p:nvGrpSpPr>
        <p:grpSpPr>
          <a:xfrm>
            <a:off x="8542128" y="-961137"/>
            <a:ext cx="2799907" cy="5911641"/>
            <a:chOff x="5963446" y="1032647"/>
            <a:chExt cx="2099930" cy="4433731"/>
          </a:xfrm>
        </p:grpSpPr>
        <p:grpSp>
          <p:nvGrpSpPr>
            <p:cNvPr id="4499" name="Google Shape;4499;p26"/>
            <p:cNvGrpSpPr/>
            <p:nvPr/>
          </p:nvGrpSpPr>
          <p:grpSpPr>
            <a:xfrm rot="-10415884">
              <a:off x="6119591" y="2510592"/>
              <a:ext cx="1468797" cy="2882887"/>
              <a:chOff x="1593425" y="446883"/>
              <a:chExt cx="1327185" cy="2604937"/>
            </a:xfrm>
          </p:grpSpPr>
          <p:sp>
            <p:nvSpPr>
              <p:cNvPr id="4500" name="Google Shape;4500;p26"/>
              <p:cNvSpPr/>
              <p:nvPr/>
            </p:nvSpPr>
            <p:spPr>
              <a:xfrm rot="291202">
                <a:off x="1863362" y="1901562"/>
                <a:ext cx="769052" cy="931389"/>
              </a:xfrm>
              <a:custGeom>
                <a:avLst/>
                <a:gdLst/>
                <a:ahLst/>
                <a:cxnLst/>
                <a:rect l="l" t="t" r="r" b="b"/>
                <a:pathLst>
                  <a:path w="16813" h="20362" extrusionOk="0">
                    <a:moveTo>
                      <a:pt x="16799" y="1"/>
                    </a:moveTo>
                    <a:cubicBezTo>
                      <a:pt x="12132" y="896"/>
                      <a:pt x="7222" y="2124"/>
                      <a:pt x="4766" y="6625"/>
                    </a:cubicBezTo>
                    <a:cubicBezTo>
                      <a:pt x="2439" y="10896"/>
                      <a:pt x="1953" y="15870"/>
                      <a:pt x="9" y="20307"/>
                    </a:cubicBezTo>
                    <a:cubicBezTo>
                      <a:pt x="0" y="20335"/>
                      <a:pt x="23" y="20362"/>
                      <a:pt x="47" y="20362"/>
                    </a:cubicBezTo>
                    <a:cubicBezTo>
                      <a:pt x="56" y="20362"/>
                      <a:pt x="66" y="20357"/>
                      <a:pt x="73" y="20346"/>
                    </a:cubicBezTo>
                    <a:cubicBezTo>
                      <a:pt x="2081" y="16241"/>
                      <a:pt x="2580" y="11586"/>
                      <a:pt x="4613" y="7507"/>
                    </a:cubicBezTo>
                    <a:cubicBezTo>
                      <a:pt x="5841" y="5065"/>
                      <a:pt x="7631" y="3172"/>
                      <a:pt x="10150" y="2047"/>
                    </a:cubicBezTo>
                    <a:cubicBezTo>
                      <a:pt x="12273" y="1101"/>
                      <a:pt x="14549" y="551"/>
                      <a:pt x="16812" y="14"/>
                    </a:cubicBezTo>
                    <a:lnTo>
                      <a:pt x="16799" y="14"/>
                    </a:lnTo>
                    <a:cubicBezTo>
                      <a:pt x="16812" y="14"/>
                      <a:pt x="16812" y="1"/>
                      <a:pt x="16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1" name="Google Shape;4501;p26"/>
              <p:cNvSpPr/>
              <p:nvPr/>
            </p:nvSpPr>
            <p:spPr>
              <a:xfrm rot="291202">
                <a:off x="2173099" y="1842054"/>
                <a:ext cx="238313" cy="286891"/>
              </a:xfrm>
              <a:custGeom>
                <a:avLst/>
                <a:gdLst/>
                <a:ahLst/>
                <a:cxnLst/>
                <a:rect l="l" t="t" r="r" b="b"/>
                <a:pathLst>
                  <a:path w="5210" h="6272" extrusionOk="0">
                    <a:moveTo>
                      <a:pt x="5189" y="0"/>
                    </a:moveTo>
                    <a:cubicBezTo>
                      <a:pt x="5184" y="0"/>
                      <a:pt x="5179" y="3"/>
                      <a:pt x="5175" y="11"/>
                    </a:cubicBezTo>
                    <a:cubicBezTo>
                      <a:pt x="4408" y="1124"/>
                      <a:pt x="3589" y="2211"/>
                      <a:pt x="2720" y="3259"/>
                    </a:cubicBezTo>
                    <a:cubicBezTo>
                      <a:pt x="1889" y="4270"/>
                      <a:pt x="942" y="5177"/>
                      <a:pt x="60" y="6149"/>
                    </a:cubicBezTo>
                    <a:cubicBezTo>
                      <a:pt x="0" y="6199"/>
                      <a:pt x="49" y="6272"/>
                      <a:pt x="109" y="6272"/>
                    </a:cubicBezTo>
                    <a:cubicBezTo>
                      <a:pt x="127" y="6272"/>
                      <a:pt x="145" y="6266"/>
                      <a:pt x="162" y="6252"/>
                    </a:cubicBezTo>
                    <a:cubicBezTo>
                      <a:pt x="1147" y="5395"/>
                      <a:pt x="2004" y="4346"/>
                      <a:pt x="2835" y="3336"/>
                    </a:cubicBezTo>
                    <a:cubicBezTo>
                      <a:pt x="3679" y="2275"/>
                      <a:pt x="4472" y="1175"/>
                      <a:pt x="5200" y="24"/>
                    </a:cubicBezTo>
                    <a:cubicBezTo>
                      <a:pt x="5209" y="15"/>
                      <a:pt x="5200" y="0"/>
                      <a:pt x="5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2" name="Google Shape;4502;p26"/>
              <p:cNvSpPr/>
              <p:nvPr/>
            </p:nvSpPr>
            <p:spPr>
              <a:xfrm rot="291202">
                <a:off x="2098385" y="2045872"/>
                <a:ext cx="286525" cy="173955"/>
              </a:xfrm>
              <a:custGeom>
                <a:avLst/>
                <a:gdLst/>
                <a:ahLst/>
                <a:cxnLst/>
                <a:rect l="l" t="t" r="r" b="b"/>
                <a:pathLst>
                  <a:path w="6264" h="3803" extrusionOk="0">
                    <a:moveTo>
                      <a:pt x="6263" y="0"/>
                    </a:moveTo>
                    <a:cubicBezTo>
                      <a:pt x="5164" y="524"/>
                      <a:pt x="4051" y="1036"/>
                      <a:pt x="2990" y="1650"/>
                    </a:cubicBezTo>
                    <a:cubicBezTo>
                      <a:pt x="1928" y="2251"/>
                      <a:pt x="854" y="2916"/>
                      <a:pt x="10" y="3772"/>
                    </a:cubicBezTo>
                    <a:cubicBezTo>
                      <a:pt x="1" y="3791"/>
                      <a:pt x="5" y="3803"/>
                      <a:pt x="18" y="3803"/>
                    </a:cubicBezTo>
                    <a:cubicBezTo>
                      <a:pt x="23" y="3803"/>
                      <a:pt x="29" y="3801"/>
                      <a:pt x="36" y="3798"/>
                    </a:cubicBezTo>
                    <a:cubicBezTo>
                      <a:pt x="995" y="3056"/>
                      <a:pt x="1992" y="2353"/>
                      <a:pt x="3028" y="1726"/>
                    </a:cubicBezTo>
                    <a:cubicBezTo>
                      <a:pt x="4089" y="1113"/>
                      <a:pt x="5176" y="550"/>
                      <a:pt x="6263" y="0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3" name="Google Shape;4503;p26"/>
              <p:cNvSpPr/>
              <p:nvPr/>
            </p:nvSpPr>
            <p:spPr>
              <a:xfrm rot="291202">
                <a:off x="1991323" y="2256052"/>
                <a:ext cx="176334" cy="160187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3502" extrusionOk="0">
                    <a:moveTo>
                      <a:pt x="3850" y="1"/>
                    </a:moveTo>
                    <a:cubicBezTo>
                      <a:pt x="3848" y="1"/>
                      <a:pt x="3846" y="2"/>
                      <a:pt x="3842" y="6"/>
                    </a:cubicBezTo>
                    <a:cubicBezTo>
                      <a:pt x="2742" y="1297"/>
                      <a:pt x="1630" y="2691"/>
                      <a:pt x="44" y="3420"/>
                    </a:cubicBezTo>
                    <a:cubicBezTo>
                      <a:pt x="0" y="3442"/>
                      <a:pt x="32" y="3502"/>
                      <a:pt x="74" y="3502"/>
                    </a:cubicBezTo>
                    <a:cubicBezTo>
                      <a:pt x="81" y="3502"/>
                      <a:pt x="88" y="3500"/>
                      <a:pt x="95" y="3497"/>
                    </a:cubicBezTo>
                    <a:cubicBezTo>
                      <a:pt x="1707" y="2768"/>
                      <a:pt x="2781" y="1374"/>
                      <a:pt x="3855" y="19"/>
                    </a:cubicBezTo>
                    <a:cubicBezTo>
                      <a:pt x="3855" y="10"/>
                      <a:pt x="3855" y="1"/>
                      <a:pt x="3850" y="1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4" name="Google Shape;4504;p26"/>
              <p:cNvSpPr/>
              <p:nvPr/>
            </p:nvSpPr>
            <p:spPr>
              <a:xfrm rot="291202">
                <a:off x="2066393" y="2020997"/>
                <a:ext cx="62986" cy="250892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5485" extrusionOk="0">
                    <a:moveTo>
                      <a:pt x="1369" y="1"/>
                    </a:moveTo>
                    <a:cubicBezTo>
                      <a:pt x="1364" y="1"/>
                      <a:pt x="1357" y="4"/>
                      <a:pt x="1351" y="11"/>
                    </a:cubicBezTo>
                    <a:cubicBezTo>
                      <a:pt x="993" y="1852"/>
                      <a:pt x="545" y="3668"/>
                      <a:pt x="8" y="5458"/>
                    </a:cubicBezTo>
                    <a:cubicBezTo>
                      <a:pt x="0" y="5474"/>
                      <a:pt x="12" y="5485"/>
                      <a:pt x="25" y="5485"/>
                    </a:cubicBezTo>
                    <a:cubicBezTo>
                      <a:pt x="33" y="5485"/>
                      <a:pt x="42" y="5481"/>
                      <a:pt x="47" y="5471"/>
                    </a:cubicBezTo>
                    <a:cubicBezTo>
                      <a:pt x="801" y="3757"/>
                      <a:pt x="1070" y="1852"/>
                      <a:pt x="1377" y="11"/>
                    </a:cubicBezTo>
                    <a:cubicBezTo>
                      <a:pt x="1377" y="4"/>
                      <a:pt x="1373" y="1"/>
                      <a:pt x="1369" y="1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5" name="Google Shape;4505;p26"/>
              <p:cNvSpPr/>
              <p:nvPr/>
            </p:nvSpPr>
            <p:spPr>
              <a:xfrm rot="291202">
                <a:off x="2086617" y="2159603"/>
                <a:ext cx="262785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4491" extrusionOk="0">
                    <a:moveTo>
                      <a:pt x="5630" y="0"/>
                    </a:moveTo>
                    <a:cubicBezTo>
                      <a:pt x="5617" y="0"/>
                      <a:pt x="5603" y="4"/>
                      <a:pt x="5589" y="12"/>
                    </a:cubicBezTo>
                    <a:cubicBezTo>
                      <a:pt x="5001" y="383"/>
                      <a:pt x="4451" y="830"/>
                      <a:pt x="3786" y="1099"/>
                    </a:cubicBezTo>
                    <a:cubicBezTo>
                      <a:pt x="3185" y="1342"/>
                      <a:pt x="2609" y="1649"/>
                      <a:pt x="2072" y="2020"/>
                    </a:cubicBezTo>
                    <a:cubicBezTo>
                      <a:pt x="1574" y="2327"/>
                      <a:pt x="1139" y="2736"/>
                      <a:pt x="794" y="3222"/>
                    </a:cubicBezTo>
                    <a:cubicBezTo>
                      <a:pt x="538" y="3605"/>
                      <a:pt x="129" y="4002"/>
                      <a:pt x="1" y="4436"/>
                    </a:cubicBezTo>
                    <a:lnTo>
                      <a:pt x="13" y="4436"/>
                    </a:lnTo>
                    <a:cubicBezTo>
                      <a:pt x="3" y="4468"/>
                      <a:pt x="18" y="4491"/>
                      <a:pt x="46" y="4491"/>
                    </a:cubicBezTo>
                    <a:cubicBezTo>
                      <a:pt x="51" y="4491"/>
                      <a:pt x="58" y="4490"/>
                      <a:pt x="65" y="4488"/>
                    </a:cubicBezTo>
                    <a:cubicBezTo>
                      <a:pt x="538" y="4398"/>
                      <a:pt x="973" y="4066"/>
                      <a:pt x="1446" y="3899"/>
                    </a:cubicBezTo>
                    <a:cubicBezTo>
                      <a:pt x="1996" y="3695"/>
                      <a:pt x="2533" y="3413"/>
                      <a:pt x="3019" y="3068"/>
                    </a:cubicBezTo>
                    <a:cubicBezTo>
                      <a:pt x="3556" y="2710"/>
                      <a:pt x="4029" y="2263"/>
                      <a:pt x="4387" y="1725"/>
                    </a:cubicBezTo>
                    <a:cubicBezTo>
                      <a:pt x="4783" y="1163"/>
                      <a:pt x="5218" y="639"/>
                      <a:pt x="5691" y="153"/>
                    </a:cubicBezTo>
                    <a:cubicBezTo>
                      <a:pt x="5745" y="99"/>
                      <a:pt x="5699" y="0"/>
                      <a:pt x="5630" y="0"/>
                    </a:cubicBezTo>
                    <a:close/>
                  </a:path>
                </a:pathLst>
              </a:custGeom>
              <a:solidFill>
                <a:srgbClr val="625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6" name="Google Shape;4506;p26"/>
              <p:cNvSpPr/>
              <p:nvPr/>
            </p:nvSpPr>
            <p:spPr>
              <a:xfrm rot="291202">
                <a:off x="2218619" y="1968525"/>
                <a:ext cx="305416" cy="179993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3935" extrusionOk="0">
                    <a:moveTo>
                      <a:pt x="6565" y="0"/>
                    </a:moveTo>
                    <a:cubicBezTo>
                      <a:pt x="6555" y="0"/>
                      <a:pt x="6544" y="2"/>
                      <a:pt x="6532" y="7"/>
                    </a:cubicBezTo>
                    <a:cubicBezTo>
                      <a:pt x="5995" y="301"/>
                      <a:pt x="5419" y="518"/>
                      <a:pt x="4818" y="672"/>
                    </a:cubicBezTo>
                    <a:cubicBezTo>
                      <a:pt x="4140" y="813"/>
                      <a:pt x="3591" y="1132"/>
                      <a:pt x="2990" y="1465"/>
                    </a:cubicBezTo>
                    <a:cubicBezTo>
                      <a:pt x="2440" y="1772"/>
                      <a:pt x="1915" y="2104"/>
                      <a:pt x="1417" y="2488"/>
                    </a:cubicBezTo>
                    <a:cubicBezTo>
                      <a:pt x="918" y="2897"/>
                      <a:pt x="522" y="3421"/>
                      <a:pt x="36" y="3856"/>
                    </a:cubicBezTo>
                    <a:cubicBezTo>
                      <a:pt x="1" y="3879"/>
                      <a:pt x="29" y="3934"/>
                      <a:pt x="73" y="3934"/>
                    </a:cubicBezTo>
                    <a:cubicBezTo>
                      <a:pt x="78" y="3934"/>
                      <a:pt x="82" y="3934"/>
                      <a:pt x="87" y="3933"/>
                    </a:cubicBezTo>
                    <a:cubicBezTo>
                      <a:pt x="675" y="3728"/>
                      <a:pt x="1302" y="3664"/>
                      <a:pt x="1877" y="3447"/>
                    </a:cubicBezTo>
                    <a:cubicBezTo>
                      <a:pt x="2452" y="3217"/>
                      <a:pt x="3002" y="2948"/>
                      <a:pt x="3527" y="2628"/>
                    </a:cubicBezTo>
                    <a:cubicBezTo>
                      <a:pt x="4076" y="2309"/>
                      <a:pt x="4601" y="2027"/>
                      <a:pt x="5048" y="1593"/>
                    </a:cubicBezTo>
                    <a:cubicBezTo>
                      <a:pt x="5317" y="1337"/>
                      <a:pt x="5521" y="1043"/>
                      <a:pt x="5803" y="813"/>
                    </a:cubicBezTo>
                    <a:cubicBezTo>
                      <a:pt x="6084" y="582"/>
                      <a:pt x="6340" y="378"/>
                      <a:pt x="6608" y="173"/>
                    </a:cubicBezTo>
                    <a:cubicBezTo>
                      <a:pt x="6676" y="117"/>
                      <a:pt x="6644" y="0"/>
                      <a:pt x="65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7" name="Google Shape;4507;p26"/>
              <p:cNvSpPr/>
              <p:nvPr/>
            </p:nvSpPr>
            <p:spPr>
              <a:xfrm rot="291202">
                <a:off x="2342620" y="1588188"/>
                <a:ext cx="174046" cy="382125"/>
              </a:xfrm>
              <a:custGeom>
                <a:avLst/>
                <a:gdLst/>
                <a:ahLst/>
                <a:cxnLst/>
                <a:rect l="l" t="t" r="r" b="b"/>
                <a:pathLst>
                  <a:path w="3805" h="8354" extrusionOk="0">
                    <a:moveTo>
                      <a:pt x="3638" y="0"/>
                    </a:moveTo>
                    <a:cubicBezTo>
                      <a:pt x="3588" y="0"/>
                      <a:pt x="3539" y="25"/>
                      <a:pt x="3511" y="83"/>
                    </a:cubicBezTo>
                    <a:cubicBezTo>
                      <a:pt x="3127" y="633"/>
                      <a:pt x="2833" y="1285"/>
                      <a:pt x="2488" y="1874"/>
                    </a:cubicBezTo>
                    <a:cubicBezTo>
                      <a:pt x="2104" y="2564"/>
                      <a:pt x="1874" y="3267"/>
                      <a:pt x="1618" y="4009"/>
                    </a:cubicBezTo>
                    <a:cubicBezTo>
                      <a:pt x="1375" y="4712"/>
                      <a:pt x="1043" y="5390"/>
                      <a:pt x="825" y="6093"/>
                    </a:cubicBezTo>
                    <a:cubicBezTo>
                      <a:pt x="595" y="6810"/>
                      <a:pt x="416" y="7564"/>
                      <a:pt x="32" y="8229"/>
                    </a:cubicBezTo>
                    <a:cubicBezTo>
                      <a:pt x="0" y="8282"/>
                      <a:pt x="48" y="8353"/>
                      <a:pt x="110" y="8353"/>
                    </a:cubicBezTo>
                    <a:cubicBezTo>
                      <a:pt x="122" y="8353"/>
                      <a:pt x="135" y="8350"/>
                      <a:pt x="147" y="8344"/>
                    </a:cubicBezTo>
                    <a:cubicBezTo>
                      <a:pt x="723" y="7948"/>
                      <a:pt x="1349" y="7551"/>
                      <a:pt x="1797" y="7027"/>
                    </a:cubicBezTo>
                    <a:cubicBezTo>
                      <a:pt x="2347" y="6362"/>
                      <a:pt x="2679" y="5646"/>
                      <a:pt x="2973" y="4853"/>
                    </a:cubicBezTo>
                    <a:cubicBezTo>
                      <a:pt x="3293" y="4099"/>
                      <a:pt x="3498" y="3306"/>
                      <a:pt x="3587" y="2487"/>
                    </a:cubicBezTo>
                    <a:cubicBezTo>
                      <a:pt x="3613" y="2129"/>
                      <a:pt x="3626" y="1758"/>
                      <a:pt x="3638" y="1388"/>
                    </a:cubicBezTo>
                    <a:cubicBezTo>
                      <a:pt x="3664" y="978"/>
                      <a:pt x="3766" y="582"/>
                      <a:pt x="3805" y="173"/>
                    </a:cubicBezTo>
                    <a:cubicBezTo>
                      <a:pt x="3805" y="69"/>
                      <a:pt x="3720" y="0"/>
                      <a:pt x="3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8" name="Google Shape;4508;p26"/>
              <p:cNvSpPr/>
              <p:nvPr/>
            </p:nvSpPr>
            <p:spPr>
              <a:xfrm rot="291202">
                <a:off x="2532096" y="1832495"/>
                <a:ext cx="286479" cy="143262"/>
              </a:xfrm>
              <a:custGeom>
                <a:avLst/>
                <a:gdLst/>
                <a:ahLst/>
                <a:cxnLst/>
                <a:rect l="l" t="t" r="r" b="b"/>
                <a:pathLst>
                  <a:path w="6263" h="3132" extrusionOk="0">
                    <a:moveTo>
                      <a:pt x="6038" y="1"/>
                    </a:moveTo>
                    <a:cubicBezTo>
                      <a:pt x="6033" y="1"/>
                      <a:pt x="6028" y="1"/>
                      <a:pt x="6023" y="2"/>
                    </a:cubicBezTo>
                    <a:cubicBezTo>
                      <a:pt x="4847" y="257"/>
                      <a:pt x="3709" y="705"/>
                      <a:pt x="2673" y="1319"/>
                    </a:cubicBezTo>
                    <a:cubicBezTo>
                      <a:pt x="2187" y="1600"/>
                      <a:pt x="1701" y="1894"/>
                      <a:pt x="1203" y="2175"/>
                    </a:cubicBezTo>
                    <a:cubicBezTo>
                      <a:pt x="870" y="2367"/>
                      <a:pt x="128" y="2597"/>
                      <a:pt x="0" y="2994"/>
                    </a:cubicBezTo>
                    <a:cubicBezTo>
                      <a:pt x="0" y="3019"/>
                      <a:pt x="13" y="3045"/>
                      <a:pt x="26" y="3058"/>
                    </a:cubicBezTo>
                    <a:lnTo>
                      <a:pt x="26" y="3045"/>
                    </a:lnTo>
                    <a:cubicBezTo>
                      <a:pt x="126" y="3116"/>
                      <a:pt x="237" y="3132"/>
                      <a:pt x="351" y="3132"/>
                    </a:cubicBezTo>
                    <a:cubicBezTo>
                      <a:pt x="443" y="3132"/>
                      <a:pt x="536" y="3122"/>
                      <a:pt x="627" y="3122"/>
                    </a:cubicBezTo>
                    <a:lnTo>
                      <a:pt x="1497" y="3122"/>
                    </a:lnTo>
                    <a:cubicBezTo>
                      <a:pt x="2085" y="3109"/>
                      <a:pt x="2596" y="2892"/>
                      <a:pt x="3121" y="2636"/>
                    </a:cubicBezTo>
                    <a:cubicBezTo>
                      <a:pt x="4297" y="2060"/>
                      <a:pt x="5077" y="986"/>
                      <a:pt x="6151" y="283"/>
                    </a:cubicBezTo>
                    <a:cubicBezTo>
                      <a:pt x="6263" y="184"/>
                      <a:pt x="6182" y="1"/>
                      <a:pt x="60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9" name="Google Shape;4509;p26"/>
              <p:cNvSpPr/>
              <p:nvPr/>
            </p:nvSpPr>
            <p:spPr>
              <a:xfrm rot="291202">
                <a:off x="2118868" y="1795721"/>
                <a:ext cx="71540" cy="317721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6946" extrusionOk="0">
                    <a:moveTo>
                      <a:pt x="1483" y="0"/>
                    </a:moveTo>
                    <a:cubicBezTo>
                      <a:pt x="1456" y="0"/>
                      <a:pt x="1430" y="16"/>
                      <a:pt x="1420" y="51"/>
                    </a:cubicBezTo>
                    <a:lnTo>
                      <a:pt x="1420" y="38"/>
                    </a:lnTo>
                    <a:cubicBezTo>
                      <a:pt x="1177" y="588"/>
                      <a:pt x="934" y="1138"/>
                      <a:pt x="691" y="1688"/>
                    </a:cubicBezTo>
                    <a:cubicBezTo>
                      <a:pt x="384" y="2366"/>
                      <a:pt x="192" y="3069"/>
                      <a:pt x="103" y="3798"/>
                    </a:cubicBezTo>
                    <a:cubicBezTo>
                      <a:pt x="26" y="4143"/>
                      <a:pt x="0" y="4488"/>
                      <a:pt x="13" y="4834"/>
                    </a:cubicBezTo>
                    <a:cubicBezTo>
                      <a:pt x="64" y="5141"/>
                      <a:pt x="128" y="5435"/>
                      <a:pt x="154" y="5742"/>
                    </a:cubicBezTo>
                    <a:cubicBezTo>
                      <a:pt x="192" y="6125"/>
                      <a:pt x="192" y="6509"/>
                      <a:pt x="167" y="6880"/>
                    </a:cubicBezTo>
                    <a:cubicBezTo>
                      <a:pt x="167" y="6920"/>
                      <a:pt x="197" y="6945"/>
                      <a:pt x="230" y="6945"/>
                    </a:cubicBezTo>
                    <a:cubicBezTo>
                      <a:pt x="248" y="6945"/>
                      <a:pt x="268" y="6937"/>
                      <a:pt x="282" y="6918"/>
                    </a:cubicBezTo>
                    <a:cubicBezTo>
                      <a:pt x="461" y="6598"/>
                      <a:pt x="614" y="6266"/>
                      <a:pt x="729" y="5921"/>
                    </a:cubicBezTo>
                    <a:cubicBezTo>
                      <a:pt x="832" y="5678"/>
                      <a:pt x="959" y="5448"/>
                      <a:pt x="1075" y="5205"/>
                    </a:cubicBezTo>
                    <a:cubicBezTo>
                      <a:pt x="1228" y="4846"/>
                      <a:pt x="1330" y="4463"/>
                      <a:pt x="1381" y="4079"/>
                    </a:cubicBezTo>
                    <a:cubicBezTo>
                      <a:pt x="1509" y="3376"/>
                      <a:pt x="1548" y="2660"/>
                      <a:pt x="1509" y="1944"/>
                    </a:cubicBezTo>
                    <a:cubicBezTo>
                      <a:pt x="1445" y="1330"/>
                      <a:pt x="1458" y="703"/>
                      <a:pt x="1548" y="90"/>
                    </a:cubicBezTo>
                    <a:cubicBezTo>
                      <a:pt x="1563" y="36"/>
                      <a:pt x="1523" y="0"/>
                      <a:pt x="1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0" name="Google Shape;4510;p26"/>
              <p:cNvSpPr/>
              <p:nvPr/>
            </p:nvSpPr>
            <p:spPr>
              <a:xfrm rot="291202">
                <a:off x="2255728" y="1207033"/>
                <a:ext cx="450417" cy="126430"/>
              </a:xfrm>
              <a:custGeom>
                <a:avLst/>
                <a:gdLst/>
                <a:ahLst/>
                <a:cxnLst/>
                <a:rect l="l" t="t" r="r" b="b"/>
                <a:pathLst>
                  <a:path w="9847" h="2764" extrusionOk="0">
                    <a:moveTo>
                      <a:pt x="5311" y="1"/>
                    </a:moveTo>
                    <a:cubicBezTo>
                      <a:pt x="5165" y="1"/>
                      <a:pt x="5019" y="6"/>
                      <a:pt x="4872" y="19"/>
                    </a:cubicBezTo>
                    <a:cubicBezTo>
                      <a:pt x="4015" y="83"/>
                      <a:pt x="3069" y="121"/>
                      <a:pt x="2238" y="364"/>
                    </a:cubicBezTo>
                    <a:cubicBezTo>
                      <a:pt x="1407" y="620"/>
                      <a:pt x="844" y="1144"/>
                      <a:pt x="102" y="1579"/>
                    </a:cubicBezTo>
                    <a:cubicBezTo>
                      <a:pt x="0" y="1643"/>
                      <a:pt x="26" y="1796"/>
                      <a:pt x="141" y="1822"/>
                    </a:cubicBezTo>
                    <a:cubicBezTo>
                      <a:pt x="972" y="2167"/>
                      <a:pt x="1611" y="2653"/>
                      <a:pt x="2532" y="2730"/>
                    </a:cubicBezTo>
                    <a:cubicBezTo>
                      <a:pt x="2757" y="2753"/>
                      <a:pt x="2983" y="2764"/>
                      <a:pt x="3210" y="2764"/>
                    </a:cubicBezTo>
                    <a:cubicBezTo>
                      <a:pt x="3873" y="2764"/>
                      <a:pt x="4540" y="2668"/>
                      <a:pt x="5179" y="2487"/>
                    </a:cubicBezTo>
                    <a:cubicBezTo>
                      <a:pt x="6036" y="2218"/>
                      <a:pt x="6688" y="1681"/>
                      <a:pt x="7481" y="1349"/>
                    </a:cubicBezTo>
                    <a:cubicBezTo>
                      <a:pt x="8171" y="1042"/>
                      <a:pt x="8926" y="939"/>
                      <a:pt x="9642" y="748"/>
                    </a:cubicBezTo>
                    <a:cubicBezTo>
                      <a:pt x="9847" y="684"/>
                      <a:pt x="9847" y="390"/>
                      <a:pt x="9642" y="326"/>
                    </a:cubicBezTo>
                    <a:cubicBezTo>
                      <a:pt x="9016" y="180"/>
                      <a:pt x="8380" y="103"/>
                      <a:pt x="7743" y="103"/>
                    </a:cubicBezTo>
                    <a:cubicBezTo>
                      <a:pt x="7652" y="103"/>
                      <a:pt x="7560" y="105"/>
                      <a:pt x="7468" y="108"/>
                    </a:cubicBezTo>
                    <a:cubicBezTo>
                      <a:pt x="7413" y="110"/>
                      <a:pt x="7358" y="111"/>
                      <a:pt x="7303" y="111"/>
                    </a:cubicBezTo>
                    <a:cubicBezTo>
                      <a:pt x="6636" y="111"/>
                      <a:pt x="5976" y="1"/>
                      <a:pt x="5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1" name="Google Shape;4511;p26"/>
              <p:cNvSpPr/>
              <p:nvPr/>
            </p:nvSpPr>
            <p:spPr>
              <a:xfrm rot="291202">
                <a:off x="2405774" y="1099450"/>
                <a:ext cx="339905" cy="78858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1724" extrusionOk="0">
                    <a:moveTo>
                      <a:pt x="3383" y="1"/>
                    </a:moveTo>
                    <a:cubicBezTo>
                      <a:pt x="3325" y="1"/>
                      <a:pt x="3268" y="2"/>
                      <a:pt x="3210" y="4"/>
                    </a:cubicBezTo>
                    <a:cubicBezTo>
                      <a:pt x="2098" y="55"/>
                      <a:pt x="1088" y="528"/>
                      <a:pt x="52" y="912"/>
                    </a:cubicBezTo>
                    <a:lnTo>
                      <a:pt x="39" y="912"/>
                    </a:lnTo>
                    <a:cubicBezTo>
                      <a:pt x="1" y="937"/>
                      <a:pt x="1" y="1001"/>
                      <a:pt x="39" y="1027"/>
                    </a:cubicBezTo>
                    <a:cubicBezTo>
                      <a:pt x="998" y="1564"/>
                      <a:pt x="2226" y="1666"/>
                      <a:pt x="3300" y="1717"/>
                    </a:cubicBezTo>
                    <a:cubicBezTo>
                      <a:pt x="3381" y="1721"/>
                      <a:pt x="3462" y="1723"/>
                      <a:pt x="3543" y="1723"/>
                    </a:cubicBezTo>
                    <a:cubicBezTo>
                      <a:pt x="4789" y="1723"/>
                      <a:pt x="6015" y="1284"/>
                      <a:pt x="7264" y="1116"/>
                    </a:cubicBezTo>
                    <a:cubicBezTo>
                      <a:pt x="7418" y="1078"/>
                      <a:pt x="7430" y="861"/>
                      <a:pt x="7290" y="809"/>
                    </a:cubicBezTo>
                    <a:cubicBezTo>
                      <a:pt x="5978" y="552"/>
                      <a:pt x="4713" y="1"/>
                      <a:pt x="3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2" name="Google Shape;4512;p26"/>
              <p:cNvSpPr/>
              <p:nvPr/>
            </p:nvSpPr>
            <p:spPr>
              <a:xfrm rot="291202">
                <a:off x="2119046" y="766292"/>
                <a:ext cx="182417" cy="291877"/>
              </a:xfrm>
              <a:custGeom>
                <a:avLst/>
                <a:gdLst/>
                <a:ahLst/>
                <a:cxnLst/>
                <a:rect l="l" t="t" r="r" b="b"/>
                <a:pathLst>
                  <a:path w="3988" h="6381" extrusionOk="0">
                    <a:moveTo>
                      <a:pt x="222" y="0"/>
                    </a:moveTo>
                    <a:cubicBezTo>
                      <a:pt x="109" y="0"/>
                      <a:pt x="1" y="86"/>
                      <a:pt x="36" y="226"/>
                    </a:cubicBezTo>
                    <a:cubicBezTo>
                      <a:pt x="279" y="1338"/>
                      <a:pt x="701" y="2336"/>
                      <a:pt x="1455" y="3205"/>
                    </a:cubicBezTo>
                    <a:cubicBezTo>
                      <a:pt x="2312" y="4164"/>
                      <a:pt x="3233" y="5136"/>
                      <a:pt x="3783" y="6325"/>
                    </a:cubicBezTo>
                    <a:cubicBezTo>
                      <a:pt x="3804" y="6363"/>
                      <a:pt x="3843" y="6380"/>
                      <a:pt x="3882" y="6380"/>
                    </a:cubicBezTo>
                    <a:cubicBezTo>
                      <a:pt x="3935" y="6380"/>
                      <a:pt x="3987" y="6347"/>
                      <a:pt x="3987" y="6287"/>
                    </a:cubicBezTo>
                    <a:cubicBezTo>
                      <a:pt x="3923" y="5136"/>
                      <a:pt x="3565" y="3921"/>
                      <a:pt x="3143" y="2860"/>
                    </a:cubicBezTo>
                    <a:cubicBezTo>
                      <a:pt x="2913" y="2310"/>
                      <a:pt x="2517" y="1568"/>
                      <a:pt x="2005" y="1236"/>
                    </a:cubicBezTo>
                    <a:cubicBezTo>
                      <a:pt x="1430" y="865"/>
                      <a:pt x="867" y="545"/>
                      <a:pt x="368" y="59"/>
                    </a:cubicBezTo>
                    <a:cubicBezTo>
                      <a:pt x="328" y="19"/>
                      <a:pt x="274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3" name="Google Shape;4513;p26"/>
              <p:cNvSpPr/>
              <p:nvPr/>
            </p:nvSpPr>
            <p:spPr>
              <a:xfrm rot="291202">
                <a:off x="1937884" y="892188"/>
                <a:ext cx="225780" cy="277102"/>
              </a:xfrm>
              <a:custGeom>
                <a:avLst/>
                <a:gdLst/>
                <a:ahLst/>
                <a:cxnLst/>
                <a:rect l="l" t="t" r="r" b="b"/>
                <a:pathLst>
                  <a:path w="4936" h="6058" extrusionOk="0">
                    <a:moveTo>
                      <a:pt x="221" y="1"/>
                    </a:moveTo>
                    <a:cubicBezTo>
                      <a:pt x="113" y="1"/>
                      <a:pt x="0" y="119"/>
                      <a:pt x="18" y="244"/>
                    </a:cubicBezTo>
                    <a:cubicBezTo>
                      <a:pt x="108" y="1535"/>
                      <a:pt x="632" y="2750"/>
                      <a:pt x="1501" y="3722"/>
                    </a:cubicBezTo>
                    <a:cubicBezTo>
                      <a:pt x="2371" y="4720"/>
                      <a:pt x="3624" y="5500"/>
                      <a:pt x="4826" y="6049"/>
                    </a:cubicBezTo>
                    <a:cubicBezTo>
                      <a:pt x="4838" y="6055"/>
                      <a:pt x="4849" y="6058"/>
                      <a:pt x="4858" y="6058"/>
                    </a:cubicBezTo>
                    <a:cubicBezTo>
                      <a:pt x="4913" y="6058"/>
                      <a:pt x="4935" y="5978"/>
                      <a:pt x="4903" y="5934"/>
                    </a:cubicBezTo>
                    <a:cubicBezTo>
                      <a:pt x="4097" y="4745"/>
                      <a:pt x="3854" y="3249"/>
                      <a:pt x="2959" y="2136"/>
                    </a:cubicBezTo>
                    <a:cubicBezTo>
                      <a:pt x="2218" y="1229"/>
                      <a:pt x="1028" y="1037"/>
                      <a:pt x="351" y="78"/>
                    </a:cubicBezTo>
                    <a:cubicBezTo>
                      <a:pt x="316" y="23"/>
                      <a:pt x="269" y="1"/>
                      <a:pt x="2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4" name="Google Shape;4514;p26"/>
              <p:cNvSpPr/>
              <p:nvPr/>
            </p:nvSpPr>
            <p:spPr>
              <a:xfrm rot="291202">
                <a:off x="1886822" y="1126311"/>
                <a:ext cx="146739" cy="294713"/>
              </a:xfrm>
              <a:custGeom>
                <a:avLst/>
                <a:gdLst/>
                <a:ahLst/>
                <a:cxnLst/>
                <a:rect l="l" t="t" r="r" b="b"/>
                <a:pathLst>
                  <a:path w="3208" h="6443" extrusionOk="0">
                    <a:moveTo>
                      <a:pt x="759" y="0"/>
                    </a:moveTo>
                    <a:cubicBezTo>
                      <a:pt x="657" y="0"/>
                      <a:pt x="558" y="61"/>
                      <a:pt x="525" y="181"/>
                    </a:cubicBezTo>
                    <a:cubicBezTo>
                      <a:pt x="0" y="1499"/>
                      <a:pt x="179" y="2522"/>
                      <a:pt x="908" y="3711"/>
                    </a:cubicBezTo>
                    <a:cubicBezTo>
                      <a:pt x="1484" y="4657"/>
                      <a:pt x="2251" y="5744"/>
                      <a:pt x="3108" y="6434"/>
                    </a:cubicBezTo>
                    <a:lnTo>
                      <a:pt x="3120" y="6434"/>
                    </a:lnTo>
                    <a:cubicBezTo>
                      <a:pt x="3129" y="6440"/>
                      <a:pt x="3138" y="6443"/>
                      <a:pt x="3147" y="6443"/>
                    </a:cubicBezTo>
                    <a:cubicBezTo>
                      <a:pt x="3178" y="6443"/>
                      <a:pt x="3207" y="6410"/>
                      <a:pt x="3197" y="6371"/>
                    </a:cubicBezTo>
                    <a:cubicBezTo>
                      <a:pt x="3044" y="5795"/>
                      <a:pt x="2852" y="5232"/>
                      <a:pt x="2814" y="4644"/>
                    </a:cubicBezTo>
                    <a:cubicBezTo>
                      <a:pt x="2775" y="4043"/>
                      <a:pt x="2788" y="3442"/>
                      <a:pt x="2609" y="2867"/>
                    </a:cubicBezTo>
                    <a:cubicBezTo>
                      <a:pt x="2456" y="2330"/>
                      <a:pt x="2289" y="1780"/>
                      <a:pt x="1931" y="1332"/>
                    </a:cubicBezTo>
                    <a:cubicBezTo>
                      <a:pt x="1612" y="936"/>
                      <a:pt x="1266" y="603"/>
                      <a:pt x="998" y="156"/>
                    </a:cubicBezTo>
                    <a:cubicBezTo>
                      <a:pt x="949" y="52"/>
                      <a:pt x="853" y="0"/>
                      <a:pt x="7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5" name="Google Shape;4515;p26"/>
              <p:cNvSpPr/>
              <p:nvPr/>
            </p:nvSpPr>
            <p:spPr>
              <a:xfrm rot="291202">
                <a:off x="2103780" y="1449438"/>
                <a:ext cx="314747" cy="76114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1664" extrusionOk="0">
                    <a:moveTo>
                      <a:pt x="3257" y="1"/>
                    </a:moveTo>
                    <a:cubicBezTo>
                      <a:pt x="2072" y="1"/>
                      <a:pt x="927" y="315"/>
                      <a:pt x="64" y="1171"/>
                    </a:cubicBezTo>
                    <a:lnTo>
                      <a:pt x="51" y="1184"/>
                    </a:lnTo>
                    <a:cubicBezTo>
                      <a:pt x="0" y="1235"/>
                      <a:pt x="39" y="1325"/>
                      <a:pt x="103" y="1337"/>
                    </a:cubicBezTo>
                    <a:cubicBezTo>
                      <a:pt x="1277" y="1466"/>
                      <a:pt x="2513" y="1664"/>
                      <a:pt x="3720" y="1664"/>
                    </a:cubicBezTo>
                    <a:cubicBezTo>
                      <a:pt x="4786" y="1664"/>
                      <a:pt x="5831" y="1510"/>
                      <a:pt x="6791" y="1018"/>
                    </a:cubicBezTo>
                    <a:cubicBezTo>
                      <a:pt x="6880" y="954"/>
                      <a:pt x="6867" y="813"/>
                      <a:pt x="6778" y="749"/>
                    </a:cubicBezTo>
                    <a:cubicBezTo>
                      <a:pt x="5739" y="334"/>
                      <a:pt x="4477" y="1"/>
                      <a:pt x="32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6" name="Google Shape;4516;p26"/>
              <p:cNvSpPr/>
              <p:nvPr/>
            </p:nvSpPr>
            <p:spPr>
              <a:xfrm rot="291202">
                <a:off x="2269663" y="1125244"/>
                <a:ext cx="272299" cy="30967"/>
              </a:xfrm>
              <a:custGeom>
                <a:avLst/>
                <a:gdLst/>
                <a:ahLst/>
                <a:cxnLst/>
                <a:rect l="l" t="t" r="r" b="b"/>
                <a:pathLst>
                  <a:path w="5953" h="677" extrusionOk="0">
                    <a:moveTo>
                      <a:pt x="3527" y="0"/>
                    </a:moveTo>
                    <a:cubicBezTo>
                      <a:pt x="2363" y="0"/>
                      <a:pt x="1203" y="177"/>
                      <a:pt x="83" y="532"/>
                    </a:cubicBezTo>
                    <a:cubicBezTo>
                      <a:pt x="0" y="556"/>
                      <a:pt x="15" y="676"/>
                      <a:pt x="87" y="676"/>
                    </a:cubicBezTo>
                    <a:cubicBezTo>
                      <a:pt x="94" y="676"/>
                      <a:pt x="101" y="675"/>
                      <a:pt x="108" y="673"/>
                    </a:cubicBezTo>
                    <a:cubicBezTo>
                      <a:pt x="1268" y="297"/>
                      <a:pt x="2504" y="151"/>
                      <a:pt x="3736" y="151"/>
                    </a:cubicBezTo>
                    <a:cubicBezTo>
                      <a:pt x="4473" y="151"/>
                      <a:pt x="5209" y="203"/>
                      <a:pt x="5926" y="290"/>
                    </a:cubicBezTo>
                    <a:cubicBezTo>
                      <a:pt x="5952" y="290"/>
                      <a:pt x="5952" y="251"/>
                      <a:pt x="5926" y="251"/>
                    </a:cubicBezTo>
                    <a:cubicBezTo>
                      <a:pt x="5133" y="84"/>
                      <a:pt x="4329" y="0"/>
                      <a:pt x="35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7" name="Google Shape;4517;p26"/>
              <p:cNvSpPr/>
              <p:nvPr/>
            </p:nvSpPr>
            <p:spPr>
              <a:xfrm rot="291202">
                <a:off x="2233596" y="906695"/>
                <a:ext cx="74467" cy="204053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4461" extrusionOk="0">
                    <a:moveTo>
                      <a:pt x="43" y="0"/>
                    </a:moveTo>
                    <a:cubicBezTo>
                      <a:pt x="22" y="0"/>
                      <a:pt x="1" y="25"/>
                      <a:pt x="18" y="51"/>
                    </a:cubicBezTo>
                    <a:cubicBezTo>
                      <a:pt x="619" y="1444"/>
                      <a:pt x="887" y="2953"/>
                      <a:pt x="1360" y="4386"/>
                    </a:cubicBezTo>
                    <a:cubicBezTo>
                      <a:pt x="1379" y="4438"/>
                      <a:pt x="1423" y="4460"/>
                      <a:pt x="1469" y="4460"/>
                    </a:cubicBezTo>
                    <a:cubicBezTo>
                      <a:pt x="1546" y="4460"/>
                      <a:pt x="1627" y="4397"/>
                      <a:pt x="1603" y="4309"/>
                    </a:cubicBezTo>
                    <a:cubicBezTo>
                      <a:pt x="1156" y="2851"/>
                      <a:pt x="810" y="1380"/>
                      <a:pt x="69" y="25"/>
                    </a:cubicBezTo>
                    <a:cubicBezTo>
                      <a:pt x="64" y="7"/>
                      <a:pt x="54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8" name="Google Shape;4518;p26"/>
              <p:cNvSpPr/>
              <p:nvPr/>
            </p:nvSpPr>
            <p:spPr>
              <a:xfrm rot="291202">
                <a:off x="2051450" y="1046243"/>
                <a:ext cx="152777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3340" h="4080" extrusionOk="0">
                    <a:moveTo>
                      <a:pt x="84" y="1"/>
                    </a:moveTo>
                    <a:cubicBezTo>
                      <a:pt x="40" y="1"/>
                      <a:pt x="0" y="48"/>
                      <a:pt x="38" y="96"/>
                    </a:cubicBezTo>
                    <a:cubicBezTo>
                      <a:pt x="626" y="825"/>
                      <a:pt x="1036" y="1682"/>
                      <a:pt x="1586" y="2436"/>
                    </a:cubicBezTo>
                    <a:cubicBezTo>
                      <a:pt x="2033" y="3050"/>
                      <a:pt x="2557" y="3587"/>
                      <a:pt x="3133" y="4060"/>
                    </a:cubicBezTo>
                    <a:cubicBezTo>
                      <a:pt x="3152" y="4074"/>
                      <a:pt x="3173" y="4080"/>
                      <a:pt x="3194" y="4080"/>
                    </a:cubicBezTo>
                    <a:cubicBezTo>
                      <a:pt x="3269" y="4080"/>
                      <a:pt x="3339" y="4000"/>
                      <a:pt x="3299" y="3919"/>
                    </a:cubicBezTo>
                    <a:cubicBezTo>
                      <a:pt x="2877" y="3203"/>
                      <a:pt x="2161" y="2705"/>
                      <a:pt x="1675" y="2001"/>
                    </a:cubicBezTo>
                    <a:cubicBezTo>
                      <a:pt x="1227" y="1298"/>
                      <a:pt x="716" y="633"/>
                      <a:pt x="128" y="19"/>
                    </a:cubicBezTo>
                    <a:cubicBezTo>
                      <a:pt x="115" y="6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9" name="Google Shape;4519;p26"/>
              <p:cNvSpPr/>
              <p:nvPr/>
            </p:nvSpPr>
            <p:spPr>
              <a:xfrm rot="291202">
                <a:off x="2150097" y="1242419"/>
                <a:ext cx="288858" cy="65136"/>
              </a:xfrm>
              <a:custGeom>
                <a:avLst/>
                <a:gdLst/>
                <a:ahLst/>
                <a:cxnLst/>
                <a:rect l="l" t="t" r="r" b="b"/>
                <a:pathLst>
                  <a:path w="6315" h="1424" extrusionOk="0">
                    <a:moveTo>
                      <a:pt x="6301" y="116"/>
                    </a:moveTo>
                    <a:cubicBezTo>
                      <a:pt x="4243" y="781"/>
                      <a:pt x="1966" y="1"/>
                      <a:pt x="74" y="1266"/>
                    </a:cubicBezTo>
                    <a:cubicBezTo>
                      <a:pt x="0" y="1319"/>
                      <a:pt x="48" y="1423"/>
                      <a:pt x="124" y="1423"/>
                    </a:cubicBezTo>
                    <a:cubicBezTo>
                      <a:pt x="140" y="1423"/>
                      <a:pt x="158" y="1419"/>
                      <a:pt x="176" y="1407"/>
                    </a:cubicBezTo>
                    <a:cubicBezTo>
                      <a:pt x="2030" y="167"/>
                      <a:pt x="4319" y="985"/>
                      <a:pt x="6301" y="128"/>
                    </a:cubicBezTo>
                    <a:cubicBezTo>
                      <a:pt x="6314" y="116"/>
                      <a:pt x="6301" y="116"/>
                      <a:pt x="6301" y="1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0" name="Google Shape;4520;p26"/>
              <p:cNvSpPr/>
              <p:nvPr/>
            </p:nvSpPr>
            <p:spPr>
              <a:xfrm rot="291202">
                <a:off x="2024852" y="1475343"/>
                <a:ext cx="224820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788" extrusionOk="0">
                    <a:moveTo>
                      <a:pt x="4499" y="0"/>
                    </a:moveTo>
                    <a:cubicBezTo>
                      <a:pt x="3022" y="0"/>
                      <a:pt x="1551" y="193"/>
                      <a:pt x="132" y="568"/>
                    </a:cubicBezTo>
                    <a:cubicBezTo>
                      <a:pt x="0" y="604"/>
                      <a:pt x="15" y="787"/>
                      <a:pt x="135" y="787"/>
                    </a:cubicBezTo>
                    <a:cubicBezTo>
                      <a:pt x="142" y="787"/>
                      <a:pt x="150" y="787"/>
                      <a:pt x="158" y="785"/>
                    </a:cubicBezTo>
                    <a:cubicBezTo>
                      <a:pt x="1705" y="402"/>
                      <a:pt x="3432" y="568"/>
                      <a:pt x="4902" y="31"/>
                    </a:cubicBezTo>
                    <a:cubicBezTo>
                      <a:pt x="4915" y="18"/>
                      <a:pt x="4915" y="5"/>
                      <a:pt x="4902" y="5"/>
                    </a:cubicBezTo>
                    <a:cubicBezTo>
                      <a:pt x="4768" y="2"/>
                      <a:pt x="4633" y="0"/>
                      <a:pt x="44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1" name="Google Shape;4521;p26"/>
              <p:cNvSpPr/>
              <p:nvPr/>
            </p:nvSpPr>
            <p:spPr>
              <a:xfrm rot="291202">
                <a:off x="1970401" y="1263994"/>
                <a:ext cx="76663" cy="231955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5071" extrusionOk="0">
                    <a:moveTo>
                      <a:pt x="5" y="0"/>
                    </a:moveTo>
                    <a:cubicBezTo>
                      <a:pt x="1" y="0"/>
                      <a:pt x="1" y="6"/>
                      <a:pt x="1" y="6"/>
                    </a:cubicBezTo>
                    <a:cubicBezTo>
                      <a:pt x="52" y="824"/>
                      <a:pt x="205" y="1643"/>
                      <a:pt x="474" y="2423"/>
                    </a:cubicBezTo>
                    <a:cubicBezTo>
                      <a:pt x="768" y="3305"/>
                      <a:pt x="1305" y="4047"/>
                      <a:pt x="1433" y="4980"/>
                    </a:cubicBezTo>
                    <a:cubicBezTo>
                      <a:pt x="1445" y="5041"/>
                      <a:pt x="1501" y="5070"/>
                      <a:pt x="1555" y="5070"/>
                    </a:cubicBezTo>
                    <a:cubicBezTo>
                      <a:pt x="1616" y="5070"/>
                      <a:pt x="1676" y="5035"/>
                      <a:pt x="1676" y="4967"/>
                    </a:cubicBezTo>
                    <a:cubicBezTo>
                      <a:pt x="1663" y="4136"/>
                      <a:pt x="1177" y="3471"/>
                      <a:pt x="883" y="2730"/>
                    </a:cubicBezTo>
                    <a:cubicBezTo>
                      <a:pt x="551" y="1873"/>
                      <a:pt x="551" y="773"/>
                      <a:pt x="26" y="6"/>
                    </a:cubicBezTo>
                    <a:lnTo>
                      <a:pt x="14" y="6"/>
                    </a:lnTo>
                    <a:cubicBezTo>
                      <a:pt x="9" y="2"/>
                      <a:pt x="6" y="0"/>
                      <a:pt x="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2" name="Google Shape;4522;p26"/>
              <p:cNvSpPr/>
              <p:nvPr/>
            </p:nvSpPr>
            <p:spPr>
              <a:xfrm rot="291202">
                <a:off x="1957681" y="814010"/>
                <a:ext cx="643080" cy="1054159"/>
              </a:xfrm>
              <a:custGeom>
                <a:avLst/>
                <a:gdLst/>
                <a:ahLst/>
                <a:cxnLst/>
                <a:rect l="l" t="t" r="r" b="b"/>
                <a:pathLst>
                  <a:path w="14059" h="23046" extrusionOk="0">
                    <a:moveTo>
                      <a:pt x="14022" y="0"/>
                    </a:moveTo>
                    <a:cubicBezTo>
                      <a:pt x="14016" y="0"/>
                      <a:pt x="14009" y="3"/>
                      <a:pt x="14003" y="9"/>
                    </a:cubicBezTo>
                    <a:cubicBezTo>
                      <a:pt x="7993" y="3934"/>
                      <a:pt x="3505" y="9804"/>
                      <a:pt x="1280" y="16632"/>
                    </a:cubicBezTo>
                    <a:cubicBezTo>
                      <a:pt x="653" y="18602"/>
                      <a:pt x="1" y="20839"/>
                      <a:pt x="308" y="22937"/>
                    </a:cubicBezTo>
                    <a:cubicBezTo>
                      <a:pt x="326" y="23010"/>
                      <a:pt x="386" y="23045"/>
                      <a:pt x="445" y="23045"/>
                    </a:cubicBezTo>
                    <a:cubicBezTo>
                      <a:pt x="510" y="23045"/>
                      <a:pt x="576" y="23004"/>
                      <a:pt x="589" y="22924"/>
                    </a:cubicBezTo>
                    <a:cubicBezTo>
                      <a:pt x="934" y="13627"/>
                      <a:pt x="6842" y="5494"/>
                      <a:pt x="14042" y="47"/>
                    </a:cubicBezTo>
                    <a:lnTo>
                      <a:pt x="14029" y="47"/>
                    </a:lnTo>
                    <a:cubicBezTo>
                      <a:pt x="14058" y="27"/>
                      <a:pt x="14043" y="0"/>
                      <a:pt x="14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3" name="Google Shape;4523;p26"/>
              <p:cNvSpPr/>
              <p:nvPr/>
            </p:nvSpPr>
            <p:spPr>
              <a:xfrm rot="291202">
                <a:off x="2295912" y="701345"/>
                <a:ext cx="115040" cy="430931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9421" extrusionOk="0">
                    <a:moveTo>
                      <a:pt x="2007" y="0"/>
                    </a:moveTo>
                    <a:cubicBezTo>
                      <a:pt x="1993" y="0"/>
                      <a:pt x="1977" y="10"/>
                      <a:pt x="1977" y="31"/>
                    </a:cubicBezTo>
                    <a:cubicBezTo>
                      <a:pt x="2144" y="3177"/>
                      <a:pt x="1581" y="6489"/>
                      <a:pt x="46" y="9264"/>
                    </a:cubicBezTo>
                    <a:cubicBezTo>
                      <a:pt x="1" y="9345"/>
                      <a:pt x="65" y="9421"/>
                      <a:pt x="129" y="9421"/>
                    </a:cubicBezTo>
                    <a:cubicBezTo>
                      <a:pt x="155" y="9421"/>
                      <a:pt x="181" y="9408"/>
                      <a:pt x="200" y="9379"/>
                    </a:cubicBezTo>
                    <a:cubicBezTo>
                      <a:pt x="1926" y="6591"/>
                      <a:pt x="2514" y="3241"/>
                      <a:pt x="2028" y="18"/>
                    </a:cubicBezTo>
                    <a:cubicBezTo>
                      <a:pt x="2028" y="7"/>
                      <a:pt x="2018" y="0"/>
                      <a:pt x="2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4" name="Google Shape;4524;p26"/>
              <p:cNvSpPr/>
              <p:nvPr/>
            </p:nvSpPr>
            <p:spPr>
              <a:xfrm rot="291202">
                <a:off x="2570081" y="841346"/>
                <a:ext cx="226969" cy="80597"/>
              </a:xfrm>
              <a:custGeom>
                <a:avLst/>
                <a:gdLst/>
                <a:ahLst/>
                <a:cxnLst/>
                <a:rect l="l" t="t" r="r" b="b"/>
                <a:pathLst>
                  <a:path w="4962" h="1762" extrusionOk="0">
                    <a:moveTo>
                      <a:pt x="3197" y="0"/>
                    </a:moveTo>
                    <a:cubicBezTo>
                      <a:pt x="2736" y="0"/>
                      <a:pt x="2274" y="75"/>
                      <a:pt x="1944" y="174"/>
                    </a:cubicBezTo>
                    <a:cubicBezTo>
                      <a:pt x="1330" y="366"/>
                      <a:pt x="371" y="634"/>
                      <a:pt x="26" y="1248"/>
                    </a:cubicBezTo>
                    <a:lnTo>
                      <a:pt x="38" y="1248"/>
                    </a:lnTo>
                    <a:cubicBezTo>
                      <a:pt x="0" y="1312"/>
                      <a:pt x="64" y="1389"/>
                      <a:pt x="128" y="1414"/>
                    </a:cubicBezTo>
                    <a:cubicBezTo>
                      <a:pt x="486" y="1491"/>
                      <a:pt x="870" y="1453"/>
                      <a:pt x="1228" y="1517"/>
                    </a:cubicBezTo>
                    <a:cubicBezTo>
                      <a:pt x="1650" y="1619"/>
                      <a:pt x="2084" y="1683"/>
                      <a:pt x="2506" y="1721"/>
                    </a:cubicBezTo>
                    <a:cubicBezTo>
                      <a:pt x="2786" y="1735"/>
                      <a:pt x="3077" y="1762"/>
                      <a:pt x="3362" y="1762"/>
                    </a:cubicBezTo>
                    <a:cubicBezTo>
                      <a:pt x="3872" y="1762"/>
                      <a:pt x="4362" y="1676"/>
                      <a:pt x="4732" y="1274"/>
                    </a:cubicBezTo>
                    <a:cubicBezTo>
                      <a:pt x="4962" y="1005"/>
                      <a:pt x="4847" y="634"/>
                      <a:pt x="4629" y="417"/>
                    </a:cubicBezTo>
                    <a:cubicBezTo>
                      <a:pt x="4308" y="109"/>
                      <a:pt x="3753" y="0"/>
                      <a:pt x="3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5" name="Google Shape;4525;p26"/>
              <p:cNvSpPr/>
              <p:nvPr/>
            </p:nvSpPr>
            <p:spPr>
              <a:xfrm rot="291202">
                <a:off x="2575676" y="772023"/>
                <a:ext cx="340042" cy="130043"/>
              </a:xfrm>
              <a:custGeom>
                <a:avLst/>
                <a:gdLst/>
                <a:ahLst/>
                <a:cxnLst/>
                <a:rect l="l" t="t" r="r" b="b"/>
                <a:pathLst>
                  <a:path w="7434" h="2843" extrusionOk="0">
                    <a:moveTo>
                      <a:pt x="5289" y="0"/>
                    </a:moveTo>
                    <a:cubicBezTo>
                      <a:pt x="4490" y="0"/>
                      <a:pt x="3667" y="175"/>
                      <a:pt x="2983" y="394"/>
                    </a:cubicBezTo>
                    <a:cubicBezTo>
                      <a:pt x="1807" y="765"/>
                      <a:pt x="438" y="1494"/>
                      <a:pt x="16" y="2747"/>
                    </a:cubicBezTo>
                    <a:lnTo>
                      <a:pt x="29" y="2734"/>
                    </a:lnTo>
                    <a:lnTo>
                      <a:pt x="29" y="2734"/>
                    </a:lnTo>
                    <a:cubicBezTo>
                      <a:pt x="0" y="2792"/>
                      <a:pt x="43" y="2842"/>
                      <a:pt x="88" y="2842"/>
                    </a:cubicBezTo>
                    <a:cubicBezTo>
                      <a:pt x="103" y="2842"/>
                      <a:pt x="119" y="2837"/>
                      <a:pt x="131" y="2824"/>
                    </a:cubicBezTo>
                    <a:cubicBezTo>
                      <a:pt x="1244" y="2095"/>
                      <a:pt x="2523" y="1673"/>
                      <a:pt x="3853" y="1609"/>
                    </a:cubicBezTo>
                    <a:cubicBezTo>
                      <a:pt x="4078" y="1596"/>
                      <a:pt x="4306" y="1594"/>
                      <a:pt x="4536" y="1594"/>
                    </a:cubicBezTo>
                    <a:cubicBezTo>
                      <a:pt x="4644" y="1594"/>
                      <a:pt x="4753" y="1595"/>
                      <a:pt x="4862" y="1595"/>
                    </a:cubicBezTo>
                    <a:cubicBezTo>
                      <a:pt x="5676" y="1595"/>
                      <a:pt x="6494" y="1569"/>
                      <a:pt x="7216" y="1136"/>
                    </a:cubicBezTo>
                    <a:cubicBezTo>
                      <a:pt x="7433" y="970"/>
                      <a:pt x="7433" y="650"/>
                      <a:pt x="7216" y="484"/>
                    </a:cubicBezTo>
                    <a:cubicBezTo>
                      <a:pt x="6662" y="133"/>
                      <a:pt x="5985" y="0"/>
                      <a:pt x="5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6" name="Google Shape;4526;p26"/>
              <p:cNvSpPr/>
              <p:nvPr/>
            </p:nvSpPr>
            <p:spPr>
              <a:xfrm rot="291202">
                <a:off x="2575904" y="666300"/>
                <a:ext cx="280807" cy="239503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5236" extrusionOk="0">
                    <a:moveTo>
                      <a:pt x="4705" y="0"/>
                    </a:moveTo>
                    <a:cubicBezTo>
                      <a:pt x="3489" y="0"/>
                      <a:pt x="2322" y="965"/>
                      <a:pt x="1535" y="1816"/>
                    </a:cubicBezTo>
                    <a:cubicBezTo>
                      <a:pt x="653" y="2762"/>
                      <a:pt x="1" y="3785"/>
                      <a:pt x="39" y="5115"/>
                    </a:cubicBezTo>
                    <a:lnTo>
                      <a:pt x="39" y="5102"/>
                    </a:lnTo>
                    <a:cubicBezTo>
                      <a:pt x="47" y="5190"/>
                      <a:pt x="116" y="5235"/>
                      <a:pt x="186" y="5235"/>
                    </a:cubicBezTo>
                    <a:cubicBezTo>
                      <a:pt x="239" y="5235"/>
                      <a:pt x="293" y="5209"/>
                      <a:pt x="321" y="5154"/>
                    </a:cubicBezTo>
                    <a:cubicBezTo>
                      <a:pt x="743" y="3952"/>
                      <a:pt x="1714" y="3146"/>
                      <a:pt x="2904" y="2750"/>
                    </a:cubicBezTo>
                    <a:cubicBezTo>
                      <a:pt x="3901" y="2404"/>
                      <a:pt x="5078" y="2315"/>
                      <a:pt x="5794" y="1445"/>
                    </a:cubicBezTo>
                    <a:cubicBezTo>
                      <a:pt x="6139" y="1036"/>
                      <a:pt x="5960" y="320"/>
                      <a:pt x="5448" y="128"/>
                    </a:cubicBezTo>
                    <a:cubicBezTo>
                      <a:pt x="5201" y="40"/>
                      <a:pt x="4952" y="0"/>
                      <a:pt x="4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7" name="Google Shape;4527;p26"/>
              <p:cNvSpPr/>
              <p:nvPr/>
            </p:nvSpPr>
            <p:spPr>
              <a:xfrm rot="291202">
                <a:off x="2404643" y="586489"/>
                <a:ext cx="190742" cy="198198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4333" extrusionOk="0">
                    <a:moveTo>
                      <a:pt x="2838" y="1"/>
                    </a:moveTo>
                    <a:cubicBezTo>
                      <a:pt x="1975" y="1"/>
                      <a:pt x="1245" y="992"/>
                      <a:pt x="858" y="1682"/>
                    </a:cubicBezTo>
                    <a:cubicBezTo>
                      <a:pt x="628" y="2117"/>
                      <a:pt x="512" y="2667"/>
                      <a:pt x="359" y="3140"/>
                    </a:cubicBezTo>
                    <a:cubicBezTo>
                      <a:pt x="244" y="3485"/>
                      <a:pt x="1" y="3907"/>
                      <a:pt x="39" y="4278"/>
                    </a:cubicBezTo>
                    <a:cubicBezTo>
                      <a:pt x="39" y="4310"/>
                      <a:pt x="65" y="4333"/>
                      <a:pt x="96" y="4333"/>
                    </a:cubicBezTo>
                    <a:cubicBezTo>
                      <a:pt x="102" y="4333"/>
                      <a:pt x="109" y="4332"/>
                      <a:pt x="116" y="4329"/>
                    </a:cubicBezTo>
                    <a:cubicBezTo>
                      <a:pt x="692" y="4253"/>
                      <a:pt x="1293" y="3498"/>
                      <a:pt x="1766" y="3179"/>
                    </a:cubicBezTo>
                    <a:cubicBezTo>
                      <a:pt x="2431" y="2705"/>
                      <a:pt x="3684" y="2283"/>
                      <a:pt x="3965" y="1478"/>
                    </a:cubicBezTo>
                    <a:cubicBezTo>
                      <a:pt x="4170" y="915"/>
                      <a:pt x="3940" y="442"/>
                      <a:pt x="3428" y="161"/>
                    </a:cubicBezTo>
                    <a:cubicBezTo>
                      <a:pt x="3226" y="49"/>
                      <a:pt x="3029" y="1"/>
                      <a:pt x="28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8" name="Google Shape;4528;p26"/>
              <p:cNvSpPr/>
              <p:nvPr/>
            </p:nvSpPr>
            <p:spPr>
              <a:xfrm rot="291202">
                <a:off x="2378446" y="504243"/>
                <a:ext cx="118196" cy="271659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5939" extrusionOk="0">
                    <a:moveTo>
                      <a:pt x="1640" y="0"/>
                    </a:moveTo>
                    <a:cubicBezTo>
                      <a:pt x="1480" y="0"/>
                      <a:pt x="1312" y="61"/>
                      <a:pt x="1152" y="203"/>
                    </a:cubicBezTo>
                    <a:cubicBezTo>
                      <a:pt x="346" y="893"/>
                      <a:pt x="90" y="2006"/>
                      <a:pt x="39" y="3029"/>
                    </a:cubicBezTo>
                    <a:cubicBezTo>
                      <a:pt x="1" y="3962"/>
                      <a:pt x="1" y="5101"/>
                      <a:pt x="602" y="5881"/>
                    </a:cubicBezTo>
                    <a:cubicBezTo>
                      <a:pt x="627" y="5919"/>
                      <a:pt x="666" y="5938"/>
                      <a:pt x="704" y="5938"/>
                    </a:cubicBezTo>
                    <a:cubicBezTo>
                      <a:pt x="742" y="5938"/>
                      <a:pt x="781" y="5919"/>
                      <a:pt x="806" y="5881"/>
                    </a:cubicBezTo>
                    <a:lnTo>
                      <a:pt x="819" y="5881"/>
                    </a:lnTo>
                    <a:cubicBezTo>
                      <a:pt x="1241" y="5241"/>
                      <a:pt x="1292" y="4461"/>
                      <a:pt x="1459" y="3732"/>
                    </a:cubicBezTo>
                    <a:cubicBezTo>
                      <a:pt x="1650" y="2824"/>
                      <a:pt x="2136" y="2044"/>
                      <a:pt x="2418" y="1175"/>
                    </a:cubicBezTo>
                    <a:cubicBezTo>
                      <a:pt x="2584" y="628"/>
                      <a:pt x="2154" y="0"/>
                      <a:pt x="16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9" name="Google Shape;4529;p26"/>
              <p:cNvSpPr/>
              <p:nvPr/>
            </p:nvSpPr>
            <p:spPr>
              <a:xfrm rot="291202">
                <a:off x="2328959" y="451115"/>
                <a:ext cx="113896" cy="32691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7147" extrusionOk="0">
                    <a:moveTo>
                      <a:pt x="1265" y="1"/>
                    </a:moveTo>
                    <a:cubicBezTo>
                      <a:pt x="1261" y="1"/>
                      <a:pt x="1258" y="1"/>
                      <a:pt x="1254" y="1"/>
                    </a:cubicBezTo>
                    <a:cubicBezTo>
                      <a:pt x="1" y="14"/>
                      <a:pt x="116" y="2789"/>
                      <a:pt x="180" y="3530"/>
                    </a:cubicBezTo>
                    <a:cubicBezTo>
                      <a:pt x="269" y="4771"/>
                      <a:pt x="908" y="6369"/>
                      <a:pt x="1931" y="7124"/>
                    </a:cubicBezTo>
                    <a:cubicBezTo>
                      <a:pt x="1954" y="7139"/>
                      <a:pt x="1981" y="7146"/>
                      <a:pt x="2007" y="7146"/>
                    </a:cubicBezTo>
                    <a:cubicBezTo>
                      <a:pt x="2068" y="7146"/>
                      <a:pt x="2127" y="7106"/>
                      <a:pt x="2136" y="7034"/>
                    </a:cubicBezTo>
                    <a:cubicBezTo>
                      <a:pt x="2264" y="5640"/>
                      <a:pt x="1893" y="4157"/>
                      <a:pt x="1842" y="2750"/>
                    </a:cubicBezTo>
                    <a:cubicBezTo>
                      <a:pt x="1816" y="2036"/>
                      <a:pt x="2490" y="1"/>
                      <a:pt x="12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0" name="Google Shape;4530;p26"/>
              <p:cNvSpPr/>
              <p:nvPr/>
            </p:nvSpPr>
            <p:spPr>
              <a:xfrm rot="291202">
                <a:off x="1934248" y="1559606"/>
                <a:ext cx="182234" cy="304455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6656" extrusionOk="0">
                    <a:moveTo>
                      <a:pt x="3899" y="1"/>
                    </a:moveTo>
                    <a:cubicBezTo>
                      <a:pt x="3891" y="1"/>
                      <a:pt x="3882" y="2"/>
                      <a:pt x="3874" y="6"/>
                    </a:cubicBezTo>
                    <a:cubicBezTo>
                      <a:pt x="1611" y="1477"/>
                      <a:pt x="869" y="4098"/>
                      <a:pt x="38" y="6515"/>
                    </a:cubicBezTo>
                    <a:cubicBezTo>
                      <a:pt x="1" y="6599"/>
                      <a:pt x="72" y="6656"/>
                      <a:pt x="143" y="6656"/>
                    </a:cubicBezTo>
                    <a:cubicBezTo>
                      <a:pt x="170" y="6656"/>
                      <a:pt x="196" y="6648"/>
                      <a:pt x="217" y="6630"/>
                    </a:cubicBezTo>
                    <a:cubicBezTo>
                      <a:pt x="2340" y="4994"/>
                      <a:pt x="2442" y="2129"/>
                      <a:pt x="3951" y="83"/>
                    </a:cubicBezTo>
                    <a:cubicBezTo>
                      <a:pt x="3983" y="51"/>
                      <a:pt x="3943" y="1"/>
                      <a:pt x="38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1" name="Google Shape;4531;p26"/>
              <p:cNvSpPr/>
              <p:nvPr/>
            </p:nvSpPr>
            <p:spPr>
              <a:xfrm rot="291202">
                <a:off x="1911634" y="1256764"/>
                <a:ext cx="118379" cy="374897"/>
              </a:xfrm>
              <a:custGeom>
                <a:avLst/>
                <a:gdLst/>
                <a:ahLst/>
                <a:cxnLst/>
                <a:rect l="l" t="t" r="r" b="b"/>
                <a:pathLst>
                  <a:path w="2588" h="8196" extrusionOk="0">
                    <a:moveTo>
                      <a:pt x="2486" y="0"/>
                    </a:moveTo>
                    <a:cubicBezTo>
                      <a:pt x="2463" y="0"/>
                      <a:pt x="2442" y="11"/>
                      <a:pt x="2430" y="35"/>
                    </a:cubicBezTo>
                    <a:cubicBezTo>
                      <a:pt x="1701" y="1467"/>
                      <a:pt x="1445" y="3066"/>
                      <a:pt x="895" y="4562"/>
                    </a:cubicBezTo>
                    <a:cubicBezTo>
                      <a:pt x="512" y="5636"/>
                      <a:pt x="0" y="7043"/>
                      <a:pt x="486" y="8155"/>
                    </a:cubicBezTo>
                    <a:cubicBezTo>
                      <a:pt x="503" y="8183"/>
                      <a:pt x="529" y="8196"/>
                      <a:pt x="555" y="8196"/>
                    </a:cubicBezTo>
                    <a:cubicBezTo>
                      <a:pt x="590" y="8196"/>
                      <a:pt x="625" y="8173"/>
                      <a:pt x="639" y="8129"/>
                    </a:cubicBezTo>
                    <a:lnTo>
                      <a:pt x="639" y="8142"/>
                    </a:lnTo>
                    <a:cubicBezTo>
                      <a:pt x="1010" y="6902"/>
                      <a:pt x="1650" y="5802"/>
                      <a:pt x="2059" y="4575"/>
                    </a:cubicBezTo>
                    <a:cubicBezTo>
                      <a:pt x="2545" y="3155"/>
                      <a:pt x="2187" y="1569"/>
                      <a:pt x="2570" y="99"/>
                    </a:cubicBezTo>
                    <a:cubicBezTo>
                      <a:pt x="2588" y="47"/>
                      <a:pt x="2534" y="0"/>
                      <a:pt x="24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2" name="Google Shape;4532;p26"/>
              <p:cNvSpPr/>
              <p:nvPr/>
            </p:nvSpPr>
            <p:spPr>
              <a:xfrm rot="291202">
                <a:off x="1642464" y="1402732"/>
                <a:ext cx="290687" cy="276965"/>
              </a:xfrm>
              <a:custGeom>
                <a:avLst/>
                <a:gdLst/>
                <a:ahLst/>
                <a:cxnLst/>
                <a:rect l="l" t="t" r="r" b="b"/>
                <a:pathLst>
                  <a:path w="6355" h="6055" extrusionOk="0">
                    <a:moveTo>
                      <a:pt x="235" y="1"/>
                    </a:moveTo>
                    <a:cubicBezTo>
                      <a:pt x="76" y="1"/>
                      <a:pt x="1" y="244"/>
                      <a:pt x="180" y="311"/>
                    </a:cubicBezTo>
                    <a:cubicBezTo>
                      <a:pt x="1458" y="1257"/>
                      <a:pt x="2111" y="2408"/>
                      <a:pt x="3095" y="3610"/>
                    </a:cubicBezTo>
                    <a:cubicBezTo>
                      <a:pt x="3939" y="4684"/>
                      <a:pt x="5039" y="5515"/>
                      <a:pt x="6292" y="6052"/>
                    </a:cubicBezTo>
                    <a:cubicBezTo>
                      <a:pt x="6297" y="6054"/>
                      <a:pt x="6302" y="6055"/>
                      <a:pt x="6307" y="6055"/>
                    </a:cubicBezTo>
                    <a:cubicBezTo>
                      <a:pt x="6337" y="6055"/>
                      <a:pt x="6354" y="6023"/>
                      <a:pt x="6343" y="6001"/>
                    </a:cubicBezTo>
                    <a:cubicBezTo>
                      <a:pt x="4783" y="3572"/>
                      <a:pt x="3325" y="758"/>
                      <a:pt x="308" y="17"/>
                    </a:cubicBezTo>
                    <a:cubicBezTo>
                      <a:pt x="282" y="6"/>
                      <a:pt x="257" y="1"/>
                      <a:pt x="2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3" name="Google Shape;4533;p26"/>
              <p:cNvSpPr/>
              <p:nvPr/>
            </p:nvSpPr>
            <p:spPr>
              <a:xfrm rot="291202">
                <a:off x="1668133" y="1640514"/>
                <a:ext cx="254963" cy="313421"/>
              </a:xfrm>
              <a:custGeom>
                <a:avLst/>
                <a:gdLst/>
                <a:ahLst/>
                <a:cxnLst/>
                <a:rect l="l" t="t" r="r" b="b"/>
                <a:pathLst>
                  <a:path w="5574" h="6852" extrusionOk="0">
                    <a:moveTo>
                      <a:pt x="97" y="0"/>
                    </a:moveTo>
                    <a:cubicBezTo>
                      <a:pt x="40" y="0"/>
                      <a:pt x="0" y="83"/>
                      <a:pt x="41" y="134"/>
                    </a:cubicBezTo>
                    <a:cubicBezTo>
                      <a:pt x="1217" y="1336"/>
                      <a:pt x="2087" y="2691"/>
                      <a:pt x="2854" y="4175"/>
                    </a:cubicBezTo>
                    <a:cubicBezTo>
                      <a:pt x="3493" y="5415"/>
                      <a:pt x="4184" y="6285"/>
                      <a:pt x="5501" y="6847"/>
                    </a:cubicBezTo>
                    <a:cubicBezTo>
                      <a:pt x="5507" y="6851"/>
                      <a:pt x="5513" y="6852"/>
                      <a:pt x="5519" y="6852"/>
                    </a:cubicBezTo>
                    <a:cubicBezTo>
                      <a:pt x="5558" y="6852"/>
                      <a:pt x="5573" y="6780"/>
                      <a:pt x="5539" y="6758"/>
                    </a:cubicBezTo>
                    <a:cubicBezTo>
                      <a:pt x="4210" y="5812"/>
                      <a:pt x="4005" y="3893"/>
                      <a:pt x="3007" y="2640"/>
                    </a:cubicBezTo>
                    <a:cubicBezTo>
                      <a:pt x="2189" y="1630"/>
                      <a:pt x="1217" y="748"/>
                      <a:pt x="143" y="19"/>
                    </a:cubicBezTo>
                    <a:cubicBezTo>
                      <a:pt x="127" y="6"/>
                      <a:pt x="112" y="0"/>
                      <a:pt x="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4" name="Google Shape;4534;p26"/>
              <p:cNvSpPr/>
              <p:nvPr/>
            </p:nvSpPr>
            <p:spPr>
              <a:xfrm rot="291202">
                <a:off x="1887614" y="1870165"/>
                <a:ext cx="201720" cy="290779"/>
              </a:xfrm>
              <a:custGeom>
                <a:avLst/>
                <a:gdLst/>
                <a:ahLst/>
                <a:cxnLst/>
                <a:rect l="l" t="t" r="r" b="b"/>
                <a:pathLst>
                  <a:path w="4410" h="6357" extrusionOk="0">
                    <a:moveTo>
                      <a:pt x="4270" y="0"/>
                    </a:moveTo>
                    <a:cubicBezTo>
                      <a:pt x="4252" y="0"/>
                      <a:pt x="4233" y="4"/>
                      <a:pt x="4214" y="14"/>
                    </a:cubicBezTo>
                    <a:cubicBezTo>
                      <a:pt x="3242" y="525"/>
                      <a:pt x="2475" y="1356"/>
                      <a:pt x="2040" y="2367"/>
                    </a:cubicBezTo>
                    <a:cubicBezTo>
                      <a:pt x="1427" y="3658"/>
                      <a:pt x="979" y="5090"/>
                      <a:pt x="46" y="6203"/>
                    </a:cubicBezTo>
                    <a:cubicBezTo>
                      <a:pt x="1" y="6248"/>
                      <a:pt x="24" y="6351"/>
                      <a:pt x="99" y="6351"/>
                    </a:cubicBezTo>
                    <a:cubicBezTo>
                      <a:pt x="110" y="6351"/>
                      <a:pt x="122" y="6348"/>
                      <a:pt x="135" y="6344"/>
                    </a:cubicBezTo>
                    <a:lnTo>
                      <a:pt x="135" y="6356"/>
                    </a:lnTo>
                    <a:cubicBezTo>
                      <a:pt x="2820" y="5384"/>
                      <a:pt x="3115" y="2328"/>
                      <a:pt x="4368" y="154"/>
                    </a:cubicBezTo>
                    <a:cubicBezTo>
                      <a:pt x="4409" y="81"/>
                      <a:pt x="4349" y="0"/>
                      <a:pt x="42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5" name="Google Shape;4535;p26"/>
              <p:cNvSpPr/>
              <p:nvPr/>
            </p:nvSpPr>
            <p:spPr>
              <a:xfrm rot="291202">
                <a:off x="1604020" y="1883258"/>
                <a:ext cx="277148" cy="2621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5732" extrusionOk="0">
                    <a:moveTo>
                      <a:pt x="106" y="1"/>
                    </a:moveTo>
                    <a:cubicBezTo>
                      <a:pt x="41" y="1"/>
                      <a:pt x="0" y="80"/>
                      <a:pt x="52" y="142"/>
                    </a:cubicBezTo>
                    <a:cubicBezTo>
                      <a:pt x="909" y="1293"/>
                      <a:pt x="1331" y="2406"/>
                      <a:pt x="2533" y="3288"/>
                    </a:cubicBezTo>
                    <a:cubicBezTo>
                      <a:pt x="3032" y="3659"/>
                      <a:pt x="3543" y="4042"/>
                      <a:pt x="4055" y="4413"/>
                    </a:cubicBezTo>
                    <a:cubicBezTo>
                      <a:pt x="4656" y="4848"/>
                      <a:pt x="5436" y="5129"/>
                      <a:pt x="5922" y="5705"/>
                    </a:cubicBezTo>
                    <a:cubicBezTo>
                      <a:pt x="5937" y="5724"/>
                      <a:pt x="5955" y="5731"/>
                      <a:pt x="5973" y="5731"/>
                    </a:cubicBezTo>
                    <a:cubicBezTo>
                      <a:pt x="6016" y="5731"/>
                      <a:pt x="6059" y="5686"/>
                      <a:pt x="6050" y="5641"/>
                    </a:cubicBezTo>
                    <a:cubicBezTo>
                      <a:pt x="5807" y="4401"/>
                      <a:pt x="5039" y="3838"/>
                      <a:pt x="4080" y="3109"/>
                    </a:cubicBezTo>
                    <a:cubicBezTo>
                      <a:pt x="3339" y="2559"/>
                      <a:pt x="2571" y="2048"/>
                      <a:pt x="1868" y="1472"/>
                    </a:cubicBezTo>
                    <a:cubicBezTo>
                      <a:pt x="1267" y="986"/>
                      <a:pt x="832" y="411"/>
                      <a:pt x="154" y="14"/>
                    </a:cubicBezTo>
                    <a:cubicBezTo>
                      <a:pt x="138" y="5"/>
                      <a:pt x="121" y="1"/>
                      <a:pt x="1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6" name="Google Shape;4536;p26"/>
              <p:cNvSpPr/>
              <p:nvPr/>
            </p:nvSpPr>
            <p:spPr>
              <a:xfrm rot="291202">
                <a:off x="1683986" y="2101003"/>
                <a:ext cx="157625" cy="212103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4637" extrusionOk="0">
                    <a:moveTo>
                      <a:pt x="84" y="1"/>
                    </a:moveTo>
                    <a:cubicBezTo>
                      <a:pt x="37" y="1"/>
                      <a:pt x="0" y="54"/>
                      <a:pt x="21" y="114"/>
                    </a:cubicBezTo>
                    <a:cubicBezTo>
                      <a:pt x="507" y="984"/>
                      <a:pt x="1057" y="1828"/>
                      <a:pt x="1581" y="2685"/>
                    </a:cubicBezTo>
                    <a:cubicBezTo>
                      <a:pt x="2080" y="3516"/>
                      <a:pt x="2438" y="4181"/>
                      <a:pt x="3333" y="4628"/>
                    </a:cubicBezTo>
                    <a:cubicBezTo>
                      <a:pt x="3344" y="4634"/>
                      <a:pt x="3355" y="4636"/>
                      <a:pt x="3366" y="4636"/>
                    </a:cubicBezTo>
                    <a:cubicBezTo>
                      <a:pt x="3408" y="4636"/>
                      <a:pt x="3445" y="4602"/>
                      <a:pt x="3435" y="4552"/>
                    </a:cubicBezTo>
                    <a:cubicBezTo>
                      <a:pt x="3141" y="3657"/>
                      <a:pt x="3077" y="2813"/>
                      <a:pt x="2489" y="2033"/>
                    </a:cubicBezTo>
                    <a:cubicBezTo>
                      <a:pt x="1849" y="1214"/>
                      <a:pt x="1005" y="549"/>
                      <a:pt x="123" y="12"/>
                    </a:cubicBezTo>
                    <a:cubicBezTo>
                      <a:pt x="110" y="4"/>
                      <a:pt x="97" y="1"/>
                      <a:pt x="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7" name="Google Shape;4537;p26"/>
              <p:cNvSpPr/>
              <p:nvPr/>
            </p:nvSpPr>
            <p:spPr>
              <a:xfrm rot="291202">
                <a:off x="1796404" y="2359221"/>
                <a:ext cx="207712" cy="182417"/>
              </a:xfrm>
              <a:custGeom>
                <a:avLst/>
                <a:gdLst/>
                <a:ahLst/>
                <a:cxnLst/>
                <a:rect l="l" t="t" r="r" b="b"/>
                <a:pathLst>
                  <a:path w="4541" h="3988" extrusionOk="0">
                    <a:moveTo>
                      <a:pt x="4441" y="0"/>
                    </a:moveTo>
                    <a:cubicBezTo>
                      <a:pt x="4422" y="0"/>
                      <a:pt x="4404" y="7"/>
                      <a:pt x="4387" y="24"/>
                    </a:cubicBezTo>
                    <a:cubicBezTo>
                      <a:pt x="3569" y="765"/>
                      <a:pt x="2546" y="1047"/>
                      <a:pt x="1702" y="1750"/>
                    </a:cubicBezTo>
                    <a:cubicBezTo>
                      <a:pt x="973" y="2364"/>
                      <a:pt x="551" y="3144"/>
                      <a:pt x="14" y="3911"/>
                    </a:cubicBezTo>
                    <a:cubicBezTo>
                      <a:pt x="1" y="3949"/>
                      <a:pt x="26" y="3988"/>
                      <a:pt x="65" y="3988"/>
                    </a:cubicBezTo>
                    <a:cubicBezTo>
                      <a:pt x="2111" y="3515"/>
                      <a:pt x="3543" y="1878"/>
                      <a:pt x="4502" y="126"/>
                    </a:cubicBezTo>
                    <a:cubicBezTo>
                      <a:pt x="4540" y="60"/>
                      <a:pt x="4493" y="0"/>
                      <a:pt x="44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8" name="Google Shape;4538;p26"/>
              <p:cNvSpPr/>
              <p:nvPr/>
            </p:nvSpPr>
            <p:spPr>
              <a:xfrm rot="291202">
                <a:off x="1690794" y="2348014"/>
                <a:ext cx="124920" cy="12414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14" extrusionOk="0">
                    <a:moveTo>
                      <a:pt x="210" y="1"/>
                    </a:moveTo>
                    <a:cubicBezTo>
                      <a:pt x="100" y="1"/>
                      <a:pt x="1" y="141"/>
                      <a:pt x="97" y="237"/>
                    </a:cubicBezTo>
                    <a:cubicBezTo>
                      <a:pt x="621" y="723"/>
                      <a:pt x="941" y="1336"/>
                      <a:pt x="1324" y="1937"/>
                    </a:cubicBezTo>
                    <a:cubicBezTo>
                      <a:pt x="1593" y="2347"/>
                      <a:pt x="2053" y="2487"/>
                      <a:pt x="2462" y="2705"/>
                    </a:cubicBezTo>
                    <a:cubicBezTo>
                      <a:pt x="2481" y="2710"/>
                      <a:pt x="2500" y="2713"/>
                      <a:pt x="2517" y="2713"/>
                    </a:cubicBezTo>
                    <a:cubicBezTo>
                      <a:pt x="2652" y="2713"/>
                      <a:pt x="2731" y="2551"/>
                      <a:pt x="2629" y="2449"/>
                    </a:cubicBezTo>
                    <a:cubicBezTo>
                      <a:pt x="2232" y="2142"/>
                      <a:pt x="2002" y="1567"/>
                      <a:pt x="1644" y="1196"/>
                    </a:cubicBezTo>
                    <a:cubicBezTo>
                      <a:pt x="1248" y="735"/>
                      <a:pt x="787" y="339"/>
                      <a:pt x="276" y="19"/>
                    </a:cubicBezTo>
                    <a:cubicBezTo>
                      <a:pt x="254" y="6"/>
                      <a:pt x="232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9" name="Google Shape;4539;p26"/>
              <p:cNvSpPr/>
              <p:nvPr/>
            </p:nvSpPr>
            <p:spPr>
              <a:xfrm rot="291202">
                <a:off x="1809587" y="2596613"/>
                <a:ext cx="177706" cy="226375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4949" extrusionOk="0">
                    <a:moveTo>
                      <a:pt x="3779" y="0"/>
                    </a:moveTo>
                    <a:cubicBezTo>
                      <a:pt x="3759" y="0"/>
                      <a:pt x="3739" y="9"/>
                      <a:pt x="3721" y="30"/>
                    </a:cubicBezTo>
                    <a:cubicBezTo>
                      <a:pt x="2430" y="1654"/>
                      <a:pt x="652" y="2805"/>
                      <a:pt x="0" y="4889"/>
                    </a:cubicBezTo>
                    <a:cubicBezTo>
                      <a:pt x="0" y="4919"/>
                      <a:pt x="23" y="4948"/>
                      <a:pt x="51" y="4948"/>
                    </a:cubicBezTo>
                    <a:cubicBezTo>
                      <a:pt x="60" y="4948"/>
                      <a:pt x="68" y="4946"/>
                      <a:pt x="77" y="4940"/>
                    </a:cubicBezTo>
                    <a:cubicBezTo>
                      <a:pt x="2008" y="3815"/>
                      <a:pt x="3414" y="2344"/>
                      <a:pt x="3875" y="119"/>
                    </a:cubicBezTo>
                    <a:cubicBezTo>
                      <a:pt x="3884" y="63"/>
                      <a:pt x="3832" y="0"/>
                      <a:pt x="37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0" name="Google Shape;4540;p26"/>
              <p:cNvSpPr/>
              <p:nvPr/>
            </p:nvSpPr>
            <p:spPr>
              <a:xfrm rot="291202">
                <a:off x="1608075" y="2464248"/>
                <a:ext cx="176928" cy="198793"/>
              </a:xfrm>
              <a:custGeom>
                <a:avLst/>
                <a:gdLst/>
                <a:ahLst/>
                <a:cxnLst/>
                <a:rect l="l" t="t" r="r" b="b"/>
                <a:pathLst>
                  <a:path w="3868" h="4346" extrusionOk="0">
                    <a:moveTo>
                      <a:pt x="158" y="1"/>
                    </a:moveTo>
                    <a:cubicBezTo>
                      <a:pt x="55" y="1"/>
                      <a:pt x="1" y="131"/>
                      <a:pt x="69" y="211"/>
                    </a:cubicBezTo>
                    <a:cubicBezTo>
                      <a:pt x="1323" y="1528"/>
                      <a:pt x="1860" y="3843"/>
                      <a:pt x="3842" y="4342"/>
                    </a:cubicBezTo>
                    <a:cubicBezTo>
                      <a:pt x="3844" y="4344"/>
                      <a:pt x="3847" y="4345"/>
                      <a:pt x="3849" y="4345"/>
                    </a:cubicBezTo>
                    <a:cubicBezTo>
                      <a:pt x="3859" y="4345"/>
                      <a:pt x="3867" y="4326"/>
                      <a:pt x="3867" y="4316"/>
                    </a:cubicBezTo>
                    <a:cubicBezTo>
                      <a:pt x="3228" y="2500"/>
                      <a:pt x="2077" y="697"/>
                      <a:pt x="197" y="7"/>
                    </a:cubicBezTo>
                    <a:cubicBezTo>
                      <a:pt x="184" y="3"/>
                      <a:pt x="170" y="1"/>
                      <a:pt x="1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1" name="Google Shape;4541;p26"/>
              <p:cNvSpPr/>
              <p:nvPr/>
            </p:nvSpPr>
            <p:spPr>
              <a:xfrm rot="291202">
                <a:off x="1702266" y="2791656"/>
                <a:ext cx="118333" cy="104062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2275" extrusionOk="0">
                    <a:moveTo>
                      <a:pt x="119" y="1"/>
                    </a:moveTo>
                    <a:cubicBezTo>
                      <a:pt x="61" y="1"/>
                      <a:pt x="0" y="63"/>
                      <a:pt x="42" y="126"/>
                    </a:cubicBezTo>
                    <a:cubicBezTo>
                      <a:pt x="375" y="599"/>
                      <a:pt x="579" y="1200"/>
                      <a:pt x="976" y="1635"/>
                    </a:cubicBezTo>
                    <a:cubicBezTo>
                      <a:pt x="1167" y="1878"/>
                      <a:pt x="1398" y="2070"/>
                      <a:pt x="1653" y="2223"/>
                    </a:cubicBezTo>
                    <a:cubicBezTo>
                      <a:pt x="1729" y="2261"/>
                      <a:pt x="1809" y="2274"/>
                      <a:pt x="1893" y="2274"/>
                    </a:cubicBezTo>
                    <a:cubicBezTo>
                      <a:pt x="2094" y="2274"/>
                      <a:pt x="2312" y="2198"/>
                      <a:pt x="2510" y="2198"/>
                    </a:cubicBezTo>
                    <a:cubicBezTo>
                      <a:pt x="2574" y="2185"/>
                      <a:pt x="2587" y="2083"/>
                      <a:pt x="2523" y="2057"/>
                    </a:cubicBezTo>
                    <a:cubicBezTo>
                      <a:pt x="2306" y="1993"/>
                      <a:pt x="2152" y="1571"/>
                      <a:pt x="1960" y="1430"/>
                    </a:cubicBezTo>
                    <a:cubicBezTo>
                      <a:pt x="1756" y="1290"/>
                      <a:pt x="1551" y="1085"/>
                      <a:pt x="1334" y="919"/>
                    </a:cubicBezTo>
                    <a:cubicBezTo>
                      <a:pt x="937" y="625"/>
                      <a:pt x="566" y="280"/>
                      <a:pt x="157" y="11"/>
                    </a:cubicBezTo>
                    <a:cubicBezTo>
                      <a:pt x="146" y="4"/>
                      <a:pt x="133" y="1"/>
                      <a:pt x="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2" name="Google Shape;4542;p26"/>
              <p:cNvSpPr/>
              <p:nvPr/>
            </p:nvSpPr>
            <p:spPr>
              <a:xfrm rot="291202">
                <a:off x="1685103" y="1222263"/>
                <a:ext cx="273717" cy="1821244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39816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4498" y="5453"/>
                      <a:pt x="5061" y="12435"/>
                      <a:pt x="4217" y="19187"/>
                    </a:cubicBezTo>
                    <a:cubicBezTo>
                      <a:pt x="3744" y="22920"/>
                      <a:pt x="2887" y="26590"/>
                      <a:pt x="2849" y="30376"/>
                    </a:cubicBezTo>
                    <a:cubicBezTo>
                      <a:pt x="2810" y="33649"/>
                      <a:pt x="3897" y="36936"/>
                      <a:pt x="5560" y="39723"/>
                    </a:cubicBezTo>
                    <a:cubicBezTo>
                      <a:pt x="5600" y="39788"/>
                      <a:pt x="5662" y="39816"/>
                      <a:pt x="5723" y="39816"/>
                    </a:cubicBezTo>
                    <a:cubicBezTo>
                      <a:pt x="5854" y="39816"/>
                      <a:pt x="5983" y="39688"/>
                      <a:pt x="5905" y="39531"/>
                    </a:cubicBezTo>
                    <a:cubicBezTo>
                      <a:pt x="4179" y="36040"/>
                      <a:pt x="3143" y="32677"/>
                      <a:pt x="3335" y="28752"/>
                    </a:cubicBezTo>
                    <a:cubicBezTo>
                      <a:pt x="3526" y="24954"/>
                      <a:pt x="4434" y="21233"/>
                      <a:pt x="4767" y="17447"/>
                    </a:cubicBezTo>
                    <a:cubicBezTo>
                      <a:pt x="5304" y="11182"/>
                      <a:pt x="4294" y="4852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543" name="Google Shape;4543;p26"/>
            <p:cNvGrpSpPr/>
            <p:nvPr/>
          </p:nvGrpSpPr>
          <p:grpSpPr>
            <a:xfrm rot="-9647328">
              <a:off x="6598662" y="1178901"/>
              <a:ext cx="1197804" cy="1825010"/>
              <a:chOff x="1793113" y="3263557"/>
              <a:chExt cx="1024270" cy="1560608"/>
            </a:xfrm>
          </p:grpSpPr>
          <p:sp>
            <p:nvSpPr>
              <p:cNvPr id="4544" name="Google Shape;4544;p26"/>
              <p:cNvSpPr/>
              <p:nvPr/>
            </p:nvSpPr>
            <p:spPr>
              <a:xfrm>
                <a:off x="2123537" y="3572723"/>
                <a:ext cx="693846" cy="1251442"/>
              </a:xfrm>
              <a:custGeom>
                <a:avLst/>
                <a:gdLst/>
                <a:ahLst/>
                <a:cxnLst/>
                <a:rect l="l" t="t" r="r" b="b"/>
                <a:pathLst>
                  <a:path w="16026" h="28905" extrusionOk="0">
                    <a:moveTo>
                      <a:pt x="2429" y="1"/>
                    </a:moveTo>
                    <a:cubicBezTo>
                      <a:pt x="2422" y="1"/>
                      <a:pt x="2417" y="4"/>
                      <a:pt x="2417" y="12"/>
                    </a:cubicBezTo>
                    <a:cubicBezTo>
                      <a:pt x="1023" y="3298"/>
                      <a:pt x="0" y="6904"/>
                      <a:pt x="256" y="10523"/>
                    </a:cubicBezTo>
                    <a:cubicBezTo>
                      <a:pt x="525" y="14168"/>
                      <a:pt x="2034" y="17416"/>
                      <a:pt x="4323" y="20242"/>
                    </a:cubicBezTo>
                    <a:cubicBezTo>
                      <a:pt x="7251" y="23860"/>
                      <a:pt x="11433" y="27249"/>
                      <a:pt x="15857" y="28899"/>
                    </a:cubicBezTo>
                    <a:cubicBezTo>
                      <a:pt x="15869" y="28903"/>
                      <a:pt x="15880" y="28904"/>
                      <a:pt x="15890" y="28904"/>
                    </a:cubicBezTo>
                    <a:cubicBezTo>
                      <a:pt x="15983" y="28904"/>
                      <a:pt x="16026" y="28766"/>
                      <a:pt x="15934" y="28720"/>
                    </a:cubicBezTo>
                    <a:cubicBezTo>
                      <a:pt x="14476" y="27825"/>
                      <a:pt x="12916" y="27160"/>
                      <a:pt x="11484" y="26226"/>
                    </a:cubicBezTo>
                    <a:cubicBezTo>
                      <a:pt x="9080" y="24666"/>
                      <a:pt x="6829" y="22812"/>
                      <a:pt x="4988" y="20600"/>
                    </a:cubicBezTo>
                    <a:cubicBezTo>
                      <a:pt x="2507" y="17595"/>
                      <a:pt x="627" y="14078"/>
                      <a:pt x="512" y="10101"/>
                    </a:cubicBezTo>
                    <a:cubicBezTo>
                      <a:pt x="410" y="6636"/>
                      <a:pt x="1215" y="3234"/>
                      <a:pt x="2468" y="25"/>
                    </a:cubicBezTo>
                    <a:lnTo>
                      <a:pt x="2456" y="25"/>
                    </a:lnTo>
                    <a:cubicBezTo>
                      <a:pt x="2465" y="16"/>
                      <a:pt x="2443" y="1"/>
                      <a:pt x="2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5" name="Google Shape;4545;p26"/>
              <p:cNvSpPr/>
              <p:nvPr/>
            </p:nvSpPr>
            <p:spPr>
              <a:xfrm>
                <a:off x="1972612" y="3794044"/>
                <a:ext cx="219203" cy="436760"/>
              </a:xfrm>
              <a:custGeom>
                <a:avLst/>
                <a:gdLst/>
                <a:ahLst/>
                <a:cxnLst/>
                <a:rect l="l" t="t" r="r" b="b"/>
                <a:pathLst>
                  <a:path w="5063" h="10088" extrusionOk="0">
                    <a:moveTo>
                      <a:pt x="25" y="1"/>
                    </a:moveTo>
                    <a:cubicBezTo>
                      <a:pt x="12" y="1"/>
                      <a:pt x="0" y="12"/>
                      <a:pt x="8" y="28"/>
                    </a:cubicBezTo>
                    <a:cubicBezTo>
                      <a:pt x="622" y="1818"/>
                      <a:pt x="1338" y="3557"/>
                      <a:pt x="2157" y="5258"/>
                    </a:cubicBezTo>
                    <a:cubicBezTo>
                      <a:pt x="2949" y="6882"/>
                      <a:pt x="3781" y="8570"/>
                      <a:pt x="4842" y="10040"/>
                    </a:cubicBezTo>
                    <a:cubicBezTo>
                      <a:pt x="4861" y="10074"/>
                      <a:pt x="4889" y="10088"/>
                      <a:pt x="4918" y="10088"/>
                    </a:cubicBezTo>
                    <a:cubicBezTo>
                      <a:pt x="4989" y="10088"/>
                      <a:pt x="5062" y="10007"/>
                      <a:pt x="5008" y="9925"/>
                    </a:cubicBezTo>
                    <a:cubicBezTo>
                      <a:pt x="4113" y="8340"/>
                      <a:pt x="3128" y="6818"/>
                      <a:pt x="2323" y="5181"/>
                    </a:cubicBezTo>
                    <a:cubicBezTo>
                      <a:pt x="1492" y="3480"/>
                      <a:pt x="724" y="1780"/>
                      <a:pt x="47" y="15"/>
                    </a:cubicBezTo>
                    <a:cubicBezTo>
                      <a:pt x="42" y="5"/>
                      <a:pt x="33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6" name="Google Shape;4546;p26"/>
              <p:cNvSpPr/>
              <p:nvPr/>
            </p:nvSpPr>
            <p:spPr>
              <a:xfrm>
                <a:off x="1938626" y="4058184"/>
                <a:ext cx="314928" cy="309213"/>
              </a:xfrm>
              <a:custGeom>
                <a:avLst/>
                <a:gdLst/>
                <a:ahLst/>
                <a:cxnLst/>
                <a:rect l="l" t="t" r="r" b="b"/>
                <a:pathLst>
                  <a:path w="7274" h="7142" extrusionOk="0">
                    <a:moveTo>
                      <a:pt x="13" y="1"/>
                    </a:moveTo>
                    <a:cubicBezTo>
                      <a:pt x="0" y="1"/>
                      <a:pt x="0" y="13"/>
                      <a:pt x="0" y="13"/>
                    </a:cubicBezTo>
                    <a:cubicBezTo>
                      <a:pt x="1305" y="1113"/>
                      <a:pt x="2596" y="2200"/>
                      <a:pt x="3837" y="3377"/>
                    </a:cubicBezTo>
                    <a:cubicBezTo>
                      <a:pt x="5077" y="4540"/>
                      <a:pt x="6138" y="5832"/>
                      <a:pt x="7225" y="7136"/>
                    </a:cubicBezTo>
                    <a:cubicBezTo>
                      <a:pt x="7229" y="7140"/>
                      <a:pt x="7234" y="7141"/>
                      <a:pt x="7240" y="7141"/>
                    </a:cubicBezTo>
                    <a:cubicBezTo>
                      <a:pt x="7255" y="7141"/>
                      <a:pt x="7273" y="7129"/>
                      <a:pt x="7264" y="7111"/>
                    </a:cubicBezTo>
                    <a:cubicBezTo>
                      <a:pt x="6394" y="5666"/>
                      <a:pt x="5128" y="4412"/>
                      <a:pt x="3913" y="3274"/>
                    </a:cubicBezTo>
                    <a:cubicBezTo>
                      <a:pt x="2673" y="2111"/>
                      <a:pt x="1343" y="1049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7" name="Google Shape;4547;p26"/>
              <p:cNvSpPr/>
              <p:nvPr/>
            </p:nvSpPr>
            <p:spPr>
              <a:xfrm>
                <a:off x="2360488" y="4293230"/>
                <a:ext cx="94729" cy="297134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6863" extrusionOk="0">
                    <a:moveTo>
                      <a:pt x="19" y="1"/>
                    </a:moveTo>
                    <a:cubicBezTo>
                      <a:pt x="12" y="1"/>
                      <a:pt x="1" y="6"/>
                      <a:pt x="1" y="6"/>
                    </a:cubicBezTo>
                    <a:lnTo>
                      <a:pt x="13" y="6"/>
                    </a:lnTo>
                    <a:cubicBezTo>
                      <a:pt x="972" y="2167"/>
                      <a:pt x="2047" y="4405"/>
                      <a:pt x="2008" y="6809"/>
                    </a:cubicBezTo>
                    <a:cubicBezTo>
                      <a:pt x="2008" y="6846"/>
                      <a:pt x="2037" y="6862"/>
                      <a:pt x="2068" y="6862"/>
                    </a:cubicBezTo>
                    <a:cubicBezTo>
                      <a:pt x="2101" y="6862"/>
                      <a:pt x="2136" y="6843"/>
                      <a:pt x="2136" y="6809"/>
                    </a:cubicBezTo>
                    <a:cubicBezTo>
                      <a:pt x="2187" y="4341"/>
                      <a:pt x="1087" y="2155"/>
                      <a:pt x="26" y="6"/>
                    </a:cubicBezTo>
                    <a:cubicBezTo>
                      <a:pt x="26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8" name="Google Shape;4548;p26"/>
              <p:cNvSpPr/>
              <p:nvPr/>
            </p:nvSpPr>
            <p:spPr>
              <a:xfrm>
                <a:off x="2237574" y="4028441"/>
                <a:ext cx="23293" cy="3394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7840" extrusionOk="0">
                    <a:moveTo>
                      <a:pt x="423" y="0"/>
                    </a:moveTo>
                    <a:cubicBezTo>
                      <a:pt x="416" y="0"/>
                      <a:pt x="410" y="4"/>
                      <a:pt x="410" y="10"/>
                    </a:cubicBezTo>
                    <a:cubicBezTo>
                      <a:pt x="231" y="2580"/>
                      <a:pt x="1" y="5253"/>
                      <a:pt x="474" y="7810"/>
                    </a:cubicBezTo>
                    <a:cubicBezTo>
                      <a:pt x="480" y="7829"/>
                      <a:pt x="496" y="7839"/>
                      <a:pt x="511" y="7839"/>
                    </a:cubicBezTo>
                    <a:cubicBezTo>
                      <a:pt x="525" y="7839"/>
                      <a:pt x="538" y="7829"/>
                      <a:pt x="538" y="7810"/>
                    </a:cubicBezTo>
                    <a:cubicBezTo>
                      <a:pt x="372" y="5214"/>
                      <a:pt x="333" y="2619"/>
                      <a:pt x="435" y="23"/>
                    </a:cubicBezTo>
                    <a:lnTo>
                      <a:pt x="435" y="10"/>
                    </a:lnTo>
                    <a:cubicBezTo>
                      <a:pt x="435" y="4"/>
                      <a:pt x="429" y="0"/>
                      <a:pt x="4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9" name="Google Shape;4549;p26"/>
              <p:cNvSpPr/>
              <p:nvPr/>
            </p:nvSpPr>
            <p:spPr>
              <a:xfrm>
                <a:off x="2328060" y="4028484"/>
                <a:ext cx="107198" cy="423382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9779" extrusionOk="0">
                    <a:moveTo>
                      <a:pt x="131" y="0"/>
                    </a:moveTo>
                    <a:cubicBezTo>
                      <a:pt x="65" y="0"/>
                      <a:pt x="1" y="43"/>
                      <a:pt x="8" y="124"/>
                    </a:cubicBezTo>
                    <a:cubicBezTo>
                      <a:pt x="123" y="1096"/>
                      <a:pt x="353" y="2042"/>
                      <a:pt x="289" y="3027"/>
                    </a:cubicBezTo>
                    <a:cubicBezTo>
                      <a:pt x="225" y="3935"/>
                      <a:pt x="276" y="4843"/>
                      <a:pt x="417" y="5738"/>
                    </a:cubicBezTo>
                    <a:cubicBezTo>
                      <a:pt x="545" y="6582"/>
                      <a:pt x="724" y="7311"/>
                      <a:pt x="1159" y="8039"/>
                    </a:cubicBezTo>
                    <a:cubicBezTo>
                      <a:pt x="1478" y="8589"/>
                      <a:pt x="1734" y="9331"/>
                      <a:pt x="2207" y="9766"/>
                    </a:cubicBezTo>
                    <a:cubicBezTo>
                      <a:pt x="2220" y="9774"/>
                      <a:pt x="2234" y="9779"/>
                      <a:pt x="2248" y="9779"/>
                    </a:cubicBezTo>
                    <a:cubicBezTo>
                      <a:pt x="2276" y="9779"/>
                      <a:pt x="2301" y="9762"/>
                      <a:pt x="2310" y="9727"/>
                    </a:cubicBezTo>
                    <a:cubicBezTo>
                      <a:pt x="2476" y="9075"/>
                      <a:pt x="2322" y="8321"/>
                      <a:pt x="2399" y="7643"/>
                    </a:cubicBezTo>
                    <a:cubicBezTo>
                      <a:pt x="2476" y="6825"/>
                      <a:pt x="2450" y="5993"/>
                      <a:pt x="2297" y="5175"/>
                    </a:cubicBezTo>
                    <a:cubicBezTo>
                      <a:pt x="2182" y="4293"/>
                      <a:pt x="1888" y="3423"/>
                      <a:pt x="1440" y="2656"/>
                    </a:cubicBezTo>
                    <a:cubicBezTo>
                      <a:pt x="967" y="1825"/>
                      <a:pt x="571" y="968"/>
                      <a:pt x="251" y="73"/>
                    </a:cubicBezTo>
                    <a:cubicBezTo>
                      <a:pt x="229" y="24"/>
                      <a:pt x="180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50" name="Google Shape;4550;p26"/>
              <p:cNvSpPr/>
              <p:nvPr/>
            </p:nvSpPr>
            <p:spPr>
              <a:xfrm>
                <a:off x="1793113" y="3904142"/>
                <a:ext cx="337917" cy="319647"/>
              </a:xfrm>
              <a:custGeom>
                <a:avLst/>
                <a:gdLst/>
                <a:ahLst/>
                <a:cxnLst/>
                <a:rect l="l" t="t" r="r" b="b"/>
                <a:pathLst>
                  <a:path w="7805" h="7383" extrusionOk="0">
                    <a:moveTo>
                      <a:pt x="155" y="0"/>
                    </a:moveTo>
                    <a:cubicBezTo>
                      <a:pt x="62" y="0"/>
                      <a:pt x="1" y="139"/>
                      <a:pt x="62" y="221"/>
                    </a:cubicBezTo>
                    <a:cubicBezTo>
                      <a:pt x="369" y="592"/>
                      <a:pt x="663" y="963"/>
                      <a:pt x="957" y="1346"/>
                    </a:cubicBezTo>
                    <a:cubicBezTo>
                      <a:pt x="1264" y="1756"/>
                      <a:pt x="1443" y="2203"/>
                      <a:pt x="1725" y="2638"/>
                    </a:cubicBezTo>
                    <a:cubicBezTo>
                      <a:pt x="2198" y="3367"/>
                      <a:pt x="2812" y="3917"/>
                      <a:pt x="3438" y="4518"/>
                    </a:cubicBezTo>
                    <a:cubicBezTo>
                      <a:pt x="4052" y="5106"/>
                      <a:pt x="4717" y="5656"/>
                      <a:pt x="5420" y="6142"/>
                    </a:cubicBezTo>
                    <a:cubicBezTo>
                      <a:pt x="6124" y="6628"/>
                      <a:pt x="6955" y="6922"/>
                      <a:pt x="7684" y="7382"/>
                    </a:cubicBezTo>
                    <a:lnTo>
                      <a:pt x="7671" y="7369"/>
                    </a:lnTo>
                    <a:lnTo>
                      <a:pt x="7671" y="7369"/>
                    </a:lnTo>
                    <a:cubicBezTo>
                      <a:pt x="7680" y="7377"/>
                      <a:pt x="7691" y="7380"/>
                      <a:pt x="7703" y="7380"/>
                    </a:cubicBezTo>
                    <a:cubicBezTo>
                      <a:pt x="7751" y="7380"/>
                      <a:pt x="7804" y="7321"/>
                      <a:pt x="7773" y="7280"/>
                    </a:cubicBezTo>
                    <a:cubicBezTo>
                      <a:pt x="7249" y="6538"/>
                      <a:pt x="6878" y="5707"/>
                      <a:pt x="6328" y="4991"/>
                    </a:cubicBezTo>
                    <a:cubicBezTo>
                      <a:pt x="5791" y="4326"/>
                      <a:pt x="5190" y="3699"/>
                      <a:pt x="4551" y="3124"/>
                    </a:cubicBezTo>
                    <a:cubicBezTo>
                      <a:pt x="3847" y="2472"/>
                      <a:pt x="3208" y="1884"/>
                      <a:pt x="2326" y="1462"/>
                    </a:cubicBezTo>
                    <a:cubicBezTo>
                      <a:pt x="1558" y="1091"/>
                      <a:pt x="893" y="554"/>
                      <a:pt x="229" y="29"/>
                    </a:cubicBezTo>
                    <a:cubicBezTo>
                      <a:pt x="203" y="9"/>
                      <a:pt x="178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51" name="Google Shape;4551;p26"/>
              <p:cNvSpPr/>
              <p:nvPr/>
            </p:nvSpPr>
            <p:spPr>
              <a:xfrm>
                <a:off x="1911480" y="3429072"/>
                <a:ext cx="137635" cy="537074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12405" extrusionOk="0">
                    <a:moveTo>
                      <a:pt x="849" y="0"/>
                    </a:moveTo>
                    <a:cubicBezTo>
                      <a:pt x="754" y="0"/>
                      <a:pt x="660" y="58"/>
                      <a:pt x="640" y="171"/>
                    </a:cubicBezTo>
                    <a:cubicBezTo>
                      <a:pt x="538" y="734"/>
                      <a:pt x="564" y="1309"/>
                      <a:pt x="448" y="1872"/>
                    </a:cubicBezTo>
                    <a:cubicBezTo>
                      <a:pt x="359" y="2384"/>
                      <a:pt x="257" y="2882"/>
                      <a:pt x="180" y="3381"/>
                    </a:cubicBezTo>
                    <a:cubicBezTo>
                      <a:pt x="1" y="4494"/>
                      <a:pt x="90" y="5644"/>
                      <a:pt x="244" y="6770"/>
                    </a:cubicBezTo>
                    <a:cubicBezTo>
                      <a:pt x="410" y="7933"/>
                      <a:pt x="615" y="9008"/>
                      <a:pt x="1152" y="10069"/>
                    </a:cubicBezTo>
                    <a:cubicBezTo>
                      <a:pt x="1587" y="10938"/>
                      <a:pt x="2315" y="11667"/>
                      <a:pt x="2968" y="12383"/>
                    </a:cubicBezTo>
                    <a:lnTo>
                      <a:pt x="2968" y="12371"/>
                    </a:lnTo>
                    <a:cubicBezTo>
                      <a:pt x="2992" y="12395"/>
                      <a:pt x="3019" y="12405"/>
                      <a:pt x="3045" y="12405"/>
                    </a:cubicBezTo>
                    <a:cubicBezTo>
                      <a:pt x="3115" y="12405"/>
                      <a:pt x="3178" y="12330"/>
                      <a:pt x="3159" y="12256"/>
                    </a:cubicBezTo>
                    <a:cubicBezTo>
                      <a:pt x="2852" y="11233"/>
                      <a:pt x="2840" y="10158"/>
                      <a:pt x="2763" y="9123"/>
                    </a:cubicBezTo>
                    <a:cubicBezTo>
                      <a:pt x="2699" y="8100"/>
                      <a:pt x="2469" y="7077"/>
                      <a:pt x="2367" y="6041"/>
                    </a:cubicBezTo>
                    <a:cubicBezTo>
                      <a:pt x="2251" y="4967"/>
                      <a:pt x="2175" y="3944"/>
                      <a:pt x="1868" y="2895"/>
                    </a:cubicBezTo>
                    <a:cubicBezTo>
                      <a:pt x="1599" y="2000"/>
                      <a:pt x="1407" y="1015"/>
                      <a:pt x="1062" y="146"/>
                    </a:cubicBezTo>
                    <a:cubicBezTo>
                      <a:pt x="1026" y="48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52" name="Google Shape;4552;p26"/>
              <p:cNvSpPr/>
              <p:nvPr/>
            </p:nvSpPr>
            <p:spPr>
              <a:xfrm>
                <a:off x="2181681" y="3263557"/>
                <a:ext cx="163828" cy="387966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8961" extrusionOk="0">
                    <a:moveTo>
                      <a:pt x="3553" y="1"/>
                    </a:moveTo>
                    <a:cubicBezTo>
                      <a:pt x="3481" y="1"/>
                      <a:pt x="3407" y="37"/>
                      <a:pt x="3363" y="120"/>
                    </a:cubicBezTo>
                    <a:cubicBezTo>
                      <a:pt x="2532" y="1693"/>
                      <a:pt x="1151" y="2907"/>
                      <a:pt x="512" y="4608"/>
                    </a:cubicBezTo>
                    <a:cubicBezTo>
                      <a:pt x="218" y="5363"/>
                      <a:pt x="0" y="6104"/>
                      <a:pt x="51" y="6923"/>
                    </a:cubicBezTo>
                    <a:cubicBezTo>
                      <a:pt x="90" y="7319"/>
                      <a:pt x="128" y="7716"/>
                      <a:pt x="166" y="8125"/>
                    </a:cubicBezTo>
                    <a:cubicBezTo>
                      <a:pt x="192" y="8406"/>
                      <a:pt x="154" y="8700"/>
                      <a:pt x="345" y="8930"/>
                    </a:cubicBezTo>
                    <a:cubicBezTo>
                      <a:pt x="364" y="8949"/>
                      <a:pt x="383" y="8961"/>
                      <a:pt x="407" y="8961"/>
                    </a:cubicBezTo>
                    <a:cubicBezTo>
                      <a:pt x="415" y="8961"/>
                      <a:pt x="425" y="8959"/>
                      <a:pt x="435" y="8956"/>
                    </a:cubicBezTo>
                    <a:cubicBezTo>
                      <a:pt x="959" y="8726"/>
                      <a:pt x="1189" y="7690"/>
                      <a:pt x="1407" y="7191"/>
                    </a:cubicBezTo>
                    <a:cubicBezTo>
                      <a:pt x="1726" y="6475"/>
                      <a:pt x="2059" y="5759"/>
                      <a:pt x="2391" y="5043"/>
                    </a:cubicBezTo>
                    <a:cubicBezTo>
                      <a:pt x="3108" y="3534"/>
                      <a:pt x="3568" y="1910"/>
                      <a:pt x="3760" y="248"/>
                    </a:cubicBezTo>
                    <a:cubicBezTo>
                      <a:pt x="3783" y="97"/>
                      <a:pt x="3670" y="1"/>
                      <a:pt x="3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53" name="Google Shape;4553;p26"/>
              <p:cNvSpPr/>
              <p:nvPr/>
            </p:nvSpPr>
            <p:spPr>
              <a:xfrm>
                <a:off x="2219304" y="3722955"/>
                <a:ext cx="86417" cy="423512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9782" extrusionOk="0">
                    <a:moveTo>
                      <a:pt x="1212" y="1"/>
                    </a:moveTo>
                    <a:cubicBezTo>
                      <a:pt x="1166" y="1"/>
                      <a:pt x="1120" y="30"/>
                      <a:pt x="1113" y="84"/>
                    </a:cubicBezTo>
                    <a:cubicBezTo>
                      <a:pt x="1037" y="941"/>
                      <a:pt x="857" y="1785"/>
                      <a:pt x="576" y="2603"/>
                    </a:cubicBezTo>
                    <a:cubicBezTo>
                      <a:pt x="282" y="3549"/>
                      <a:pt x="116" y="4534"/>
                      <a:pt x="65" y="5531"/>
                    </a:cubicBezTo>
                    <a:cubicBezTo>
                      <a:pt x="1" y="6069"/>
                      <a:pt x="26" y="6618"/>
                      <a:pt x="129" y="7155"/>
                    </a:cubicBezTo>
                    <a:cubicBezTo>
                      <a:pt x="193" y="7514"/>
                      <a:pt x="295" y="7872"/>
                      <a:pt x="359" y="8242"/>
                    </a:cubicBezTo>
                    <a:cubicBezTo>
                      <a:pt x="410" y="8741"/>
                      <a:pt x="512" y="9240"/>
                      <a:pt x="653" y="9726"/>
                    </a:cubicBezTo>
                    <a:cubicBezTo>
                      <a:pt x="659" y="9763"/>
                      <a:pt x="695" y="9782"/>
                      <a:pt x="730" y="9782"/>
                    </a:cubicBezTo>
                    <a:cubicBezTo>
                      <a:pt x="768" y="9782"/>
                      <a:pt x="806" y="9759"/>
                      <a:pt x="806" y="9713"/>
                    </a:cubicBezTo>
                    <a:cubicBezTo>
                      <a:pt x="883" y="9189"/>
                      <a:pt x="1024" y="8677"/>
                      <a:pt x="1190" y="8178"/>
                    </a:cubicBezTo>
                    <a:cubicBezTo>
                      <a:pt x="1318" y="7782"/>
                      <a:pt x="1497" y="7398"/>
                      <a:pt x="1663" y="6989"/>
                    </a:cubicBezTo>
                    <a:cubicBezTo>
                      <a:pt x="1829" y="6554"/>
                      <a:pt x="1842" y="6043"/>
                      <a:pt x="1880" y="5583"/>
                    </a:cubicBezTo>
                    <a:cubicBezTo>
                      <a:pt x="1996" y="4560"/>
                      <a:pt x="1944" y="3537"/>
                      <a:pt x="1765" y="2526"/>
                    </a:cubicBezTo>
                    <a:cubicBezTo>
                      <a:pt x="1599" y="1708"/>
                      <a:pt x="1446" y="902"/>
                      <a:pt x="1305" y="71"/>
                    </a:cubicBezTo>
                    <a:cubicBezTo>
                      <a:pt x="1293" y="23"/>
                      <a:pt x="1253" y="1"/>
                      <a:pt x="1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5" name="Google Shape;4555;p27"/>
          <p:cNvGrpSpPr/>
          <p:nvPr/>
        </p:nvGrpSpPr>
        <p:grpSpPr>
          <a:xfrm>
            <a:off x="-514504" y="-116238"/>
            <a:ext cx="13220944" cy="7107687"/>
            <a:chOff x="-385878" y="-87179"/>
            <a:chExt cx="9915708" cy="5330765"/>
          </a:xfrm>
        </p:grpSpPr>
        <p:sp>
          <p:nvSpPr>
            <p:cNvPr id="4556" name="Google Shape;4556;p27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7" name="Google Shape;4557;p27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8" name="Google Shape;4558;p27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9" name="Google Shape;4559;p27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0" name="Google Shape;4560;p27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1" name="Google Shape;4561;p27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2" name="Google Shape;4562;p27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3" name="Google Shape;4563;p27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4" name="Google Shape;4564;p27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5" name="Google Shape;4565;p27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6" name="Google Shape;4566;p27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7" name="Google Shape;4567;p27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8" name="Google Shape;4568;p27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9" name="Google Shape;4569;p27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0" name="Google Shape;4570;p27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1" name="Google Shape;4571;p27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2" name="Google Shape;4572;p27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3" name="Google Shape;4573;p27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4" name="Google Shape;4574;p27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5" name="Google Shape;4575;p27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6" name="Google Shape;4576;p27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7" name="Google Shape;4577;p27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8" name="Google Shape;4578;p27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9" name="Google Shape;4579;p27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0" name="Google Shape;4580;p27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1" name="Google Shape;4581;p27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2" name="Google Shape;4582;p27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3" name="Google Shape;4583;p27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4" name="Google Shape;4584;p27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5" name="Google Shape;4585;p27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6" name="Google Shape;4586;p27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7" name="Google Shape;4587;p27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8" name="Google Shape;4588;p27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9" name="Google Shape;4589;p27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0" name="Google Shape;4590;p27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1" name="Google Shape;4591;p27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2" name="Google Shape;4592;p27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3" name="Google Shape;4593;p27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4" name="Google Shape;4594;p27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5" name="Google Shape;4595;p27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6" name="Google Shape;4596;p27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7" name="Google Shape;4597;p27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8" name="Google Shape;4598;p27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9" name="Google Shape;4599;p27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0" name="Google Shape;4600;p27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1" name="Google Shape;4601;p27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2" name="Google Shape;4602;p27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3" name="Google Shape;4603;p27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4" name="Google Shape;4604;p27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5" name="Google Shape;4605;p27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6" name="Google Shape;4606;p27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7" name="Google Shape;4607;p27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8" name="Google Shape;4608;p27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9" name="Google Shape;4609;p27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0" name="Google Shape;4610;p27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1" name="Google Shape;4611;p27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612" name="Google Shape;4612;p27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4613" name="Google Shape;4613;p27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4" name="Google Shape;4614;p27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5" name="Google Shape;4615;p27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6" name="Google Shape;4616;p27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7" name="Google Shape;4617;p27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8" name="Google Shape;4618;p27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9" name="Google Shape;4619;p27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0" name="Google Shape;4620;p27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1" name="Google Shape;4621;p27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2" name="Google Shape;4622;p27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3" name="Google Shape;4623;p27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4" name="Google Shape;4624;p27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5" name="Google Shape;4625;p27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6" name="Google Shape;4626;p27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7" name="Google Shape;4627;p27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8" name="Google Shape;4628;p27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9" name="Google Shape;4629;p27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0" name="Google Shape;4630;p27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1" name="Google Shape;4631;p27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2" name="Google Shape;4632;p27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3" name="Google Shape;4633;p27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4" name="Google Shape;4634;p27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5" name="Google Shape;4635;p27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6" name="Google Shape;4636;p27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7" name="Google Shape;4637;p27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8" name="Google Shape;4638;p27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9" name="Google Shape;4639;p27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0" name="Google Shape;4640;p27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1" name="Google Shape;4641;p27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2" name="Google Shape;4642;p27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3" name="Google Shape;4643;p27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4" name="Google Shape;4644;p27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5" name="Google Shape;4645;p27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6" name="Google Shape;4646;p27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7" name="Google Shape;4647;p27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8" name="Google Shape;4648;p27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9" name="Google Shape;4649;p27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0" name="Google Shape;4650;p27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1" name="Google Shape;4651;p27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2" name="Google Shape;4652;p27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3" name="Google Shape;4653;p27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4" name="Google Shape;4654;p27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5" name="Google Shape;4655;p27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6" name="Google Shape;4656;p27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7" name="Google Shape;4657;p27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8" name="Google Shape;4658;p27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9" name="Google Shape;4659;p27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0" name="Google Shape;4660;p27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1" name="Google Shape;4661;p27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2" name="Google Shape;4662;p27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3" name="Google Shape;4663;p27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4" name="Google Shape;4664;p27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5" name="Google Shape;4665;p27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6" name="Google Shape;4666;p27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7" name="Google Shape;4667;p27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8" name="Google Shape;4668;p27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9" name="Google Shape;4669;p27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0" name="Google Shape;4670;p27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1" name="Google Shape;4671;p27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2" name="Google Shape;4672;p27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3" name="Google Shape;4673;p27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4" name="Google Shape;4674;p27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5" name="Google Shape;4675;p27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6" name="Google Shape;4676;p27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7" name="Google Shape;4677;p27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8" name="Google Shape;4678;p27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9" name="Google Shape;4679;p27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0" name="Google Shape;4680;p27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681" name="Google Shape;4681;p27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2" name="Google Shape;4682;p27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3" name="Google Shape;4683;p27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4" name="Google Shape;4684;p27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5" name="Google Shape;4685;p27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6" name="Google Shape;4686;p27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7" name="Google Shape;4687;p27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8" name="Google Shape;4688;p27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9" name="Google Shape;4689;p27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0" name="Google Shape;4690;p27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1" name="Google Shape;4691;p27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2" name="Google Shape;4692;p27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3" name="Google Shape;4693;p27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4" name="Google Shape;4694;p27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5" name="Google Shape;4695;p27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6" name="Google Shape;4696;p27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7" name="Google Shape;4697;p27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8" name="Google Shape;4698;p27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9" name="Google Shape;4699;p27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0" name="Google Shape;4700;p27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1" name="Google Shape;4701;p27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2" name="Google Shape;4702;p27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3" name="Google Shape;4703;p27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4" name="Google Shape;4704;p27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5" name="Google Shape;4705;p27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6" name="Google Shape;4706;p27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07" name="Google Shape;4707;p27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4708" name="Google Shape;4708;p27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9" name="Google Shape;4709;p27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0" name="Google Shape;4710;p27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1" name="Google Shape;4711;p27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2" name="Google Shape;4712;p27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3" name="Google Shape;4713;p27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4" name="Google Shape;4714;p27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5" name="Google Shape;4715;p27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6" name="Google Shape;4716;p27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7" name="Google Shape;4717;p27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8" name="Google Shape;4718;p27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9" name="Google Shape;4719;p27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0" name="Google Shape;4720;p27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1" name="Google Shape;4721;p27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2" name="Google Shape;4722;p27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3" name="Google Shape;4723;p27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4" name="Google Shape;4724;p27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5" name="Google Shape;4725;p27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6" name="Google Shape;4726;p27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7" name="Google Shape;4727;p27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8" name="Google Shape;4728;p27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9" name="Google Shape;4729;p27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0" name="Google Shape;4730;p27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1" name="Google Shape;4731;p27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2" name="Google Shape;4732;p27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33" name="Google Shape;4733;p27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734" name="Google Shape;4734;p27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5" name="Google Shape;4735;p27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6" name="Google Shape;4736;p27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7" name="Google Shape;4737;p27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38" name="Google Shape;4738;p27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4739" name="Google Shape;4739;p27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0" name="Google Shape;4740;p27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1" name="Google Shape;4741;p27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2" name="Google Shape;4742;p27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743" name="Google Shape;4743;p27"/>
          <p:cNvSpPr txBox="1">
            <a:spLocks noGrp="1"/>
          </p:cNvSpPr>
          <p:nvPr>
            <p:ph type="ctrTitle"/>
          </p:nvPr>
        </p:nvSpPr>
        <p:spPr>
          <a:xfrm>
            <a:off x="4019800" y="997067"/>
            <a:ext cx="4152400" cy="13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9pPr>
          </a:lstStyle>
          <a:p/>
        </p:txBody>
      </p:sp>
      <p:sp>
        <p:nvSpPr>
          <p:cNvPr id="4744" name="Google Shape;4744;p27"/>
          <p:cNvSpPr txBox="1">
            <a:spLocks noGrp="1"/>
          </p:cNvSpPr>
          <p:nvPr>
            <p:ph type="subTitle" idx="1"/>
          </p:nvPr>
        </p:nvSpPr>
        <p:spPr>
          <a:xfrm>
            <a:off x="4440200" y="2376700"/>
            <a:ext cx="3311600" cy="16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/>
        </p:txBody>
      </p:sp>
      <p:sp>
        <p:nvSpPr>
          <p:cNvPr id="4745" name="Google Shape;4745;p27"/>
          <p:cNvSpPr txBox="1"/>
          <p:nvPr/>
        </p:nvSpPr>
        <p:spPr>
          <a:xfrm>
            <a:off x="2766000" y="5323867"/>
            <a:ext cx="66600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CREDITS: This presentation template was created by </a:t>
            </a:r>
            <a:r>
              <a:rPr lang="en-GB" sz="1600">
                <a:solidFill>
                  <a:schemeClr val="lt1"/>
                </a:solidFill>
                <a:uFill>
                  <a:noFill/>
                </a:u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  <a:hlinkClick r:id="rId2"/>
              </a:rPr>
              <a:t>Slidesgo</a:t>
            </a:r>
            <a:r>
              <a:rPr lang="en-GB" sz="16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, including icons by </a:t>
            </a:r>
            <a:r>
              <a:rPr lang="en-GB" sz="1600">
                <a:solidFill>
                  <a:schemeClr val="lt1"/>
                </a:solidFill>
                <a:uFill>
                  <a:noFill/>
                </a:u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  <a:hlinkClick r:id="rId3"/>
              </a:rPr>
              <a:t>Flaticon</a:t>
            </a:r>
            <a:r>
              <a:rPr lang="en-GB" sz="16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and infographics &amp; images by </a:t>
            </a:r>
            <a:r>
              <a:rPr lang="en-GB" sz="1600">
                <a:solidFill>
                  <a:schemeClr val="lt1"/>
                </a:solidFill>
                <a:uFill>
                  <a:noFill/>
                </a:u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  <a:hlinkClick r:id="rId4"/>
              </a:rPr>
              <a:t>Freepik</a:t>
            </a:r>
            <a:endParaRPr sz="1600">
              <a:solidFill>
                <a:schemeClr val="lt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grpSp>
        <p:nvGrpSpPr>
          <p:cNvPr id="4746" name="Google Shape;4746;p27"/>
          <p:cNvGrpSpPr/>
          <p:nvPr/>
        </p:nvGrpSpPr>
        <p:grpSpPr>
          <a:xfrm flipH="1">
            <a:off x="8484421" y="771466"/>
            <a:ext cx="1777835" cy="3800905"/>
            <a:chOff x="3771197" y="1070512"/>
            <a:chExt cx="1453271" cy="3107007"/>
          </a:xfrm>
        </p:grpSpPr>
        <p:sp>
          <p:nvSpPr>
            <p:cNvPr id="4747" name="Google Shape;4747;p27"/>
            <p:cNvSpPr/>
            <p:nvPr/>
          </p:nvSpPr>
          <p:spPr>
            <a:xfrm>
              <a:off x="4339725" y="1208119"/>
              <a:ext cx="659269" cy="861009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8" name="Google Shape;4748;p27"/>
            <p:cNvSpPr/>
            <p:nvPr/>
          </p:nvSpPr>
          <p:spPr>
            <a:xfrm>
              <a:off x="4469472" y="1500867"/>
              <a:ext cx="419198" cy="133176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9" name="Google Shape;4749;p27"/>
            <p:cNvSpPr/>
            <p:nvPr/>
          </p:nvSpPr>
          <p:spPr>
            <a:xfrm>
              <a:off x="4606878" y="1234762"/>
              <a:ext cx="127573" cy="232413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0" name="Google Shape;4750;p27"/>
            <p:cNvSpPr/>
            <p:nvPr/>
          </p:nvSpPr>
          <p:spPr>
            <a:xfrm>
              <a:off x="4394340" y="1453063"/>
              <a:ext cx="54657" cy="326168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1" name="Google Shape;4751;p27"/>
            <p:cNvSpPr/>
            <p:nvPr/>
          </p:nvSpPr>
          <p:spPr>
            <a:xfrm>
              <a:off x="4661857" y="1455481"/>
              <a:ext cx="412910" cy="98512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2" name="Google Shape;4752;p27"/>
            <p:cNvSpPr/>
            <p:nvPr/>
          </p:nvSpPr>
          <p:spPr>
            <a:xfrm>
              <a:off x="4762261" y="1070512"/>
              <a:ext cx="462206" cy="269053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3" name="Google Shape;4753;p27"/>
            <p:cNvSpPr/>
            <p:nvPr/>
          </p:nvSpPr>
          <p:spPr>
            <a:xfrm>
              <a:off x="4645331" y="1127868"/>
              <a:ext cx="220361" cy="241482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4" name="Google Shape;4754;p27"/>
            <p:cNvSpPr/>
            <p:nvPr/>
          </p:nvSpPr>
          <p:spPr>
            <a:xfrm>
              <a:off x="4364957" y="1314529"/>
              <a:ext cx="167155" cy="362606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5" name="Google Shape;4755;p27"/>
            <p:cNvSpPr/>
            <p:nvPr/>
          </p:nvSpPr>
          <p:spPr>
            <a:xfrm>
              <a:off x="4186276" y="2798017"/>
              <a:ext cx="269294" cy="249020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6" name="Google Shape;4756;p27"/>
            <p:cNvSpPr/>
            <p:nvPr/>
          </p:nvSpPr>
          <p:spPr>
            <a:xfrm>
              <a:off x="4069104" y="2134690"/>
              <a:ext cx="120640" cy="289045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7" name="Google Shape;4757;p27"/>
            <p:cNvSpPr/>
            <p:nvPr/>
          </p:nvSpPr>
          <p:spPr>
            <a:xfrm>
              <a:off x="4158707" y="2412725"/>
              <a:ext cx="165422" cy="145712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8" name="Google Shape;4758;p27"/>
            <p:cNvSpPr/>
            <p:nvPr/>
          </p:nvSpPr>
          <p:spPr>
            <a:xfrm>
              <a:off x="4138352" y="2660934"/>
              <a:ext cx="273567" cy="89926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9" name="Google Shape;4759;p27"/>
            <p:cNvSpPr/>
            <p:nvPr/>
          </p:nvSpPr>
          <p:spPr>
            <a:xfrm>
              <a:off x="4148993" y="2784192"/>
              <a:ext cx="204399" cy="119754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0" name="Google Shape;4760;p27"/>
            <p:cNvSpPr/>
            <p:nvPr/>
          </p:nvSpPr>
          <p:spPr>
            <a:xfrm>
              <a:off x="3883572" y="2579998"/>
              <a:ext cx="242490" cy="219636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1" name="Google Shape;4761;p27"/>
            <p:cNvSpPr/>
            <p:nvPr/>
          </p:nvSpPr>
          <p:spPr>
            <a:xfrm>
              <a:off x="4077851" y="2421351"/>
              <a:ext cx="90248" cy="141842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2" name="Google Shape;4762;p27"/>
            <p:cNvSpPr/>
            <p:nvPr/>
          </p:nvSpPr>
          <p:spPr>
            <a:xfrm>
              <a:off x="3851730" y="2375482"/>
              <a:ext cx="187510" cy="81018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3" name="Google Shape;4763;p27"/>
            <p:cNvSpPr/>
            <p:nvPr/>
          </p:nvSpPr>
          <p:spPr>
            <a:xfrm>
              <a:off x="3919445" y="2809504"/>
              <a:ext cx="233542" cy="194242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4" name="Google Shape;4764;p27"/>
            <p:cNvSpPr/>
            <p:nvPr/>
          </p:nvSpPr>
          <p:spPr>
            <a:xfrm>
              <a:off x="3965395" y="3051304"/>
              <a:ext cx="240515" cy="116972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5" name="Google Shape;4765;p27"/>
            <p:cNvSpPr/>
            <p:nvPr/>
          </p:nvSpPr>
          <p:spPr>
            <a:xfrm>
              <a:off x="4236620" y="3025831"/>
              <a:ext cx="166188" cy="163769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66" name="Google Shape;4766;p27"/>
            <p:cNvGrpSpPr/>
            <p:nvPr/>
          </p:nvGrpSpPr>
          <p:grpSpPr>
            <a:xfrm>
              <a:off x="4184060" y="1881725"/>
              <a:ext cx="443300" cy="476670"/>
              <a:chOff x="4184060" y="1881725"/>
              <a:chExt cx="443300" cy="476670"/>
            </a:xfrm>
          </p:grpSpPr>
          <p:sp>
            <p:nvSpPr>
              <p:cNvPr id="4767" name="Google Shape;4767;p27"/>
              <p:cNvSpPr/>
              <p:nvPr/>
            </p:nvSpPr>
            <p:spPr>
              <a:xfrm>
                <a:off x="4184060" y="1900145"/>
                <a:ext cx="115481" cy="338502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8398" extrusionOk="0">
                    <a:moveTo>
                      <a:pt x="1570" y="1"/>
                    </a:moveTo>
                    <a:cubicBezTo>
                      <a:pt x="1503" y="1"/>
                      <a:pt x="1435" y="11"/>
                      <a:pt x="1368" y="30"/>
                    </a:cubicBezTo>
                    <a:cubicBezTo>
                      <a:pt x="0" y="427"/>
                      <a:pt x="218" y="2588"/>
                      <a:pt x="358" y="3675"/>
                    </a:cubicBezTo>
                    <a:cubicBezTo>
                      <a:pt x="563" y="5248"/>
                      <a:pt x="1177" y="6706"/>
                      <a:pt x="1663" y="8202"/>
                    </a:cubicBezTo>
                    <a:cubicBezTo>
                      <a:pt x="1705" y="8339"/>
                      <a:pt x="1802" y="8398"/>
                      <a:pt x="1903" y="8398"/>
                    </a:cubicBezTo>
                    <a:cubicBezTo>
                      <a:pt x="2046" y="8398"/>
                      <a:pt x="2197" y="8279"/>
                      <a:pt x="2212" y="8099"/>
                    </a:cubicBezTo>
                    <a:cubicBezTo>
                      <a:pt x="2315" y="6731"/>
                      <a:pt x="2353" y="5337"/>
                      <a:pt x="2328" y="3943"/>
                    </a:cubicBezTo>
                    <a:cubicBezTo>
                      <a:pt x="2302" y="2831"/>
                      <a:pt x="2865" y="1015"/>
                      <a:pt x="1982" y="158"/>
                    </a:cubicBezTo>
                    <a:cubicBezTo>
                      <a:pt x="1867" y="52"/>
                      <a:pt x="1721" y="1"/>
                      <a:pt x="15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68" name="Google Shape;4768;p27"/>
              <p:cNvSpPr/>
              <p:nvPr/>
            </p:nvSpPr>
            <p:spPr>
              <a:xfrm>
                <a:off x="4276241" y="1881725"/>
                <a:ext cx="213509" cy="332013"/>
              </a:xfrm>
              <a:custGeom>
                <a:avLst/>
                <a:gdLst/>
                <a:ahLst/>
                <a:cxnLst/>
                <a:rect l="l" t="t" r="r" b="b"/>
                <a:pathLst>
                  <a:path w="5297" h="8237" extrusionOk="0">
                    <a:moveTo>
                      <a:pt x="4028" y="0"/>
                    </a:moveTo>
                    <a:cubicBezTo>
                      <a:pt x="4016" y="0"/>
                      <a:pt x="4004" y="1"/>
                      <a:pt x="3992" y="2"/>
                    </a:cubicBezTo>
                    <a:cubicBezTo>
                      <a:pt x="2598" y="2"/>
                      <a:pt x="1601" y="2214"/>
                      <a:pt x="1000" y="3275"/>
                    </a:cubicBezTo>
                    <a:cubicBezTo>
                      <a:pt x="220" y="4669"/>
                      <a:pt x="347" y="6459"/>
                      <a:pt x="28" y="7968"/>
                    </a:cubicBezTo>
                    <a:cubicBezTo>
                      <a:pt x="1" y="8112"/>
                      <a:pt x="131" y="8236"/>
                      <a:pt x="255" y="8236"/>
                    </a:cubicBezTo>
                    <a:cubicBezTo>
                      <a:pt x="308" y="8236"/>
                      <a:pt x="360" y="8213"/>
                      <a:pt x="399" y="8160"/>
                    </a:cubicBezTo>
                    <a:cubicBezTo>
                      <a:pt x="1307" y="6881"/>
                      <a:pt x="2023" y="5500"/>
                      <a:pt x="2854" y="4183"/>
                    </a:cubicBezTo>
                    <a:cubicBezTo>
                      <a:pt x="3544" y="3083"/>
                      <a:pt x="5296" y="1664"/>
                      <a:pt x="4529" y="270"/>
                    </a:cubicBezTo>
                    <a:cubicBezTo>
                      <a:pt x="4420" y="101"/>
                      <a:pt x="4232" y="0"/>
                      <a:pt x="40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69" name="Google Shape;4769;p27"/>
              <p:cNvSpPr/>
              <p:nvPr/>
            </p:nvSpPr>
            <p:spPr>
              <a:xfrm>
                <a:off x="4303851" y="1937106"/>
                <a:ext cx="289690" cy="263329"/>
              </a:xfrm>
              <a:custGeom>
                <a:avLst/>
                <a:gdLst/>
                <a:ahLst/>
                <a:cxnLst/>
                <a:rect l="l" t="t" r="r" b="b"/>
                <a:pathLst>
                  <a:path w="7187" h="6533" extrusionOk="0">
                    <a:moveTo>
                      <a:pt x="6500" y="1"/>
                    </a:moveTo>
                    <a:cubicBezTo>
                      <a:pt x="6471" y="1"/>
                      <a:pt x="6442" y="3"/>
                      <a:pt x="6414" y="9"/>
                    </a:cubicBezTo>
                    <a:cubicBezTo>
                      <a:pt x="3256" y="674"/>
                      <a:pt x="1900" y="4011"/>
                      <a:pt x="72" y="6274"/>
                    </a:cubicBezTo>
                    <a:cubicBezTo>
                      <a:pt x="0" y="6382"/>
                      <a:pt x="84" y="6533"/>
                      <a:pt x="209" y="6533"/>
                    </a:cubicBezTo>
                    <a:cubicBezTo>
                      <a:pt x="218" y="6533"/>
                      <a:pt x="228" y="6532"/>
                      <a:pt x="238" y="6530"/>
                    </a:cubicBezTo>
                    <a:lnTo>
                      <a:pt x="251" y="6517"/>
                    </a:lnTo>
                    <a:cubicBezTo>
                      <a:pt x="1645" y="6095"/>
                      <a:pt x="2527" y="5200"/>
                      <a:pt x="3537" y="4190"/>
                    </a:cubicBezTo>
                    <a:cubicBezTo>
                      <a:pt x="4701" y="3052"/>
                      <a:pt x="6082" y="2016"/>
                      <a:pt x="6964" y="648"/>
                    </a:cubicBezTo>
                    <a:cubicBezTo>
                      <a:pt x="7187" y="308"/>
                      <a:pt x="6819" y="1"/>
                      <a:pt x="65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0" name="Google Shape;4770;p27"/>
              <p:cNvSpPr/>
              <p:nvPr/>
            </p:nvSpPr>
            <p:spPr>
              <a:xfrm>
                <a:off x="4297443" y="2123605"/>
                <a:ext cx="329917" cy="103510"/>
              </a:xfrm>
              <a:custGeom>
                <a:avLst/>
                <a:gdLst/>
                <a:ahLst/>
                <a:cxnLst/>
                <a:rect l="l" t="t" r="r" b="b"/>
                <a:pathLst>
                  <a:path w="8185" h="2568" extrusionOk="0">
                    <a:moveTo>
                      <a:pt x="7077" y="0"/>
                    </a:moveTo>
                    <a:cubicBezTo>
                      <a:pt x="4592" y="0"/>
                      <a:pt x="2474" y="1394"/>
                      <a:pt x="141" y="2121"/>
                    </a:cubicBezTo>
                    <a:cubicBezTo>
                      <a:pt x="0" y="2159"/>
                      <a:pt x="0" y="2402"/>
                      <a:pt x="154" y="2415"/>
                    </a:cubicBezTo>
                    <a:lnTo>
                      <a:pt x="167" y="2415"/>
                    </a:lnTo>
                    <a:cubicBezTo>
                      <a:pt x="1093" y="2479"/>
                      <a:pt x="2049" y="2567"/>
                      <a:pt x="2988" y="2567"/>
                    </a:cubicBezTo>
                    <a:cubicBezTo>
                      <a:pt x="4836" y="2567"/>
                      <a:pt x="6619" y="2227"/>
                      <a:pt x="7993" y="701"/>
                    </a:cubicBezTo>
                    <a:cubicBezTo>
                      <a:pt x="8184" y="497"/>
                      <a:pt x="8082" y="62"/>
                      <a:pt x="7763" y="36"/>
                    </a:cubicBezTo>
                    <a:cubicBezTo>
                      <a:pt x="7531" y="12"/>
                      <a:pt x="7302" y="0"/>
                      <a:pt x="7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1" name="Google Shape;4771;p27"/>
              <p:cNvSpPr/>
              <p:nvPr/>
            </p:nvSpPr>
            <p:spPr>
              <a:xfrm>
                <a:off x="4272170" y="2223566"/>
                <a:ext cx="307788" cy="134829"/>
              </a:xfrm>
              <a:custGeom>
                <a:avLst/>
                <a:gdLst/>
                <a:ahLst/>
                <a:cxnLst/>
                <a:rect l="l" t="t" r="r" b="b"/>
                <a:pathLst>
                  <a:path w="7636" h="3345" extrusionOk="0">
                    <a:moveTo>
                      <a:pt x="1026" y="0"/>
                    </a:moveTo>
                    <a:cubicBezTo>
                      <a:pt x="723" y="0"/>
                      <a:pt x="422" y="52"/>
                      <a:pt x="129" y="178"/>
                    </a:cubicBezTo>
                    <a:cubicBezTo>
                      <a:pt x="26" y="216"/>
                      <a:pt x="1" y="344"/>
                      <a:pt x="78" y="421"/>
                    </a:cubicBezTo>
                    <a:cubicBezTo>
                      <a:pt x="1139" y="1380"/>
                      <a:pt x="2315" y="2211"/>
                      <a:pt x="3594" y="2876"/>
                    </a:cubicBezTo>
                    <a:cubicBezTo>
                      <a:pt x="4197" y="3174"/>
                      <a:pt x="4867" y="3344"/>
                      <a:pt x="5530" y="3344"/>
                    </a:cubicBezTo>
                    <a:cubicBezTo>
                      <a:pt x="6174" y="3344"/>
                      <a:pt x="6812" y="3184"/>
                      <a:pt x="7379" y="2825"/>
                    </a:cubicBezTo>
                    <a:cubicBezTo>
                      <a:pt x="7635" y="2646"/>
                      <a:pt x="7609" y="2262"/>
                      <a:pt x="7328" y="2109"/>
                    </a:cubicBezTo>
                    <a:cubicBezTo>
                      <a:pt x="6203" y="1584"/>
                      <a:pt x="4950" y="1431"/>
                      <a:pt x="3812" y="919"/>
                    </a:cubicBezTo>
                    <a:cubicBezTo>
                      <a:pt x="2975" y="530"/>
                      <a:pt x="199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72" name="Google Shape;4772;p27"/>
            <p:cNvGrpSpPr/>
            <p:nvPr/>
          </p:nvGrpSpPr>
          <p:grpSpPr>
            <a:xfrm>
              <a:off x="4325295" y="2368428"/>
              <a:ext cx="248374" cy="301335"/>
              <a:chOff x="4325295" y="2368428"/>
              <a:chExt cx="248374" cy="301335"/>
            </a:xfrm>
          </p:grpSpPr>
          <p:sp>
            <p:nvSpPr>
              <p:cNvPr id="4773" name="Google Shape;4773;p27"/>
              <p:cNvSpPr/>
              <p:nvPr/>
            </p:nvSpPr>
            <p:spPr>
              <a:xfrm>
                <a:off x="4326705" y="2547430"/>
                <a:ext cx="169211" cy="122333"/>
              </a:xfrm>
              <a:custGeom>
                <a:avLst/>
                <a:gdLst/>
                <a:ahLst/>
                <a:cxnLst/>
                <a:rect l="l" t="t" r="r" b="b"/>
                <a:pathLst>
                  <a:path w="4198" h="3035" extrusionOk="0">
                    <a:moveTo>
                      <a:pt x="241" y="0"/>
                    </a:moveTo>
                    <a:cubicBezTo>
                      <a:pt x="113" y="0"/>
                      <a:pt x="0" y="136"/>
                      <a:pt x="106" y="263"/>
                    </a:cubicBezTo>
                    <a:cubicBezTo>
                      <a:pt x="707" y="940"/>
                      <a:pt x="1244" y="1682"/>
                      <a:pt x="1960" y="2258"/>
                    </a:cubicBezTo>
                    <a:cubicBezTo>
                      <a:pt x="2331" y="2543"/>
                      <a:pt x="2979" y="3034"/>
                      <a:pt x="3534" y="3034"/>
                    </a:cubicBezTo>
                    <a:cubicBezTo>
                      <a:pt x="3724" y="3034"/>
                      <a:pt x="3904" y="2977"/>
                      <a:pt x="4057" y="2833"/>
                    </a:cubicBezTo>
                    <a:cubicBezTo>
                      <a:pt x="4147" y="2743"/>
                      <a:pt x="4198" y="2616"/>
                      <a:pt x="4172" y="2501"/>
                    </a:cubicBezTo>
                    <a:cubicBezTo>
                      <a:pt x="4019" y="1810"/>
                      <a:pt x="2957" y="1541"/>
                      <a:pt x="2407" y="1196"/>
                    </a:cubicBezTo>
                    <a:cubicBezTo>
                      <a:pt x="1742" y="774"/>
                      <a:pt x="1039" y="378"/>
                      <a:pt x="323" y="20"/>
                    </a:cubicBezTo>
                    <a:cubicBezTo>
                      <a:pt x="296" y="6"/>
                      <a:pt x="269" y="0"/>
                      <a:pt x="2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4" name="Google Shape;4774;p27"/>
              <p:cNvSpPr/>
              <p:nvPr/>
            </p:nvSpPr>
            <p:spPr>
              <a:xfrm>
                <a:off x="4348471" y="2536991"/>
                <a:ext cx="213428" cy="54455"/>
              </a:xfrm>
              <a:custGeom>
                <a:avLst/>
                <a:gdLst/>
                <a:ahLst/>
                <a:cxnLst/>
                <a:rect l="l" t="t" r="r" b="b"/>
                <a:pathLst>
                  <a:path w="5295" h="1351" extrusionOk="0">
                    <a:moveTo>
                      <a:pt x="4230" y="1"/>
                    </a:moveTo>
                    <a:cubicBezTo>
                      <a:pt x="3750" y="1"/>
                      <a:pt x="3216" y="131"/>
                      <a:pt x="2814" y="138"/>
                    </a:cubicBezTo>
                    <a:cubicBezTo>
                      <a:pt x="2706" y="140"/>
                      <a:pt x="2598" y="140"/>
                      <a:pt x="2491" y="140"/>
                    </a:cubicBezTo>
                    <a:cubicBezTo>
                      <a:pt x="2067" y="140"/>
                      <a:pt x="1643" y="131"/>
                      <a:pt x="1218" y="131"/>
                    </a:cubicBezTo>
                    <a:cubicBezTo>
                      <a:pt x="855" y="131"/>
                      <a:pt x="492" y="138"/>
                      <a:pt x="128" y="164"/>
                    </a:cubicBezTo>
                    <a:cubicBezTo>
                      <a:pt x="0" y="176"/>
                      <a:pt x="0" y="368"/>
                      <a:pt x="103" y="407"/>
                    </a:cubicBezTo>
                    <a:cubicBezTo>
                      <a:pt x="960" y="688"/>
                      <a:pt x="1803" y="1289"/>
                      <a:pt x="2711" y="1315"/>
                    </a:cubicBezTo>
                    <a:cubicBezTo>
                      <a:pt x="2961" y="1324"/>
                      <a:pt x="3297" y="1350"/>
                      <a:pt x="3645" y="1350"/>
                    </a:cubicBezTo>
                    <a:cubicBezTo>
                      <a:pt x="4279" y="1350"/>
                      <a:pt x="4954" y="1262"/>
                      <a:pt x="5218" y="816"/>
                    </a:cubicBezTo>
                    <a:cubicBezTo>
                      <a:pt x="5282" y="714"/>
                      <a:pt x="5294" y="586"/>
                      <a:pt x="5243" y="471"/>
                    </a:cubicBezTo>
                    <a:cubicBezTo>
                      <a:pt x="5029" y="101"/>
                      <a:pt x="4649" y="1"/>
                      <a:pt x="4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5" name="Google Shape;4775;p27"/>
              <p:cNvSpPr/>
              <p:nvPr/>
            </p:nvSpPr>
            <p:spPr>
              <a:xfrm>
                <a:off x="4362538" y="2472943"/>
                <a:ext cx="211131" cy="73239"/>
              </a:xfrm>
              <a:custGeom>
                <a:avLst/>
                <a:gdLst/>
                <a:ahLst/>
                <a:cxnLst/>
                <a:rect l="l" t="t" r="r" b="b"/>
                <a:pathLst>
                  <a:path w="5238" h="1817" extrusionOk="0">
                    <a:moveTo>
                      <a:pt x="4972" y="0"/>
                    </a:moveTo>
                    <a:cubicBezTo>
                      <a:pt x="4968" y="0"/>
                      <a:pt x="4963" y="1"/>
                      <a:pt x="4958" y="1"/>
                    </a:cubicBezTo>
                    <a:cubicBezTo>
                      <a:pt x="4025" y="39"/>
                      <a:pt x="3104" y="410"/>
                      <a:pt x="2196" y="640"/>
                    </a:cubicBezTo>
                    <a:cubicBezTo>
                      <a:pt x="1391" y="845"/>
                      <a:pt x="687" y="1011"/>
                      <a:pt x="61" y="1574"/>
                    </a:cubicBezTo>
                    <a:lnTo>
                      <a:pt x="61" y="1561"/>
                    </a:lnTo>
                    <a:lnTo>
                      <a:pt x="61" y="1561"/>
                    </a:lnTo>
                    <a:cubicBezTo>
                      <a:pt x="0" y="1621"/>
                      <a:pt x="43" y="1728"/>
                      <a:pt x="124" y="1728"/>
                    </a:cubicBezTo>
                    <a:cubicBezTo>
                      <a:pt x="128" y="1728"/>
                      <a:pt x="133" y="1728"/>
                      <a:pt x="137" y="1727"/>
                    </a:cubicBezTo>
                    <a:cubicBezTo>
                      <a:pt x="1800" y="1497"/>
                      <a:pt x="3846" y="1817"/>
                      <a:pt x="5112" y="461"/>
                    </a:cubicBezTo>
                    <a:cubicBezTo>
                      <a:pt x="5237" y="323"/>
                      <a:pt x="5215" y="0"/>
                      <a:pt x="49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6" name="Google Shape;4776;p27"/>
              <p:cNvSpPr/>
              <p:nvPr/>
            </p:nvSpPr>
            <p:spPr>
              <a:xfrm>
                <a:off x="4350930" y="2399545"/>
                <a:ext cx="141681" cy="140149"/>
              </a:xfrm>
              <a:custGeom>
                <a:avLst/>
                <a:gdLst/>
                <a:ahLst/>
                <a:cxnLst/>
                <a:rect l="l" t="t" r="r" b="b"/>
                <a:pathLst>
                  <a:path w="3515" h="3477" extrusionOk="0">
                    <a:moveTo>
                      <a:pt x="3249" y="1"/>
                    </a:moveTo>
                    <a:cubicBezTo>
                      <a:pt x="3233" y="1"/>
                      <a:pt x="3217" y="2"/>
                      <a:pt x="3200" y="6"/>
                    </a:cubicBezTo>
                    <a:cubicBezTo>
                      <a:pt x="1448" y="338"/>
                      <a:pt x="745" y="1937"/>
                      <a:pt x="29" y="3356"/>
                    </a:cubicBezTo>
                    <a:cubicBezTo>
                      <a:pt x="0" y="3424"/>
                      <a:pt x="58" y="3477"/>
                      <a:pt x="116" y="3477"/>
                    </a:cubicBezTo>
                    <a:cubicBezTo>
                      <a:pt x="135" y="3477"/>
                      <a:pt x="154" y="3471"/>
                      <a:pt x="170" y="3459"/>
                    </a:cubicBezTo>
                    <a:cubicBezTo>
                      <a:pt x="1308" y="2436"/>
                      <a:pt x="2778" y="1771"/>
                      <a:pt x="3456" y="313"/>
                    </a:cubicBezTo>
                    <a:cubicBezTo>
                      <a:pt x="3514" y="162"/>
                      <a:pt x="3404" y="1"/>
                      <a:pt x="32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7" name="Google Shape;4777;p27"/>
              <p:cNvSpPr/>
              <p:nvPr/>
            </p:nvSpPr>
            <p:spPr>
              <a:xfrm>
                <a:off x="4325295" y="2368428"/>
                <a:ext cx="62275" cy="177474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4403" extrusionOk="0">
                    <a:moveTo>
                      <a:pt x="1303" y="1"/>
                    </a:moveTo>
                    <a:cubicBezTo>
                      <a:pt x="1270" y="1"/>
                      <a:pt x="1236" y="8"/>
                      <a:pt x="1202" y="23"/>
                    </a:cubicBezTo>
                    <a:cubicBezTo>
                      <a:pt x="499" y="369"/>
                      <a:pt x="102" y="1110"/>
                      <a:pt x="51" y="1878"/>
                    </a:cubicBezTo>
                    <a:cubicBezTo>
                      <a:pt x="0" y="2696"/>
                      <a:pt x="51" y="3527"/>
                      <a:pt x="205" y="4333"/>
                    </a:cubicBezTo>
                    <a:lnTo>
                      <a:pt x="217" y="4333"/>
                    </a:lnTo>
                    <a:cubicBezTo>
                      <a:pt x="226" y="4376"/>
                      <a:pt x="258" y="4402"/>
                      <a:pt x="294" y="4402"/>
                    </a:cubicBezTo>
                    <a:cubicBezTo>
                      <a:pt x="311" y="4402"/>
                      <a:pt x="329" y="4396"/>
                      <a:pt x="345" y="4384"/>
                    </a:cubicBezTo>
                    <a:cubicBezTo>
                      <a:pt x="972" y="3924"/>
                      <a:pt x="997" y="3054"/>
                      <a:pt x="1074" y="2351"/>
                    </a:cubicBezTo>
                    <a:cubicBezTo>
                      <a:pt x="1164" y="1635"/>
                      <a:pt x="1458" y="970"/>
                      <a:pt x="1535" y="254"/>
                    </a:cubicBezTo>
                    <a:cubicBezTo>
                      <a:pt x="1545" y="111"/>
                      <a:pt x="1433" y="1"/>
                      <a:pt x="1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78" name="Google Shape;4778;p27"/>
            <p:cNvGrpSpPr/>
            <p:nvPr/>
          </p:nvGrpSpPr>
          <p:grpSpPr>
            <a:xfrm>
              <a:off x="3771197" y="2065080"/>
              <a:ext cx="287631" cy="257601"/>
              <a:chOff x="3771197" y="2065080"/>
              <a:chExt cx="287631" cy="257601"/>
            </a:xfrm>
          </p:grpSpPr>
          <p:sp>
            <p:nvSpPr>
              <p:cNvPr id="4779" name="Google Shape;4779;p27"/>
              <p:cNvSpPr/>
              <p:nvPr/>
            </p:nvSpPr>
            <p:spPr>
              <a:xfrm>
                <a:off x="3956165" y="2107845"/>
                <a:ext cx="102663" cy="184810"/>
              </a:xfrm>
              <a:custGeom>
                <a:avLst/>
                <a:gdLst/>
                <a:ahLst/>
                <a:cxnLst/>
                <a:rect l="l" t="t" r="r" b="b"/>
                <a:pathLst>
                  <a:path w="2547" h="4585" extrusionOk="0">
                    <a:moveTo>
                      <a:pt x="1645" y="0"/>
                    </a:moveTo>
                    <a:cubicBezTo>
                      <a:pt x="1594" y="0"/>
                      <a:pt x="1544" y="10"/>
                      <a:pt x="1498" y="31"/>
                    </a:cubicBezTo>
                    <a:cubicBezTo>
                      <a:pt x="872" y="351"/>
                      <a:pt x="872" y="1437"/>
                      <a:pt x="667" y="2064"/>
                    </a:cubicBezTo>
                    <a:cubicBezTo>
                      <a:pt x="424" y="2806"/>
                      <a:pt x="207" y="3586"/>
                      <a:pt x="28" y="4366"/>
                    </a:cubicBezTo>
                    <a:lnTo>
                      <a:pt x="28" y="4353"/>
                    </a:lnTo>
                    <a:lnTo>
                      <a:pt x="28" y="4353"/>
                    </a:lnTo>
                    <a:cubicBezTo>
                      <a:pt x="1" y="4478"/>
                      <a:pt x="93" y="4585"/>
                      <a:pt x="190" y="4585"/>
                    </a:cubicBezTo>
                    <a:cubicBezTo>
                      <a:pt x="232" y="4585"/>
                      <a:pt x="275" y="4565"/>
                      <a:pt x="309" y="4519"/>
                    </a:cubicBezTo>
                    <a:cubicBezTo>
                      <a:pt x="833" y="3765"/>
                      <a:pt x="1422" y="3074"/>
                      <a:pt x="1792" y="2243"/>
                    </a:cubicBezTo>
                    <a:cubicBezTo>
                      <a:pt x="2061" y="1668"/>
                      <a:pt x="2547" y="517"/>
                      <a:pt x="1856" y="69"/>
                    </a:cubicBezTo>
                    <a:cubicBezTo>
                      <a:pt x="1795" y="23"/>
                      <a:pt x="1720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0" name="Google Shape;4780;p27"/>
              <p:cNvSpPr/>
              <p:nvPr/>
            </p:nvSpPr>
            <p:spPr>
              <a:xfrm>
                <a:off x="3885628" y="2065080"/>
                <a:ext cx="91780" cy="209196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5190" extrusionOk="0">
                    <a:moveTo>
                      <a:pt x="889" y="0"/>
                    </a:moveTo>
                    <a:cubicBezTo>
                      <a:pt x="807" y="0"/>
                      <a:pt x="727" y="29"/>
                      <a:pt x="665" y="82"/>
                    </a:cubicBezTo>
                    <a:cubicBezTo>
                      <a:pt x="0" y="708"/>
                      <a:pt x="716" y="1795"/>
                      <a:pt x="921" y="2524"/>
                    </a:cubicBezTo>
                    <a:cubicBezTo>
                      <a:pt x="1151" y="3381"/>
                      <a:pt x="1305" y="4263"/>
                      <a:pt x="1586" y="5120"/>
                    </a:cubicBezTo>
                    <a:cubicBezTo>
                      <a:pt x="1602" y="5168"/>
                      <a:pt x="1645" y="5189"/>
                      <a:pt x="1690" y="5189"/>
                    </a:cubicBezTo>
                    <a:cubicBezTo>
                      <a:pt x="1754" y="5189"/>
                      <a:pt x="1821" y="5148"/>
                      <a:pt x="1829" y="5082"/>
                    </a:cubicBezTo>
                    <a:cubicBezTo>
                      <a:pt x="1906" y="4199"/>
                      <a:pt x="2276" y="3227"/>
                      <a:pt x="2085" y="2332"/>
                    </a:cubicBezTo>
                    <a:cubicBezTo>
                      <a:pt x="1944" y="1642"/>
                      <a:pt x="1765" y="261"/>
                      <a:pt x="998" y="18"/>
                    </a:cubicBezTo>
                    <a:cubicBezTo>
                      <a:pt x="962" y="6"/>
                      <a:pt x="925" y="0"/>
                      <a:pt x="8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1" name="Google Shape;4781;p27"/>
              <p:cNvSpPr/>
              <p:nvPr/>
            </p:nvSpPr>
            <p:spPr>
              <a:xfrm>
                <a:off x="3829037" y="2073746"/>
                <a:ext cx="117617" cy="189123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4692" extrusionOk="0">
                    <a:moveTo>
                      <a:pt x="320" y="1"/>
                    </a:moveTo>
                    <a:cubicBezTo>
                      <a:pt x="165" y="1"/>
                      <a:pt x="0" y="104"/>
                      <a:pt x="49" y="289"/>
                    </a:cubicBezTo>
                    <a:cubicBezTo>
                      <a:pt x="305" y="1197"/>
                      <a:pt x="880" y="2002"/>
                      <a:pt x="1328" y="2833"/>
                    </a:cubicBezTo>
                    <a:cubicBezTo>
                      <a:pt x="1724" y="3549"/>
                      <a:pt x="2056" y="4189"/>
                      <a:pt x="2747" y="4675"/>
                    </a:cubicBezTo>
                    <a:cubicBezTo>
                      <a:pt x="2764" y="4686"/>
                      <a:pt x="2782" y="4691"/>
                      <a:pt x="2800" y="4691"/>
                    </a:cubicBezTo>
                    <a:cubicBezTo>
                      <a:pt x="2862" y="4691"/>
                      <a:pt x="2917" y="4629"/>
                      <a:pt x="2888" y="4560"/>
                    </a:cubicBezTo>
                    <a:cubicBezTo>
                      <a:pt x="2274" y="3000"/>
                      <a:pt x="2095" y="941"/>
                      <a:pt x="458" y="33"/>
                    </a:cubicBezTo>
                    <a:cubicBezTo>
                      <a:pt x="418" y="11"/>
                      <a:pt x="370" y="1"/>
                      <a:pt x="3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2" name="Google Shape;4782;p27"/>
              <p:cNvSpPr/>
              <p:nvPr/>
            </p:nvSpPr>
            <p:spPr>
              <a:xfrm>
                <a:off x="3777041" y="2170321"/>
                <a:ext cx="169695" cy="104880"/>
              </a:xfrm>
              <a:custGeom>
                <a:avLst/>
                <a:gdLst/>
                <a:ahLst/>
                <a:cxnLst/>
                <a:rect l="l" t="t" r="r" b="b"/>
                <a:pathLst>
                  <a:path w="4210" h="2602" extrusionOk="0">
                    <a:moveTo>
                      <a:pt x="269" y="0"/>
                    </a:moveTo>
                    <a:cubicBezTo>
                      <a:pt x="108" y="0"/>
                      <a:pt x="0" y="167"/>
                      <a:pt x="60" y="322"/>
                    </a:cubicBezTo>
                    <a:cubicBezTo>
                      <a:pt x="814" y="1946"/>
                      <a:pt x="2541" y="2240"/>
                      <a:pt x="4088" y="2598"/>
                    </a:cubicBezTo>
                    <a:lnTo>
                      <a:pt x="4075" y="2598"/>
                    </a:lnTo>
                    <a:cubicBezTo>
                      <a:pt x="4083" y="2600"/>
                      <a:pt x="4090" y="2601"/>
                      <a:pt x="4097" y="2601"/>
                    </a:cubicBezTo>
                    <a:cubicBezTo>
                      <a:pt x="4172" y="2601"/>
                      <a:pt x="4210" y="2479"/>
                      <a:pt x="4139" y="2432"/>
                    </a:cubicBezTo>
                    <a:cubicBezTo>
                      <a:pt x="2886" y="1575"/>
                      <a:pt x="1889" y="322"/>
                      <a:pt x="303" y="3"/>
                    </a:cubicBezTo>
                    <a:cubicBezTo>
                      <a:pt x="291" y="1"/>
                      <a:pt x="280" y="0"/>
                      <a:pt x="2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3" name="Google Shape;4783;p27"/>
              <p:cNvSpPr/>
              <p:nvPr/>
            </p:nvSpPr>
            <p:spPr>
              <a:xfrm>
                <a:off x="3771197" y="2271813"/>
                <a:ext cx="185092" cy="50868"/>
              </a:xfrm>
              <a:custGeom>
                <a:avLst/>
                <a:gdLst/>
                <a:ahLst/>
                <a:cxnLst/>
                <a:rect l="l" t="t" r="r" b="b"/>
                <a:pathLst>
                  <a:path w="4592" h="1262" extrusionOk="0">
                    <a:moveTo>
                      <a:pt x="3463" y="0"/>
                    </a:moveTo>
                    <a:cubicBezTo>
                      <a:pt x="3105" y="0"/>
                      <a:pt x="2734" y="63"/>
                      <a:pt x="2392" y="106"/>
                    </a:cubicBezTo>
                    <a:cubicBezTo>
                      <a:pt x="2180" y="137"/>
                      <a:pt x="1966" y="146"/>
                      <a:pt x="1750" y="146"/>
                    </a:cubicBezTo>
                    <a:cubicBezTo>
                      <a:pt x="1467" y="146"/>
                      <a:pt x="1181" y="130"/>
                      <a:pt x="898" y="130"/>
                    </a:cubicBezTo>
                    <a:cubicBezTo>
                      <a:pt x="682" y="130"/>
                      <a:pt x="468" y="139"/>
                      <a:pt x="256" y="170"/>
                    </a:cubicBezTo>
                    <a:cubicBezTo>
                      <a:pt x="77" y="195"/>
                      <a:pt x="0" y="413"/>
                      <a:pt x="116" y="554"/>
                    </a:cubicBezTo>
                    <a:cubicBezTo>
                      <a:pt x="537" y="1038"/>
                      <a:pt x="1157" y="1262"/>
                      <a:pt x="1784" y="1262"/>
                    </a:cubicBezTo>
                    <a:cubicBezTo>
                      <a:pt x="1919" y="1262"/>
                      <a:pt x="2054" y="1252"/>
                      <a:pt x="2187" y="1231"/>
                    </a:cubicBezTo>
                    <a:cubicBezTo>
                      <a:pt x="2993" y="1078"/>
                      <a:pt x="3786" y="822"/>
                      <a:pt x="4540" y="477"/>
                    </a:cubicBezTo>
                    <a:lnTo>
                      <a:pt x="4527" y="477"/>
                    </a:lnTo>
                    <a:cubicBezTo>
                      <a:pt x="4591" y="451"/>
                      <a:pt x="4591" y="362"/>
                      <a:pt x="4540" y="336"/>
                    </a:cubicBezTo>
                    <a:cubicBezTo>
                      <a:pt x="4233" y="76"/>
                      <a:pt x="3856" y="0"/>
                      <a:pt x="34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784" name="Google Shape;4784;p27"/>
            <p:cNvSpPr/>
            <p:nvPr/>
          </p:nvSpPr>
          <p:spPr>
            <a:xfrm>
              <a:off x="4068580" y="2268064"/>
              <a:ext cx="211816" cy="1032114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5" name="Google Shape;4785;p27"/>
            <p:cNvSpPr/>
            <p:nvPr/>
          </p:nvSpPr>
          <p:spPr>
            <a:xfrm>
              <a:off x="3956044" y="2297367"/>
              <a:ext cx="193718" cy="574342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6" name="Google Shape;4786;p27"/>
            <p:cNvSpPr/>
            <p:nvPr/>
          </p:nvSpPr>
          <p:spPr>
            <a:xfrm>
              <a:off x="4130290" y="2553758"/>
              <a:ext cx="197547" cy="156433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87" name="Google Shape;4787;p27"/>
            <p:cNvGrpSpPr/>
            <p:nvPr/>
          </p:nvGrpSpPr>
          <p:grpSpPr>
            <a:xfrm>
              <a:off x="3911695" y="2937278"/>
              <a:ext cx="1112832" cy="1240241"/>
              <a:chOff x="698962" y="2819500"/>
              <a:chExt cx="1026503" cy="1144028"/>
            </a:xfrm>
          </p:grpSpPr>
          <p:sp>
            <p:nvSpPr>
              <p:cNvPr id="4788" name="Google Shape;4788;p27"/>
              <p:cNvSpPr/>
              <p:nvPr/>
            </p:nvSpPr>
            <p:spPr>
              <a:xfrm>
                <a:off x="698962" y="3325741"/>
                <a:ext cx="480812" cy="322462"/>
              </a:xfrm>
              <a:custGeom>
                <a:avLst/>
                <a:gdLst/>
                <a:ahLst/>
                <a:cxnLst/>
                <a:rect l="l" t="t" r="r" b="b"/>
                <a:pathLst>
                  <a:path w="12932" h="8673" extrusionOk="0">
                    <a:moveTo>
                      <a:pt x="221" y="1"/>
                    </a:moveTo>
                    <a:cubicBezTo>
                      <a:pt x="105" y="1"/>
                      <a:pt x="0" y="134"/>
                      <a:pt x="67" y="268"/>
                    </a:cubicBezTo>
                    <a:cubicBezTo>
                      <a:pt x="642" y="1483"/>
                      <a:pt x="1371" y="2621"/>
                      <a:pt x="2241" y="3644"/>
                    </a:cubicBezTo>
                    <a:cubicBezTo>
                      <a:pt x="3136" y="4744"/>
                      <a:pt x="4095" y="5946"/>
                      <a:pt x="5335" y="6675"/>
                    </a:cubicBezTo>
                    <a:cubicBezTo>
                      <a:pt x="7079" y="7704"/>
                      <a:pt x="8958" y="8672"/>
                      <a:pt x="10955" y="8672"/>
                    </a:cubicBezTo>
                    <a:cubicBezTo>
                      <a:pt x="11565" y="8672"/>
                      <a:pt x="12185" y="8582"/>
                      <a:pt x="12816" y="8376"/>
                    </a:cubicBezTo>
                    <a:cubicBezTo>
                      <a:pt x="12880" y="8363"/>
                      <a:pt x="12931" y="8261"/>
                      <a:pt x="12867" y="8209"/>
                    </a:cubicBezTo>
                    <a:cubicBezTo>
                      <a:pt x="11959" y="7493"/>
                      <a:pt x="11115" y="6688"/>
                      <a:pt x="10348" y="5818"/>
                    </a:cubicBezTo>
                    <a:cubicBezTo>
                      <a:pt x="9568" y="4949"/>
                      <a:pt x="8098" y="4284"/>
                      <a:pt x="7062" y="3734"/>
                    </a:cubicBezTo>
                    <a:cubicBezTo>
                      <a:pt x="5937" y="3133"/>
                      <a:pt x="4722" y="2698"/>
                      <a:pt x="3532" y="2225"/>
                    </a:cubicBezTo>
                    <a:cubicBezTo>
                      <a:pt x="2254" y="1701"/>
                      <a:pt x="1346" y="972"/>
                      <a:pt x="336" y="51"/>
                    </a:cubicBezTo>
                    <a:cubicBezTo>
                      <a:pt x="300" y="16"/>
                      <a:pt x="260" y="1"/>
                      <a:pt x="2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9" name="Google Shape;4789;p27"/>
              <p:cNvSpPr/>
              <p:nvPr/>
            </p:nvSpPr>
            <p:spPr>
              <a:xfrm>
                <a:off x="981009" y="2819500"/>
                <a:ext cx="167384" cy="598301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6092" extrusionOk="0">
                    <a:moveTo>
                      <a:pt x="2362" y="1"/>
                    </a:moveTo>
                    <a:cubicBezTo>
                      <a:pt x="2313" y="1"/>
                      <a:pt x="2263" y="23"/>
                      <a:pt x="2238" y="74"/>
                    </a:cubicBezTo>
                    <a:cubicBezTo>
                      <a:pt x="1586" y="1442"/>
                      <a:pt x="1023" y="2836"/>
                      <a:pt x="537" y="4268"/>
                    </a:cubicBezTo>
                    <a:cubicBezTo>
                      <a:pt x="26" y="5726"/>
                      <a:pt x="0" y="6954"/>
                      <a:pt x="243" y="8463"/>
                    </a:cubicBezTo>
                    <a:cubicBezTo>
                      <a:pt x="460" y="9895"/>
                      <a:pt x="831" y="11289"/>
                      <a:pt x="1356" y="12618"/>
                    </a:cubicBezTo>
                    <a:cubicBezTo>
                      <a:pt x="1905" y="13974"/>
                      <a:pt x="2852" y="14844"/>
                      <a:pt x="3645" y="16033"/>
                    </a:cubicBezTo>
                    <a:lnTo>
                      <a:pt x="3657" y="16033"/>
                    </a:lnTo>
                    <a:cubicBezTo>
                      <a:pt x="3682" y="16073"/>
                      <a:pt x="3723" y="16091"/>
                      <a:pt x="3763" y="16091"/>
                    </a:cubicBezTo>
                    <a:cubicBezTo>
                      <a:pt x="3826" y="16091"/>
                      <a:pt x="3888" y="16047"/>
                      <a:pt x="3888" y="15969"/>
                    </a:cubicBezTo>
                    <a:cubicBezTo>
                      <a:pt x="3900" y="14524"/>
                      <a:pt x="4501" y="13245"/>
                      <a:pt x="4361" y="11775"/>
                    </a:cubicBezTo>
                    <a:cubicBezTo>
                      <a:pt x="4220" y="10483"/>
                      <a:pt x="3939" y="9230"/>
                      <a:pt x="3734" y="7951"/>
                    </a:cubicBezTo>
                    <a:cubicBezTo>
                      <a:pt x="3529" y="6698"/>
                      <a:pt x="3210" y="5458"/>
                      <a:pt x="2775" y="4268"/>
                    </a:cubicBezTo>
                    <a:cubicBezTo>
                      <a:pt x="2263" y="2874"/>
                      <a:pt x="2340" y="1583"/>
                      <a:pt x="2506" y="138"/>
                    </a:cubicBezTo>
                    <a:cubicBezTo>
                      <a:pt x="2514" y="53"/>
                      <a:pt x="2438" y="1"/>
                      <a:pt x="2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0" name="Google Shape;4790;p27"/>
              <p:cNvSpPr/>
              <p:nvPr/>
            </p:nvSpPr>
            <p:spPr>
              <a:xfrm>
                <a:off x="1226323" y="3062248"/>
                <a:ext cx="139388" cy="476313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2811" extrusionOk="0">
                    <a:moveTo>
                      <a:pt x="3516" y="0"/>
                    </a:moveTo>
                    <a:cubicBezTo>
                      <a:pt x="3482" y="0"/>
                      <a:pt x="3448" y="9"/>
                      <a:pt x="3415" y="28"/>
                    </a:cubicBezTo>
                    <a:cubicBezTo>
                      <a:pt x="1688" y="1154"/>
                      <a:pt x="435" y="3826"/>
                      <a:pt x="218" y="5821"/>
                    </a:cubicBezTo>
                    <a:cubicBezTo>
                      <a:pt x="77" y="7151"/>
                      <a:pt x="0" y="8302"/>
                      <a:pt x="320" y="9606"/>
                    </a:cubicBezTo>
                    <a:cubicBezTo>
                      <a:pt x="576" y="10655"/>
                      <a:pt x="768" y="11690"/>
                      <a:pt x="960" y="12752"/>
                    </a:cubicBezTo>
                    <a:lnTo>
                      <a:pt x="960" y="12739"/>
                    </a:lnTo>
                    <a:cubicBezTo>
                      <a:pt x="966" y="12788"/>
                      <a:pt x="1005" y="12811"/>
                      <a:pt x="1046" y="12811"/>
                    </a:cubicBezTo>
                    <a:cubicBezTo>
                      <a:pt x="1091" y="12811"/>
                      <a:pt x="1138" y="12785"/>
                      <a:pt x="1151" y="12739"/>
                    </a:cubicBezTo>
                    <a:cubicBezTo>
                      <a:pt x="1471" y="11614"/>
                      <a:pt x="1944" y="10527"/>
                      <a:pt x="2571" y="9529"/>
                    </a:cubicBezTo>
                    <a:cubicBezTo>
                      <a:pt x="3095" y="8647"/>
                      <a:pt x="3261" y="7675"/>
                      <a:pt x="3402" y="6678"/>
                    </a:cubicBezTo>
                    <a:cubicBezTo>
                      <a:pt x="3581" y="5437"/>
                      <a:pt x="3440" y="4325"/>
                      <a:pt x="3300" y="3097"/>
                    </a:cubicBezTo>
                    <a:cubicBezTo>
                      <a:pt x="3185" y="2023"/>
                      <a:pt x="3389" y="1243"/>
                      <a:pt x="3709" y="246"/>
                    </a:cubicBezTo>
                    <a:cubicBezTo>
                      <a:pt x="3749" y="115"/>
                      <a:pt x="3639" y="0"/>
                      <a:pt x="35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1" name="Google Shape;4791;p27"/>
              <p:cNvSpPr/>
              <p:nvPr/>
            </p:nvSpPr>
            <p:spPr>
              <a:xfrm>
                <a:off x="1363257" y="3314030"/>
                <a:ext cx="99865" cy="456124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2268" extrusionOk="0">
                    <a:moveTo>
                      <a:pt x="2024" y="1"/>
                    </a:moveTo>
                    <a:cubicBezTo>
                      <a:pt x="1984" y="1"/>
                      <a:pt x="1943" y="19"/>
                      <a:pt x="1918" y="59"/>
                    </a:cubicBezTo>
                    <a:cubicBezTo>
                      <a:pt x="857" y="2156"/>
                      <a:pt x="0" y="3998"/>
                      <a:pt x="243" y="6389"/>
                    </a:cubicBezTo>
                    <a:cubicBezTo>
                      <a:pt x="448" y="8448"/>
                      <a:pt x="1138" y="10609"/>
                      <a:pt x="2468" y="12233"/>
                    </a:cubicBezTo>
                    <a:cubicBezTo>
                      <a:pt x="2485" y="12257"/>
                      <a:pt x="2506" y="12267"/>
                      <a:pt x="2528" y="12267"/>
                    </a:cubicBezTo>
                    <a:cubicBezTo>
                      <a:pt x="2574" y="12267"/>
                      <a:pt x="2622" y="12221"/>
                      <a:pt x="2622" y="12169"/>
                    </a:cubicBezTo>
                    <a:cubicBezTo>
                      <a:pt x="2686" y="10136"/>
                      <a:pt x="2494" y="8026"/>
                      <a:pt x="2404" y="5980"/>
                    </a:cubicBezTo>
                    <a:cubicBezTo>
                      <a:pt x="2353" y="4995"/>
                      <a:pt x="2430" y="4010"/>
                      <a:pt x="2276" y="3026"/>
                    </a:cubicBezTo>
                    <a:cubicBezTo>
                      <a:pt x="2123" y="2067"/>
                      <a:pt x="2072" y="1095"/>
                      <a:pt x="2149" y="123"/>
                    </a:cubicBezTo>
                    <a:cubicBezTo>
                      <a:pt x="2149" y="45"/>
                      <a:pt x="2087" y="1"/>
                      <a:pt x="2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2" name="Google Shape;4792;p27"/>
              <p:cNvSpPr/>
              <p:nvPr/>
            </p:nvSpPr>
            <p:spPr>
              <a:xfrm>
                <a:off x="989933" y="3680698"/>
                <a:ext cx="382880" cy="188465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5069" extrusionOk="0">
                    <a:moveTo>
                      <a:pt x="219" y="0"/>
                    </a:moveTo>
                    <a:cubicBezTo>
                      <a:pt x="87" y="0"/>
                      <a:pt x="0" y="169"/>
                      <a:pt x="105" y="274"/>
                    </a:cubicBezTo>
                    <a:cubicBezTo>
                      <a:pt x="860" y="1054"/>
                      <a:pt x="1742" y="1693"/>
                      <a:pt x="2484" y="2499"/>
                    </a:cubicBezTo>
                    <a:cubicBezTo>
                      <a:pt x="3162" y="3215"/>
                      <a:pt x="3814" y="3790"/>
                      <a:pt x="4722" y="4199"/>
                    </a:cubicBezTo>
                    <a:cubicBezTo>
                      <a:pt x="6051" y="4820"/>
                      <a:pt x="7410" y="5068"/>
                      <a:pt x="8823" y="5068"/>
                    </a:cubicBezTo>
                    <a:cubicBezTo>
                      <a:pt x="9245" y="5068"/>
                      <a:pt x="9673" y="5046"/>
                      <a:pt x="10105" y="5005"/>
                    </a:cubicBezTo>
                    <a:lnTo>
                      <a:pt x="10118" y="4992"/>
                    </a:lnTo>
                    <a:cubicBezTo>
                      <a:pt x="10246" y="4992"/>
                      <a:pt x="10297" y="4813"/>
                      <a:pt x="10182" y="4749"/>
                    </a:cubicBezTo>
                    <a:cubicBezTo>
                      <a:pt x="8558" y="3598"/>
                      <a:pt x="7062" y="2448"/>
                      <a:pt x="5284" y="1552"/>
                    </a:cubicBezTo>
                    <a:cubicBezTo>
                      <a:pt x="4428" y="1130"/>
                      <a:pt x="3443" y="1105"/>
                      <a:pt x="2535" y="811"/>
                    </a:cubicBezTo>
                    <a:cubicBezTo>
                      <a:pt x="1781" y="568"/>
                      <a:pt x="1026" y="248"/>
                      <a:pt x="259" y="5"/>
                    </a:cubicBezTo>
                    <a:cubicBezTo>
                      <a:pt x="245" y="2"/>
                      <a:pt x="232" y="0"/>
                      <a:pt x="2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3" name="Google Shape;4793;p27"/>
              <p:cNvSpPr/>
              <p:nvPr/>
            </p:nvSpPr>
            <p:spPr>
              <a:xfrm>
                <a:off x="1053250" y="3000232"/>
                <a:ext cx="672214" cy="963297"/>
              </a:xfrm>
              <a:custGeom>
                <a:avLst/>
                <a:gdLst/>
                <a:ahLst/>
                <a:cxnLst/>
                <a:rect l="l" t="t" r="r" b="b"/>
                <a:pathLst>
                  <a:path w="18080" h="25909" extrusionOk="0">
                    <a:moveTo>
                      <a:pt x="471" y="0"/>
                    </a:moveTo>
                    <a:cubicBezTo>
                      <a:pt x="454" y="0"/>
                      <a:pt x="436" y="13"/>
                      <a:pt x="436" y="34"/>
                    </a:cubicBezTo>
                    <a:cubicBezTo>
                      <a:pt x="1" y="4804"/>
                      <a:pt x="806" y="9599"/>
                      <a:pt x="2788" y="13959"/>
                    </a:cubicBezTo>
                    <a:cubicBezTo>
                      <a:pt x="4106" y="16811"/>
                      <a:pt x="5973" y="19445"/>
                      <a:pt x="8402" y="21453"/>
                    </a:cubicBezTo>
                    <a:cubicBezTo>
                      <a:pt x="9732" y="22578"/>
                      <a:pt x="11203" y="23524"/>
                      <a:pt x="12776" y="24279"/>
                    </a:cubicBezTo>
                    <a:cubicBezTo>
                      <a:pt x="14310" y="25008"/>
                      <a:pt x="16113" y="25839"/>
                      <a:pt x="17827" y="25903"/>
                    </a:cubicBezTo>
                    <a:cubicBezTo>
                      <a:pt x="17842" y="25907"/>
                      <a:pt x="17856" y="25909"/>
                      <a:pt x="17870" y="25909"/>
                    </a:cubicBezTo>
                    <a:cubicBezTo>
                      <a:pt x="18029" y="25909"/>
                      <a:pt x="18080" y="25655"/>
                      <a:pt x="17903" y="25596"/>
                    </a:cubicBezTo>
                    <a:cubicBezTo>
                      <a:pt x="16151" y="24803"/>
                      <a:pt x="14233" y="24458"/>
                      <a:pt x="12481" y="23576"/>
                    </a:cubicBezTo>
                    <a:cubicBezTo>
                      <a:pt x="10973" y="22834"/>
                      <a:pt x="9566" y="21900"/>
                      <a:pt x="8287" y="20801"/>
                    </a:cubicBezTo>
                    <a:cubicBezTo>
                      <a:pt x="6024" y="18806"/>
                      <a:pt x="4208" y="16338"/>
                      <a:pt x="2968" y="13589"/>
                    </a:cubicBezTo>
                    <a:cubicBezTo>
                      <a:pt x="1062" y="9330"/>
                      <a:pt x="218" y="4689"/>
                      <a:pt x="500" y="34"/>
                    </a:cubicBezTo>
                    <a:cubicBezTo>
                      <a:pt x="500" y="10"/>
                      <a:pt x="486" y="0"/>
                      <a:pt x="4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4" name="Google Shape;4794;p27"/>
              <p:cNvSpPr/>
              <p:nvPr/>
            </p:nvSpPr>
            <p:spPr>
              <a:xfrm>
                <a:off x="936319" y="3524468"/>
                <a:ext cx="304616" cy="126040"/>
              </a:xfrm>
              <a:custGeom>
                <a:avLst/>
                <a:gdLst/>
                <a:ahLst/>
                <a:cxnLst/>
                <a:rect l="l" t="t" r="r" b="b"/>
                <a:pathLst>
                  <a:path w="8193" h="3390" extrusionOk="0">
                    <a:moveTo>
                      <a:pt x="51" y="0"/>
                    </a:moveTo>
                    <a:cubicBezTo>
                      <a:pt x="26" y="0"/>
                      <a:pt x="0" y="26"/>
                      <a:pt x="26" y="51"/>
                    </a:cubicBezTo>
                    <a:cubicBezTo>
                      <a:pt x="2417" y="1752"/>
                      <a:pt x="5115" y="2928"/>
                      <a:pt x="8031" y="3389"/>
                    </a:cubicBezTo>
                    <a:cubicBezTo>
                      <a:pt x="8035" y="3389"/>
                      <a:pt x="8038" y="3389"/>
                      <a:pt x="8042" y="3389"/>
                    </a:cubicBezTo>
                    <a:cubicBezTo>
                      <a:pt x="8149" y="3389"/>
                      <a:pt x="8193" y="3222"/>
                      <a:pt x="8082" y="3210"/>
                    </a:cubicBezTo>
                    <a:cubicBezTo>
                      <a:pt x="5141" y="2749"/>
                      <a:pt x="2596" y="1496"/>
                      <a:pt x="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5" name="Google Shape;4795;p27"/>
              <p:cNvSpPr/>
              <p:nvPr/>
            </p:nvSpPr>
            <p:spPr>
              <a:xfrm>
                <a:off x="1255807" y="3235543"/>
                <a:ext cx="61161" cy="47516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2780" extrusionOk="0">
                    <a:moveTo>
                      <a:pt x="1625" y="1"/>
                    </a:moveTo>
                    <a:cubicBezTo>
                      <a:pt x="1618" y="1"/>
                      <a:pt x="1612" y="4"/>
                      <a:pt x="1612" y="9"/>
                    </a:cubicBezTo>
                    <a:cubicBezTo>
                      <a:pt x="1023" y="2119"/>
                      <a:pt x="384" y="4255"/>
                      <a:pt x="192" y="6428"/>
                    </a:cubicBezTo>
                    <a:cubicBezTo>
                      <a:pt x="0" y="8615"/>
                      <a:pt x="282" y="10610"/>
                      <a:pt x="793" y="12720"/>
                    </a:cubicBezTo>
                    <a:cubicBezTo>
                      <a:pt x="804" y="12762"/>
                      <a:pt x="833" y="12780"/>
                      <a:pt x="863" y="12780"/>
                    </a:cubicBezTo>
                    <a:cubicBezTo>
                      <a:pt x="906" y="12780"/>
                      <a:pt x="949" y="12742"/>
                      <a:pt x="934" y="12681"/>
                    </a:cubicBezTo>
                    <a:cubicBezTo>
                      <a:pt x="486" y="10597"/>
                      <a:pt x="154" y="8564"/>
                      <a:pt x="397" y="6428"/>
                    </a:cubicBezTo>
                    <a:cubicBezTo>
                      <a:pt x="640" y="4267"/>
                      <a:pt x="1151" y="2145"/>
                      <a:pt x="1637" y="22"/>
                    </a:cubicBezTo>
                    <a:cubicBezTo>
                      <a:pt x="1645" y="7"/>
                      <a:pt x="1635" y="1"/>
                      <a:pt x="16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6" name="Google Shape;4796;p27"/>
              <p:cNvSpPr/>
              <p:nvPr/>
            </p:nvSpPr>
            <p:spPr>
              <a:xfrm>
                <a:off x="1415086" y="3473383"/>
                <a:ext cx="128717" cy="427719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1504" extrusionOk="0">
                    <a:moveTo>
                      <a:pt x="656" y="0"/>
                    </a:moveTo>
                    <a:cubicBezTo>
                      <a:pt x="654" y="0"/>
                      <a:pt x="652" y="2"/>
                      <a:pt x="652" y="6"/>
                    </a:cubicBezTo>
                    <a:cubicBezTo>
                      <a:pt x="371" y="2001"/>
                      <a:pt x="0" y="4059"/>
                      <a:pt x="384" y="6067"/>
                    </a:cubicBezTo>
                    <a:cubicBezTo>
                      <a:pt x="780" y="8164"/>
                      <a:pt x="1893" y="9763"/>
                      <a:pt x="3159" y="11451"/>
                    </a:cubicBezTo>
                    <a:cubicBezTo>
                      <a:pt x="3189" y="11488"/>
                      <a:pt x="3230" y="11504"/>
                      <a:pt x="3270" y="11504"/>
                    </a:cubicBezTo>
                    <a:cubicBezTo>
                      <a:pt x="3367" y="11504"/>
                      <a:pt x="3461" y="11413"/>
                      <a:pt x="3389" y="11323"/>
                    </a:cubicBezTo>
                    <a:cubicBezTo>
                      <a:pt x="2187" y="9686"/>
                      <a:pt x="959" y="8049"/>
                      <a:pt x="639" y="5990"/>
                    </a:cubicBezTo>
                    <a:cubicBezTo>
                      <a:pt x="345" y="4008"/>
                      <a:pt x="512" y="2001"/>
                      <a:pt x="665" y="6"/>
                    </a:cubicBezTo>
                    <a:cubicBezTo>
                      <a:pt x="665" y="6"/>
                      <a:pt x="659" y="0"/>
                      <a:pt x="6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7" name="Google Shape;4797;p27"/>
              <p:cNvSpPr/>
              <p:nvPr/>
            </p:nvSpPr>
            <p:spPr>
              <a:xfrm>
                <a:off x="1180331" y="3785285"/>
                <a:ext cx="337000" cy="101167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721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2614" y="1536"/>
                      <a:pt x="5576" y="2721"/>
                      <a:pt x="8619" y="2721"/>
                    </a:cubicBezTo>
                    <a:cubicBezTo>
                      <a:pt x="8729" y="2721"/>
                      <a:pt x="8839" y="2719"/>
                      <a:pt x="8948" y="2716"/>
                    </a:cubicBezTo>
                    <a:cubicBezTo>
                      <a:pt x="9063" y="2716"/>
                      <a:pt x="9063" y="2537"/>
                      <a:pt x="8948" y="2537"/>
                    </a:cubicBezTo>
                    <a:cubicBezTo>
                      <a:pt x="5777" y="2499"/>
                      <a:pt x="2836" y="1386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8" name="Google Shape;4798;p27"/>
              <p:cNvSpPr/>
              <p:nvPr/>
            </p:nvSpPr>
            <p:spPr>
              <a:xfrm>
                <a:off x="1514914" y="3762568"/>
                <a:ext cx="100646" cy="154892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4166" extrusionOk="0">
                    <a:moveTo>
                      <a:pt x="19" y="1"/>
                    </a:moveTo>
                    <a:cubicBezTo>
                      <a:pt x="9" y="1"/>
                      <a:pt x="0" y="8"/>
                      <a:pt x="0" y="15"/>
                    </a:cubicBezTo>
                    <a:cubicBezTo>
                      <a:pt x="563" y="1588"/>
                      <a:pt x="1305" y="3110"/>
                      <a:pt x="2635" y="4159"/>
                    </a:cubicBezTo>
                    <a:cubicBezTo>
                      <a:pt x="2642" y="4163"/>
                      <a:pt x="2649" y="4165"/>
                      <a:pt x="2656" y="4165"/>
                    </a:cubicBezTo>
                    <a:cubicBezTo>
                      <a:pt x="2685" y="4165"/>
                      <a:pt x="2707" y="4128"/>
                      <a:pt x="2686" y="4107"/>
                    </a:cubicBezTo>
                    <a:cubicBezTo>
                      <a:pt x="1471" y="3008"/>
                      <a:pt x="627" y="1524"/>
                      <a:pt x="39" y="15"/>
                    </a:cubicBezTo>
                    <a:cubicBezTo>
                      <a:pt x="33" y="5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9" name="Google Shape;4799;p27"/>
              <p:cNvSpPr/>
              <p:nvPr/>
            </p:nvSpPr>
            <p:spPr>
              <a:xfrm>
                <a:off x="957437" y="3331095"/>
                <a:ext cx="223192" cy="219213"/>
              </a:xfrm>
              <a:custGeom>
                <a:avLst/>
                <a:gdLst/>
                <a:ahLst/>
                <a:cxnLst/>
                <a:rect l="l" t="t" r="r" b="b"/>
                <a:pathLst>
                  <a:path w="6003" h="5896" extrusionOk="0">
                    <a:moveTo>
                      <a:pt x="40" y="1"/>
                    </a:moveTo>
                    <a:cubicBezTo>
                      <a:pt x="19" y="1"/>
                      <a:pt x="1" y="28"/>
                      <a:pt x="20" y="48"/>
                    </a:cubicBezTo>
                    <a:cubicBezTo>
                      <a:pt x="1798" y="2158"/>
                      <a:pt x="3754" y="4114"/>
                      <a:pt x="5877" y="5879"/>
                    </a:cubicBezTo>
                    <a:cubicBezTo>
                      <a:pt x="5889" y="5891"/>
                      <a:pt x="5903" y="5896"/>
                      <a:pt x="5916" y="5896"/>
                    </a:cubicBezTo>
                    <a:cubicBezTo>
                      <a:pt x="5961" y="5896"/>
                      <a:pt x="6003" y="5841"/>
                      <a:pt x="5954" y="5802"/>
                    </a:cubicBezTo>
                    <a:cubicBezTo>
                      <a:pt x="3959" y="3871"/>
                      <a:pt x="1862" y="2107"/>
                      <a:pt x="46" y="9"/>
                    </a:cubicBezTo>
                    <a:lnTo>
                      <a:pt x="59" y="9"/>
                    </a:lnTo>
                    <a:cubicBezTo>
                      <a:pt x="53" y="3"/>
                      <a:pt x="46" y="1"/>
                      <a:pt x="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800" name="Google Shape;4800;p27"/>
          <p:cNvGrpSpPr/>
          <p:nvPr/>
        </p:nvGrpSpPr>
        <p:grpSpPr>
          <a:xfrm>
            <a:off x="1929731" y="771413"/>
            <a:ext cx="1777835" cy="3800905"/>
            <a:chOff x="3771197" y="1070512"/>
            <a:chExt cx="1453271" cy="3107007"/>
          </a:xfrm>
        </p:grpSpPr>
        <p:sp>
          <p:nvSpPr>
            <p:cNvPr id="4801" name="Google Shape;4801;p27"/>
            <p:cNvSpPr/>
            <p:nvPr/>
          </p:nvSpPr>
          <p:spPr>
            <a:xfrm>
              <a:off x="4339725" y="1208119"/>
              <a:ext cx="659269" cy="861009"/>
            </a:xfrm>
            <a:custGeom>
              <a:avLst/>
              <a:gdLst/>
              <a:ahLst/>
              <a:cxnLst/>
              <a:rect l="l" t="t" r="r" b="b"/>
              <a:pathLst>
                <a:path w="16356" h="21361" extrusionOk="0">
                  <a:moveTo>
                    <a:pt x="16343" y="0"/>
                  </a:moveTo>
                  <a:cubicBezTo>
                    <a:pt x="12212" y="1918"/>
                    <a:pt x="8274" y="4348"/>
                    <a:pt x="5217" y="7775"/>
                  </a:cubicBezTo>
                  <a:cubicBezTo>
                    <a:pt x="3683" y="9501"/>
                    <a:pt x="2506" y="11509"/>
                    <a:pt x="1739" y="13683"/>
                  </a:cubicBezTo>
                  <a:cubicBezTo>
                    <a:pt x="1266" y="15000"/>
                    <a:pt x="870" y="16368"/>
                    <a:pt x="486" y="17724"/>
                  </a:cubicBezTo>
                  <a:cubicBezTo>
                    <a:pt x="166" y="18823"/>
                    <a:pt x="0" y="20077"/>
                    <a:pt x="320" y="21202"/>
                  </a:cubicBezTo>
                  <a:cubicBezTo>
                    <a:pt x="346" y="21302"/>
                    <a:pt x="447" y="21361"/>
                    <a:pt x="538" y="21361"/>
                  </a:cubicBezTo>
                  <a:cubicBezTo>
                    <a:pt x="621" y="21361"/>
                    <a:pt x="697" y="21312"/>
                    <a:pt x="703" y="21202"/>
                  </a:cubicBezTo>
                  <a:cubicBezTo>
                    <a:pt x="716" y="19923"/>
                    <a:pt x="703" y="18772"/>
                    <a:pt x="1036" y="17532"/>
                  </a:cubicBezTo>
                  <a:cubicBezTo>
                    <a:pt x="1368" y="16279"/>
                    <a:pt x="1714" y="15051"/>
                    <a:pt x="2110" y="13836"/>
                  </a:cubicBezTo>
                  <a:cubicBezTo>
                    <a:pt x="2826" y="11675"/>
                    <a:pt x="3951" y="9668"/>
                    <a:pt x="5435" y="7941"/>
                  </a:cubicBezTo>
                  <a:cubicBezTo>
                    <a:pt x="8350" y="4489"/>
                    <a:pt x="12353" y="2021"/>
                    <a:pt x="16355" y="39"/>
                  </a:cubicBezTo>
                  <a:lnTo>
                    <a:pt x="16355" y="13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2" name="Google Shape;4802;p27"/>
            <p:cNvSpPr/>
            <p:nvPr/>
          </p:nvSpPr>
          <p:spPr>
            <a:xfrm>
              <a:off x="4469472" y="1500867"/>
              <a:ext cx="419198" cy="133176"/>
            </a:xfrm>
            <a:custGeom>
              <a:avLst/>
              <a:gdLst/>
              <a:ahLst/>
              <a:cxnLst/>
              <a:rect l="l" t="t" r="r" b="b"/>
              <a:pathLst>
                <a:path w="10400" h="3304" extrusionOk="0">
                  <a:moveTo>
                    <a:pt x="10361" y="1"/>
                  </a:moveTo>
                  <a:cubicBezTo>
                    <a:pt x="8405" y="129"/>
                    <a:pt x="6474" y="461"/>
                    <a:pt x="4594" y="998"/>
                  </a:cubicBezTo>
                  <a:cubicBezTo>
                    <a:pt x="3111" y="1446"/>
                    <a:pt x="1257" y="2021"/>
                    <a:pt x="93" y="3082"/>
                  </a:cubicBezTo>
                  <a:cubicBezTo>
                    <a:pt x="1" y="3164"/>
                    <a:pt x="73" y="3303"/>
                    <a:pt x="170" y="3303"/>
                  </a:cubicBezTo>
                  <a:cubicBezTo>
                    <a:pt x="195" y="3303"/>
                    <a:pt x="221" y="3295"/>
                    <a:pt x="246" y="3274"/>
                  </a:cubicBezTo>
                  <a:cubicBezTo>
                    <a:pt x="1410" y="2277"/>
                    <a:pt x="3277" y="1753"/>
                    <a:pt x="4709" y="1267"/>
                  </a:cubicBezTo>
                  <a:cubicBezTo>
                    <a:pt x="6538" y="666"/>
                    <a:pt x="8482" y="346"/>
                    <a:pt x="10361" y="39"/>
                  </a:cubicBezTo>
                  <a:cubicBezTo>
                    <a:pt x="10400" y="39"/>
                    <a:pt x="10400" y="1"/>
                    <a:pt x="10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3" name="Google Shape;4803;p27"/>
            <p:cNvSpPr/>
            <p:nvPr/>
          </p:nvSpPr>
          <p:spPr>
            <a:xfrm>
              <a:off x="4606878" y="1234762"/>
              <a:ext cx="127573" cy="232413"/>
            </a:xfrm>
            <a:custGeom>
              <a:avLst/>
              <a:gdLst/>
              <a:ahLst/>
              <a:cxnLst/>
              <a:rect l="l" t="t" r="r" b="b"/>
              <a:pathLst>
                <a:path w="3165" h="5766" extrusionOk="0">
                  <a:moveTo>
                    <a:pt x="3131" y="1"/>
                  </a:moveTo>
                  <a:cubicBezTo>
                    <a:pt x="3126" y="1"/>
                    <a:pt x="3121" y="2"/>
                    <a:pt x="3116" y="4"/>
                  </a:cubicBezTo>
                  <a:cubicBezTo>
                    <a:pt x="1658" y="1577"/>
                    <a:pt x="290" y="3457"/>
                    <a:pt x="9" y="5644"/>
                  </a:cubicBezTo>
                  <a:cubicBezTo>
                    <a:pt x="1" y="5714"/>
                    <a:pt x="65" y="5765"/>
                    <a:pt x="124" y="5765"/>
                  </a:cubicBezTo>
                  <a:cubicBezTo>
                    <a:pt x="162" y="5765"/>
                    <a:pt x="198" y="5744"/>
                    <a:pt x="213" y="5695"/>
                  </a:cubicBezTo>
                  <a:cubicBezTo>
                    <a:pt x="840" y="3572"/>
                    <a:pt x="1850" y="1820"/>
                    <a:pt x="3155" y="30"/>
                  </a:cubicBezTo>
                  <a:cubicBezTo>
                    <a:pt x="3165" y="20"/>
                    <a:pt x="3150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4" name="Google Shape;4804;p27"/>
            <p:cNvSpPr/>
            <p:nvPr/>
          </p:nvSpPr>
          <p:spPr>
            <a:xfrm>
              <a:off x="4394340" y="1453063"/>
              <a:ext cx="54657" cy="326168"/>
            </a:xfrm>
            <a:custGeom>
              <a:avLst/>
              <a:gdLst/>
              <a:ahLst/>
              <a:cxnLst/>
              <a:rect l="l" t="t" r="r" b="b"/>
              <a:pathLst>
                <a:path w="1356" h="8092" extrusionOk="0">
                  <a:moveTo>
                    <a:pt x="1350" y="1"/>
                  </a:moveTo>
                  <a:cubicBezTo>
                    <a:pt x="1346" y="1"/>
                    <a:pt x="1343" y="4"/>
                    <a:pt x="1343" y="10"/>
                  </a:cubicBezTo>
                  <a:cubicBezTo>
                    <a:pt x="640" y="2632"/>
                    <a:pt x="1" y="5253"/>
                    <a:pt x="244" y="7990"/>
                  </a:cubicBezTo>
                  <a:cubicBezTo>
                    <a:pt x="249" y="8060"/>
                    <a:pt x="298" y="8092"/>
                    <a:pt x="352" y="8092"/>
                  </a:cubicBezTo>
                  <a:cubicBezTo>
                    <a:pt x="425" y="8092"/>
                    <a:pt x="507" y="8034"/>
                    <a:pt x="499" y="7938"/>
                  </a:cubicBezTo>
                  <a:cubicBezTo>
                    <a:pt x="256" y="5240"/>
                    <a:pt x="755" y="2644"/>
                    <a:pt x="1356" y="10"/>
                  </a:cubicBezTo>
                  <a:cubicBezTo>
                    <a:pt x="1356" y="4"/>
                    <a:pt x="1353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5" name="Google Shape;4805;p27"/>
            <p:cNvSpPr/>
            <p:nvPr/>
          </p:nvSpPr>
          <p:spPr>
            <a:xfrm>
              <a:off x="4661857" y="1455481"/>
              <a:ext cx="412910" cy="98512"/>
            </a:xfrm>
            <a:custGeom>
              <a:avLst/>
              <a:gdLst/>
              <a:ahLst/>
              <a:cxnLst/>
              <a:rect l="l" t="t" r="r" b="b"/>
              <a:pathLst>
                <a:path w="10244" h="2444" extrusionOk="0">
                  <a:moveTo>
                    <a:pt x="7155" y="1"/>
                  </a:moveTo>
                  <a:cubicBezTo>
                    <a:pt x="7136" y="1"/>
                    <a:pt x="7117" y="1"/>
                    <a:pt x="7097" y="1"/>
                  </a:cubicBezTo>
                  <a:cubicBezTo>
                    <a:pt x="6164" y="1"/>
                    <a:pt x="5218" y="116"/>
                    <a:pt x="4310" y="347"/>
                  </a:cubicBezTo>
                  <a:cubicBezTo>
                    <a:pt x="2762" y="730"/>
                    <a:pt x="1228" y="1178"/>
                    <a:pt x="26" y="2265"/>
                  </a:cubicBezTo>
                  <a:cubicBezTo>
                    <a:pt x="0" y="2278"/>
                    <a:pt x="26" y="2303"/>
                    <a:pt x="39" y="2303"/>
                  </a:cubicBezTo>
                  <a:cubicBezTo>
                    <a:pt x="487" y="2194"/>
                    <a:pt x="931" y="2155"/>
                    <a:pt x="1374" y="2155"/>
                  </a:cubicBezTo>
                  <a:cubicBezTo>
                    <a:pt x="2528" y="2155"/>
                    <a:pt x="3672" y="2421"/>
                    <a:pt x="4844" y="2421"/>
                  </a:cubicBezTo>
                  <a:cubicBezTo>
                    <a:pt x="4917" y="2421"/>
                    <a:pt x="4991" y="2420"/>
                    <a:pt x="5064" y="2418"/>
                  </a:cubicBezTo>
                  <a:cubicBezTo>
                    <a:pt x="5959" y="2393"/>
                    <a:pt x="6982" y="2444"/>
                    <a:pt x="7839" y="2111"/>
                  </a:cubicBezTo>
                  <a:cubicBezTo>
                    <a:pt x="8606" y="1779"/>
                    <a:pt x="9348" y="1370"/>
                    <a:pt x="10038" y="909"/>
                  </a:cubicBezTo>
                  <a:cubicBezTo>
                    <a:pt x="10243" y="781"/>
                    <a:pt x="10102" y="487"/>
                    <a:pt x="9911" y="462"/>
                  </a:cubicBezTo>
                  <a:cubicBezTo>
                    <a:pt x="8996" y="299"/>
                    <a:pt x="8082" y="1"/>
                    <a:pt x="7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6" name="Google Shape;4806;p27"/>
            <p:cNvSpPr/>
            <p:nvPr/>
          </p:nvSpPr>
          <p:spPr>
            <a:xfrm>
              <a:off x="4762261" y="1070512"/>
              <a:ext cx="462206" cy="269053"/>
            </a:xfrm>
            <a:custGeom>
              <a:avLst/>
              <a:gdLst/>
              <a:ahLst/>
              <a:cxnLst/>
              <a:rect l="l" t="t" r="r" b="b"/>
              <a:pathLst>
                <a:path w="11467" h="6675" extrusionOk="0">
                  <a:moveTo>
                    <a:pt x="11307" y="0"/>
                  </a:moveTo>
                  <a:cubicBezTo>
                    <a:pt x="9466" y="767"/>
                    <a:pt x="7496" y="1100"/>
                    <a:pt x="5680" y="1944"/>
                  </a:cubicBezTo>
                  <a:cubicBezTo>
                    <a:pt x="4504" y="2481"/>
                    <a:pt x="3200" y="2877"/>
                    <a:pt x="2177" y="3683"/>
                  </a:cubicBezTo>
                  <a:cubicBezTo>
                    <a:pt x="1704" y="4079"/>
                    <a:pt x="1384" y="4680"/>
                    <a:pt x="1064" y="5205"/>
                  </a:cubicBezTo>
                  <a:cubicBezTo>
                    <a:pt x="783" y="5665"/>
                    <a:pt x="399" y="6074"/>
                    <a:pt x="54" y="6496"/>
                  </a:cubicBezTo>
                  <a:cubicBezTo>
                    <a:pt x="0" y="6572"/>
                    <a:pt x="64" y="6674"/>
                    <a:pt x="147" y="6674"/>
                  </a:cubicBezTo>
                  <a:cubicBezTo>
                    <a:pt x="162" y="6674"/>
                    <a:pt x="178" y="6670"/>
                    <a:pt x="195" y="6662"/>
                  </a:cubicBezTo>
                  <a:cubicBezTo>
                    <a:pt x="668" y="6445"/>
                    <a:pt x="1154" y="6279"/>
                    <a:pt x="1652" y="6164"/>
                  </a:cubicBezTo>
                  <a:cubicBezTo>
                    <a:pt x="2266" y="6010"/>
                    <a:pt x="2906" y="6074"/>
                    <a:pt x="3507" y="5831"/>
                  </a:cubicBezTo>
                  <a:cubicBezTo>
                    <a:pt x="4696" y="5332"/>
                    <a:pt x="5719" y="4412"/>
                    <a:pt x="6819" y="3734"/>
                  </a:cubicBezTo>
                  <a:cubicBezTo>
                    <a:pt x="8455" y="2711"/>
                    <a:pt x="10003" y="1509"/>
                    <a:pt x="11409" y="166"/>
                  </a:cubicBezTo>
                  <a:cubicBezTo>
                    <a:pt x="11466" y="98"/>
                    <a:pt x="11411" y="9"/>
                    <a:pt x="11335" y="9"/>
                  </a:cubicBezTo>
                  <a:cubicBezTo>
                    <a:pt x="11326" y="9"/>
                    <a:pt x="11317" y="10"/>
                    <a:pt x="11307" y="13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7" name="Google Shape;4807;p27"/>
            <p:cNvSpPr/>
            <p:nvPr/>
          </p:nvSpPr>
          <p:spPr>
            <a:xfrm>
              <a:off x="4645331" y="1127868"/>
              <a:ext cx="220361" cy="241482"/>
            </a:xfrm>
            <a:custGeom>
              <a:avLst/>
              <a:gdLst/>
              <a:ahLst/>
              <a:cxnLst/>
              <a:rect l="l" t="t" r="r" b="b"/>
              <a:pathLst>
                <a:path w="5467" h="5991" extrusionOk="0">
                  <a:moveTo>
                    <a:pt x="5351" y="1"/>
                  </a:moveTo>
                  <a:cubicBezTo>
                    <a:pt x="5341" y="1"/>
                    <a:pt x="5330" y="4"/>
                    <a:pt x="5321" y="9"/>
                  </a:cubicBezTo>
                  <a:lnTo>
                    <a:pt x="5308" y="9"/>
                  </a:lnTo>
                  <a:cubicBezTo>
                    <a:pt x="4042" y="598"/>
                    <a:pt x="2674" y="866"/>
                    <a:pt x="1561" y="1736"/>
                  </a:cubicBezTo>
                  <a:cubicBezTo>
                    <a:pt x="308" y="2707"/>
                    <a:pt x="525" y="4536"/>
                    <a:pt x="27" y="5892"/>
                  </a:cubicBezTo>
                  <a:cubicBezTo>
                    <a:pt x="1" y="5944"/>
                    <a:pt x="46" y="5990"/>
                    <a:pt x="93" y="5990"/>
                  </a:cubicBezTo>
                  <a:cubicBezTo>
                    <a:pt x="115" y="5990"/>
                    <a:pt x="138" y="5980"/>
                    <a:pt x="155" y="5955"/>
                  </a:cubicBezTo>
                  <a:cubicBezTo>
                    <a:pt x="1101" y="4894"/>
                    <a:pt x="2431" y="4498"/>
                    <a:pt x="3339" y="3411"/>
                  </a:cubicBezTo>
                  <a:cubicBezTo>
                    <a:pt x="4183" y="2413"/>
                    <a:pt x="4528" y="1135"/>
                    <a:pt x="5423" y="137"/>
                  </a:cubicBezTo>
                  <a:cubicBezTo>
                    <a:pt x="5466" y="83"/>
                    <a:pt x="5408" y="1"/>
                    <a:pt x="5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8" name="Google Shape;4808;p27"/>
            <p:cNvSpPr/>
            <p:nvPr/>
          </p:nvSpPr>
          <p:spPr>
            <a:xfrm>
              <a:off x="4364957" y="1314529"/>
              <a:ext cx="167155" cy="362606"/>
            </a:xfrm>
            <a:custGeom>
              <a:avLst/>
              <a:gdLst/>
              <a:ahLst/>
              <a:cxnLst/>
              <a:rect l="l" t="t" r="r" b="b"/>
              <a:pathLst>
                <a:path w="4147" h="8996" extrusionOk="0">
                  <a:moveTo>
                    <a:pt x="4006" y="1"/>
                  </a:moveTo>
                  <a:cubicBezTo>
                    <a:pt x="3982" y="1"/>
                    <a:pt x="3959" y="10"/>
                    <a:pt x="3939" y="33"/>
                  </a:cubicBezTo>
                  <a:lnTo>
                    <a:pt x="3926" y="33"/>
                  </a:lnTo>
                  <a:cubicBezTo>
                    <a:pt x="3287" y="660"/>
                    <a:pt x="2545" y="1043"/>
                    <a:pt x="1829" y="1567"/>
                  </a:cubicBezTo>
                  <a:cubicBezTo>
                    <a:pt x="1088" y="2117"/>
                    <a:pt x="678" y="2948"/>
                    <a:pt x="333" y="3792"/>
                  </a:cubicBezTo>
                  <a:cubicBezTo>
                    <a:pt x="1" y="4636"/>
                    <a:pt x="154" y="5570"/>
                    <a:pt x="410" y="6401"/>
                  </a:cubicBezTo>
                  <a:cubicBezTo>
                    <a:pt x="640" y="7194"/>
                    <a:pt x="563" y="8051"/>
                    <a:pt x="819" y="8843"/>
                  </a:cubicBezTo>
                  <a:cubicBezTo>
                    <a:pt x="850" y="8947"/>
                    <a:pt x="944" y="8996"/>
                    <a:pt x="1042" y="8996"/>
                  </a:cubicBezTo>
                  <a:cubicBezTo>
                    <a:pt x="1149" y="8996"/>
                    <a:pt x="1259" y="8938"/>
                    <a:pt x="1292" y="8831"/>
                  </a:cubicBezTo>
                  <a:cubicBezTo>
                    <a:pt x="1510" y="8191"/>
                    <a:pt x="1637" y="7539"/>
                    <a:pt x="1932" y="6925"/>
                  </a:cubicBezTo>
                  <a:cubicBezTo>
                    <a:pt x="2072" y="6644"/>
                    <a:pt x="2392" y="6363"/>
                    <a:pt x="2584" y="6120"/>
                  </a:cubicBezTo>
                  <a:cubicBezTo>
                    <a:pt x="2852" y="5749"/>
                    <a:pt x="3082" y="5353"/>
                    <a:pt x="3274" y="4943"/>
                  </a:cubicBezTo>
                  <a:cubicBezTo>
                    <a:pt x="4093" y="3434"/>
                    <a:pt x="3543" y="1708"/>
                    <a:pt x="4118" y="161"/>
                  </a:cubicBezTo>
                  <a:cubicBezTo>
                    <a:pt x="4147" y="84"/>
                    <a:pt x="4076" y="1"/>
                    <a:pt x="4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9" name="Google Shape;4809;p27"/>
            <p:cNvSpPr/>
            <p:nvPr/>
          </p:nvSpPr>
          <p:spPr>
            <a:xfrm>
              <a:off x="4186276" y="2798017"/>
              <a:ext cx="269294" cy="249020"/>
            </a:xfrm>
            <a:custGeom>
              <a:avLst/>
              <a:gdLst/>
              <a:ahLst/>
              <a:cxnLst/>
              <a:rect l="l" t="t" r="r" b="b"/>
              <a:pathLst>
                <a:path w="6681" h="6178" extrusionOk="0">
                  <a:moveTo>
                    <a:pt x="6601" y="1"/>
                  </a:moveTo>
                  <a:cubicBezTo>
                    <a:pt x="6581" y="1"/>
                    <a:pt x="6560" y="9"/>
                    <a:pt x="6544" y="30"/>
                  </a:cubicBezTo>
                  <a:cubicBezTo>
                    <a:pt x="4766" y="2575"/>
                    <a:pt x="623" y="2498"/>
                    <a:pt x="22" y="6028"/>
                  </a:cubicBezTo>
                  <a:cubicBezTo>
                    <a:pt x="1" y="6102"/>
                    <a:pt x="60" y="6177"/>
                    <a:pt x="132" y="6177"/>
                  </a:cubicBezTo>
                  <a:cubicBezTo>
                    <a:pt x="146" y="6177"/>
                    <a:pt x="161" y="6174"/>
                    <a:pt x="175" y="6168"/>
                  </a:cubicBezTo>
                  <a:lnTo>
                    <a:pt x="163" y="6168"/>
                  </a:lnTo>
                  <a:cubicBezTo>
                    <a:pt x="1646" y="5542"/>
                    <a:pt x="3065" y="4787"/>
                    <a:pt x="4408" y="3930"/>
                  </a:cubicBezTo>
                  <a:cubicBezTo>
                    <a:pt x="5802" y="3048"/>
                    <a:pt x="6288" y="1590"/>
                    <a:pt x="6671" y="81"/>
                  </a:cubicBezTo>
                  <a:cubicBezTo>
                    <a:pt x="6680" y="38"/>
                    <a:pt x="6642" y="1"/>
                    <a:pt x="6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0" name="Google Shape;4810;p27"/>
            <p:cNvSpPr/>
            <p:nvPr/>
          </p:nvSpPr>
          <p:spPr>
            <a:xfrm>
              <a:off x="4069104" y="2134690"/>
              <a:ext cx="120640" cy="289045"/>
            </a:xfrm>
            <a:custGeom>
              <a:avLst/>
              <a:gdLst/>
              <a:ahLst/>
              <a:cxnLst/>
              <a:rect l="l" t="t" r="r" b="b"/>
              <a:pathLst>
                <a:path w="2993" h="7171" extrusionOk="0">
                  <a:moveTo>
                    <a:pt x="1056" y="1"/>
                  </a:moveTo>
                  <a:cubicBezTo>
                    <a:pt x="1005" y="1"/>
                    <a:pt x="952" y="27"/>
                    <a:pt x="921" y="81"/>
                  </a:cubicBezTo>
                  <a:cubicBezTo>
                    <a:pt x="384" y="1206"/>
                    <a:pt x="90" y="2447"/>
                    <a:pt x="52" y="3700"/>
                  </a:cubicBezTo>
                  <a:cubicBezTo>
                    <a:pt x="1" y="5362"/>
                    <a:pt x="1561" y="6296"/>
                    <a:pt x="2724" y="7140"/>
                  </a:cubicBezTo>
                  <a:cubicBezTo>
                    <a:pt x="2750" y="7161"/>
                    <a:pt x="2778" y="7171"/>
                    <a:pt x="2806" y="7171"/>
                  </a:cubicBezTo>
                  <a:cubicBezTo>
                    <a:pt x="2876" y="7171"/>
                    <a:pt x="2942" y="7111"/>
                    <a:pt x="2942" y="7037"/>
                  </a:cubicBezTo>
                  <a:cubicBezTo>
                    <a:pt x="2993" y="5886"/>
                    <a:pt x="2942" y="4799"/>
                    <a:pt x="2545" y="3700"/>
                  </a:cubicBezTo>
                  <a:cubicBezTo>
                    <a:pt x="2341" y="3150"/>
                    <a:pt x="1919" y="2651"/>
                    <a:pt x="1663" y="2101"/>
                  </a:cubicBezTo>
                  <a:cubicBezTo>
                    <a:pt x="1369" y="1500"/>
                    <a:pt x="1343" y="746"/>
                    <a:pt x="1190" y="94"/>
                  </a:cubicBezTo>
                  <a:cubicBezTo>
                    <a:pt x="1170" y="33"/>
                    <a:pt x="1114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1" name="Google Shape;4811;p27"/>
            <p:cNvSpPr/>
            <p:nvPr/>
          </p:nvSpPr>
          <p:spPr>
            <a:xfrm>
              <a:off x="4158707" y="2412725"/>
              <a:ext cx="165422" cy="145712"/>
            </a:xfrm>
            <a:custGeom>
              <a:avLst/>
              <a:gdLst/>
              <a:ahLst/>
              <a:cxnLst/>
              <a:rect l="l" t="t" r="r" b="b"/>
              <a:pathLst>
                <a:path w="4104" h="3615" extrusionOk="0">
                  <a:moveTo>
                    <a:pt x="4022" y="1"/>
                  </a:moveTo>
                  <a:cubicBezTo>
                    <a:pt x="4003" y="1"/>
                    <a:pt x="3983" y="8"/>
                    <a:pt x="3967" y="24"/>
                  </a:cubicBezTo>
                  <a:cubicBezTo>
                    <a:pt x="3263" y="728"/>
                    <a:pt x="2292" y="715"/>
                    <a:pt x="1537" y="1354"/>
                  </a:cubicBezTo>
                  <a:cubicBezTo>
                    <a:pt x="898" y="1891"/>
                    <a:pt x="437" y="2607"/>
                    <a:pt x="67" y="3362"/>
                  </a:cubicBezTo>
                  <a:cubicBezTo>
                    <a:pt x="0" y="3483"/>
                    <a:pt x="97" y="3615"/>
                    <a:pt x="223" y="3615"/>
                  </a:cubicBezTo>
                  <a:cubicBezTo>
                    <a:pt x="243" y="3615"/>
                    <a:pt x="263" y="3612"/>
                    <a:pt x="284" y="3605"/>
                  </a:cubicBezTo>
                  <a:cubicBezTo>
                    <a:pt x="1192" y="3247"/>
                    <a:pt x="2215" y="3170"/>
                    <a:pt x="2969" y="2492"/>
                  </a:cubicBezTo>
                  <a:cubicBezTo>
                    <a:pt x="3647" y="1904"/>
                    <a:pt x="3890" y="945"/>
                    <a:pt x="4095" y="88"/>
                  </a:cubicBezTo>
                  <a:cubicBezTo>
                    <a:pt x="4103" y="36"/>
                    <a:pt x="4064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2" name="Google Shape;4812;p27"/>
            <p:cNvSpPr/>
            <p:nvPr/>
          </p:nvSpPr>
          <p:spPr>
            <a:xfrm>
              <a:off x="4138352" y="2660934"/>
              <a:ext cx="273567" cy="89926"/>
            </a:xfrm>
            <a:custGeom>
              <a:avLst/>
              <a:gdLst/>
              <a:ahLst/>
              <a:cxnLst/>
              <a:rect l="l" t="t" r="r" b="b"/>
              <a:pathLst>
                <a:path w="6787" h="2231" extrusionOk="0">
                  <a:moveTo>
                    <a:pt x="2606" y="0"/>
                  </a:moveTo>
                  <a:cubicBezTo>
                    <a:pt x="1764" y="0"/>
                    <a:pt x="936" y="202"/>
                    <a:pt x="150" y="746"/>
                  </a:cubicBezTo>
                  <a:cubicBezTo>
                    <a:pt x="0" y="845"/>
                    <a:pt x="69" y="1066"/>
                    <a:pt x="238" y="1066"/>
                  </a:cubicBezTo>
                  <a:cubicBezTo>
                    <a:pt x="242" y="1066"/>
                    <a:pt x="247" y="1066"/>
                    <a:pt x="252" y="1066"/>
                  </a:cubicBezTo>
                  <a:cubicBezTo>
                    <a:pt x="1339" y="1117"/>
                    <a:pt x="2119" y="1973"/>
                    <a:pt x="3193" y="2191"/>
                  </a:cubicBezTo>
                  <a:cubicBezTo>
                    <a:pt x="3340" y="2218"/>
                    <a:pt x="3489" y="2230"/>
                    <a:pt x="3641" y="2230"/>
                  </a:cubicBezTo>
                  <a:cubicBezTo>
                    <a:pt x="4644" y="2230"/>
                    <a:pt x="5740" y="1695"/>
                    <a:pt x="6595" y="1296"/>
                  </a:cubicBezTo>
                  <a:cubicBezTo>
                    <a:pt x="6710" y="1245"/>
                    <a:pt x="6786" y="1027"/>
                    <a:pt x="6607" y="963"/>
                  </a:cubicBezTo>
                  <a:cubicBezTo>
                    <a:pt x="5313" y="508"/>
                    <a:pt x="3942" y="0"/>
                    <a:pt x="2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3" name="Google Shape;4813;p27"/>
            <p:cNvSpPr/>
            <p:nvPr/>
          </p:nvSpPr>
          <p:spPr>
            <a:xfrm>
              <a:off x="4148993" y="2784192"/>
              <a:ext cx="204399" cy="119754"/>
            </a:xfrm>
            <a:custGeom>
              <a:avLst/>
              <a:gdLst/>
              <a:ahLst/>
              <a:cxnLst/>
              <a:rect l="l" t="t" r="r" b="b"/>
              <a:pathLst>
                <a:path w="5071" h="2971" extrusionOk="0">
                  <a:moveTo>
                    <a:pt x="4849" y="0"/>
                  </a:moveTo>
                  <a:cubicBezTo>
                    <a:pt x="4840" y="0"/>
                    <a:pt x="4831" y="1"/>
                    <a:pt x="4822" y="2"/>
                  </a:cubicBezTo>
                  <a:cubicBezTo>
                    <a:pt x="3901" y="194"/>
                    <a:pt x="2993" y="424"/>
                    <a:pt x="2072" y="655"/>
                  </a:cubicBezTo>
                  <a:cubicBezTo>
                    <a:pt x="1727" y="744"/>
                    <a:pt x="1369" y="1051"/>
                    <a:pt x="1113" y="1294"/>
                  </a:cubicBezTo>
                  <a:cubicBezTo>
                    <a:pt x="781" y="1626"/>
                    <a:pt x="602" y="2215"/>
                    <a:pt x="129" y="2381"/>
                  </a:cubicBezTo>
                  <a:cubicBezTo>
                    <a:pt x="1" y="2432"/>
                    <a:pt x="13" y="2611"/>
                    <a:pt x="141" y="2637"/>
                  </a:cubicBezTo>
                  <a:cubicBezTo>
                    <a:pt x="719" y="2785"/>
                    <a:pt x="1131" y="2971"/>
                    <a:pt x="1594" y="2971"/>
                  </a:cubicBezTo>
                  <a:cubicBezTo>
                    <a:pt x="1850" y="2971"/>
                    <a:pt x="2121" y="2914"/>
                    <a:pt x="2443" y="2764"/>
                  </a:cubicBezTo>
                  <a:cubicBezTo>
                    <a:pt x="3504" y="2266"/>
                    <a:pt x="4080" y="1025"/>
                    <a:pt x="4962" y="271"/>
                  </a:cubicBezTo>
                  <a:cubicBezTo>
                    <a:pt x="5070" y="175"/>
                    <a:pt x="4987" y="0"/>
                    <a:pt x="4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4" name="Google Shape;4814;p27"/>
            <p:cNvSpPr/>
            <p:nvPr/>
          </p:nvSpPr>
          <p:spPr>
            <a:xfrm>
              <a:off x="3883572" y="2579998"/>
              <a:ext cx="242490" cy="219636"/>
            </a:xfrm>
            <a:custGeom>
              <a:avLst/>
              <a:gdLst/>
              <a:ahLst/>
              <a:cxnLst/>
              <a:rect l="l" t="t" r="r" b="b"/>
              <a:pathLst>
                <a:path w="6016" h="5449" extrusionOk="0">
                  <a:moveTo>
                    <a:pt x="272" y="0"/>
                  </a:moveTo>
                  <a:cubicBezTo>
                    <a:pt x="133" y="0"/>
                    <a:pt x="0" y="146"/>
                    <a:pt x="38" y="299"/>
                  </a:cubicBezTo>
                  <a:cubicBezTo>
                    <a:pt x="358" y="1501"/>
                    <a:pt x="895" y="3201"/>
                    <a:pt x="2046" y="3854"/>
                  </a:cubicBezTo>
                  <a:cubicBezTo>
                    <a:pt x="3235" y="4519"/>
                    <a:pt x="4629" y="4723"/>
                    <a:pt x="5793" y="5426"/>
                  </a:cubicBezTo>
                  <a:cubicBezTo>
                    <a:pt x="5816" y="5442"/>
                    <a:pt x="5839" y="5448"/>
                    <a:pt x="5861" y="5448"/>
                  </a:cubicBezTo>
                  <a:cubicBezTo>
                    <a:pt x="5948" y="5448"/>
                    <a:pt x="6015" y="5342"/>
                    <a:pt x="5985" y="5260"/>
                  </a:cubicBezTo>
                  <a:lnTo>
                    <a:pt x="5997" y="5260"/>
                  </a:lnTo>
                  <a:cubicBezTo>
                    <a:pt x="5742" y="4276"/>
                    <a:pt x="5064" y="3764"/>
                    <a:pt x="4233" y="3240"/>
                  </a:cubicBezTo>
                  <a:cubicBezTo>
                    <a:pt x="2826" y="2345"/>
                    <a:pt x="1611" y="1207"/>
                    <a:pt x="409" y="56"/>
                  </a:cubicBezTo>
                  <a:cubicBezTo>
                    <a:pt x="367" y="17"/>
                    <a:pt x="319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5" name="Google Shape;4815;p27"/>
            <p:cNvSpPr/>
            <p:nvPr/>
          </p:nvSpPr>
          <p:spPr>
            <a:xfrm>
              <a:off x="4077851" y="2421351"/>
              <a:ext cx="90248" cy="141842"/>
            </a:xfrm>
            <a:custGeom>
              <a:avLst/>
              <a:gdLst/>
              <a:ahLst/>
              <a:cxnLst/>
              <a:rect l="l" t="t" r="r" b="b"/>
              <a:pathLst>
                <a:path w="2239" h="3519" extrusionOk="0">
                  <a:moveTo>
                    <a:pt x="2074" y="0"/>
                  </a:moveTo>
                  <a:cubicBezTo>
                    <a:pt x="2055" y="0"/>
                    <a:pt x="2036" y="9"/>
                    <a:pt x="2021" y="28"/>
                  </a:cubicBezTo>
                  <a:cubicBezTo>
                    <a:pt x="1881" y="232"/>
                    <a:pt x="1740" y="450"/>
                    <a:pt x="1625" y="667"/>
                  </a:cubicBezTo>
                  <a:cubicBezTo>
                    <a:pt x="1408" y="1038"/>
                    <a:pt x="1037" y="1319"/>
                    <a:pt x="781" y="1677"/>
                  </a:cubicBezTo>
                  <a:cubicBezTo>
                    <a:pt x="487" y="2086"/>
                    <a:pt x="1" y="2918"/>
                    <a:pt x="167" y="3416"/>
                  </a:cubicBezTo>
                  <a:cubicBezTo>
                    <a:pt x="187" y="3477"/>
                    <a:pt x="240" y="3514"/>
                    <a:pt x="299" y="3514"/>
                  </a:cubicBezTo>
                  <a:cubicBezTo>
                    <a:pt x="314" y="3514"/>
                    <a:pt x="330" y="3511"/>
                    <a:pt x="346" y="3506"/>
                  </a:cubicBezTo>
                  <a:lnTo>
                    <a:pt x="346" y="3519"/>
                  </a:lnTo>
                  <a:cubicBezTo>
                    <a:pt x="653" y="3403"/>
                    <a:pt x="845" y="3135"/>
                    <a:pt x="1088" y="2930"/>
                  </a:cubicBezTo>
                  <a:cubicBezTo>
                    <a:pt x="1382" y="2726"/>
                    <a:pt x="1638" y="2457"/>
                    <a:pt x="1830" y="2150"/>
                  </a:cubicBezTo>
                  <a:cubicBezTo>
                    <a:pt x="2239" y="1460"/>
                    <a:pt x="2111" y="820"/>
                    <a:pt x="2149" y="66"/>
                  </a:cubicBezTo>
                  <a:cubicBezTo>
                    <a:pt x="2141" y="25"/>
                    <a:pt x="2107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6" name="Google Shape;4816;p27"/>
            <p:cNvSpPr/>
            <p:nvPr/>
          </p:nvSpPr>
          <p:spPr>
            <a:xfrm>
              <a:off x="3851730" y="2375482"/>
              <a:ext cx="187510" cy="81018"/>
            </a:xfrm>
            <a:custGeom>
              <a:avLst/>
              <a:gdLst/>
              <a:ahLst/>
              <a:cxnLst/>
              <a:rect l="l" t="t" r="r" b="b"/>
              <a:pathLst>
                <a:path w="4652" h="2010" extrusionOk="0">
                  <a:moveTo>
                    <a:pt x="233" y="1"/>
                  </a:moveTo>
                  <a:cubicBezTo>
                    <a:pt x="123" y="1"/>
                    <a:pt x="1" y="99"/>
                    <a:pt x="61" y="219"/>
                  </a:cubicBezTo>
                  <a:cubicBezTo>
                    <a:pt x="406" y="987"/>
                    <a:pt x="1046" y="1575"/>
                    <a:pt x="1839" y="1869"/>
                  </a:cubicBezTo>
                  <a:cubicBezTo>
                    <a:pt x="2126" y="1972"/>
                    <a:pt x="2390" y="2009"/>
                    <a:pt x="2643" y="2009"/>
                  </a:cubicBezTo>
                  <a:cubicBezTo>
                    <a:pt x="3270" y="2009"/>
                    <a:pt x="3832" y="1781"/>
                    <a:pt x="4524" y="1754"/>
                  </a:cubicBezTo>
                  <a:cubicBezTo>
                    <a:pt x="4601" y="1754"/>
                    <a:pt x="4652" y="1664"/>
                    <a:pt x="4614" y="1600"/>
                  </a:cubicBezTo>
                  <a:lnTo>
                    <a:pt x="4614" y="1588"/>
                  </a:lnTo>
                  <a:cubicBezTo>
                    <a:pt x="3591" y="296"/>
                    <a:pt x="1762" y="219"/>
                    <a:pt x="253" y="2"/>
                  </a:cubicBezTo>
                  <a:cubicBezTo>
                    <a:pt x="246" y="1"/>
                    <a:pt x="240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7" name="Google Shape;4817;p27"/>
            <p:cNvSpPr/>
            <p:nvPr/>
          </p:nvSpPr>
          <p:spPr>
            <a:xfrm>
              <a:off x="3919445" y="2809504"/>
              <a:ext cx="233542" cy="194242"/>
            </a:xfrm>
            <a:custGeom>
              <a:avLst/>
              <a:gdLst/>
              <a:ahLst/>
              <a:cxnLst/>
              <a:rect l="l" t="t" r="r" b="b"/>
              <a:pathLst>
                <a:path w="5794" h="4819" extrusionOk="0">
                  <a:moveTo>
                    <a:pt x="184" y="0"/>
                  </a:moveTo>
                  <a:cubicBezTo>
                    <a:pt x="92" y="0"/>
                    <a:pt x="0" y="78"/>
                    <a:pt x="18" y="193"/>
                  </a:cubicBezTo>
                  <a:cubicBezTo>
                    <a:pt x="261" y="1408"/>
                    <a:pt x="657" y="3070"/>
                    <a:pt x="1732" y="3863"/>
                  </a:cubicBezTo>
                  <a:cubicBezTo>
                    <a:pt x="2934" y="4771"/>
                    <a:pt x="4174" y="4259"/>
                    <a:pt x="5466" y="4796"/>
                  </a:cubicBezTo>
                  <a:cubicBezTo>
                    <a:pt x="5496" y="4811"/>
                    <a:pt x="5526" y="4818"/>
                    <a:pt x="5554" y="4818"/>
                  </a:cubicBezTo>
                  <a:cubicBezTo>
                    <a:pt x="5693" y="4818"/>
                    <a:pt x="5793" y="4655"/>
                    <a:pt x="5708" y="4528"/>
                  </a:cubicBezTo>
                  <a:cubicBezTo>
                    <a:pt x="5274" y="3735"/>
                    <a:pt x="4545" y="3185"/>
                    <a:pt x="3765" y="2712"/>
                  </a:cubicBezTo>
                  <a:cubicBezTo>
                    <a:pt x="2460" y="1932"/>
                    <a:pt x="1258" y="1280"/>
                    <a:pt x="299" y="52"/>
                  </a:cubicBezTo>
                  <a:cubicBezTo>
                    <a:pt x="267" y="16"/>
                    <a:pt x="22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8" name="Google Shape;4818;p27"/>
            <p:cNvSpPr/>
            <p:nvPr/>
          </p:nvSpPr>
          <p:spPr>
            <a:xfrm>
              <a:off x="3965395" y="3051304"/>
              <a:ext cx="240515" cy="116972"/>
            </a:xfrm>
            <a:custGeom>
              <a:avLst/>
              <a:gdLst/>
              <a:ahLst/>
              <a:cxnLst/>
              <a:rect l="l" t="t" r="r" b="b"/>
              <a:pathLst>
                <a:path w="5967" h="2902" extrusionOk="0">
                  <a:moveTo>
                    <a:pt x="184" y="1"/>
                  </a:moveTo>
                  <a:cubicBezTo>
                    <a:pt x="86" y="1"/>
                    <a:pt x="0" y="99"/>
                    <a:pt x="29" y="204"/>
                  </a:cubicBezTo>
                  <a:cubicBezTo>
                    <a:pt x="272" y="1252"/>
                    <a:pt x="975" y="2135"/>
                    <a:pt x="1934" y="2621"/>
                  </a:cubicBezTo>
                  <a:cubicBezTo>
                    <a:pt x="2345" y="2837"/>
                    <a:pt x="2768" y="2901"/>
                    <a:pt x="3196" y="2901"/>
                  </a:cubicBezTo>
                  <a:cubicBezTo>
                    <a:pt x="3817" y="2901"/>
                    <a:pt x="4449" y="2766"/>
                    <a:pt x="5069" y="2766"/>
                  </a:cubicBezTo>
                  <a:cubicBezTo>
                    <a:pt x="5283" y="2766"/>
                    <a:pt x="5496" y="2782"/>
                    <a:pt x="5707" y="2825"/>
                  </a:cubicBezTo>
                  <a:cubicBezTo>
                    <a:pt x="5719" y="2829"/>
                    <a:pt x="5731" y="2831"/>
                    <a:pt x="5743" y="2831"/>
                  </a:cubicBezTo>
                  <a:cubicBezTo>
                    <a:pt x="5859" y="2831"/>
                    <a:pt x="5967" y="2674"/>
                    <a:pt x="5886" y="2570"/>
                  </a:cubicBezTo>
                  <a:lnTo>
                    <a:pt x="5886" y="2570"/>
                  </a:lnTo>
                  <a:lnTo>
                    <a:pt x="5873" y="2582"/>
                  </a:lnTo>
                  <a:cubicBezTo>
                    <a:pt x="4466" y="882"/>
                    <a:pt x="1883" y="1547"/>
                    <a:pt x="285" y="38"/>
                  </a:cubicBezTo>
                  <a:cubicBezTo>
                    <a:pt x="252" y="12"/>
                    <a:pt x="218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9" name="Google Shape;4819;p27"/>
            <p:cNvSpPr/>
            <p:nvPr/>
          </p:nvSpPr>
          <p:spPr>
            <a:xfrm>
              <a:off x="4236620" y="3025831"/>
              <a:ext cx="166188" cy="163769"/>
            </a:xfrm>
            <a:custGeom>
              <a:avLst/>
              <a:gdLst/>
              <a:ahLst/>
              <a:cxnLst/>
              <a:rect l="l" t="t" r="r" b="b"/>
              <a:pathLst>
                <a:path w="4123" h="4063" extrusionOk="0">
                  <a:moveTo>
                    <a:pt x="4023" y="1"/>
                  </a:moveTo>
                  <a:cubicBezTo>
                    <a:pt x="4008" y="1"/>
                    <a:pt x="3992" y="6"/>
                    <a:pt x="3977" y="18"/>
                  </a:cubicBezTo>
                  <a:cubicBezTo>
                    <a:pt x="2341" y="1117"/>
                    <a:pt x="244" y="1731"/>
                    <a:pt x="1" y="3982"/>
                  </a:cubicBezTo>
                  <a:cubicBezTo>
                    <a:pt x="1" y="4025"/>
                    <a:pt x="36" y="4062"/>
                    <a:pt x="74" y="4062"/>
                  </a:cubicBezTo>
                  <a:cubicBezTo>
                    <a:pt x="93" y="4062"/>
                    <a:pt x="112" y="4054"/>
                    <a:pt x="128" y="4033"/>
                  </a:cubicBezTo>
                  <a:cubicBezTo>
                    <a:pt x="678" y="3266"/>
                    <a:pt x="1727" y="2882"/>
                    <a:pt x="2456" y="2294"/>
                  </a:cubicBezTo>
                  <a:cubicBezTo>
                    <a:pt x="3159" y="1705"/>
                    <a:pt x="3722" y="964"/>
                    <a:pt x="4093" y="120"/>
                  </a:cubicBezTo>
                  <a:cubicBezTo>
                    <a:pt x="4122" y="60"/>
                    <a:pt x="4075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820" name="Google Shape;4820;p27"/>
            <p:cNvGrpSpPr/>
            <p:nvPr/>
          </p:nvGrpSpPr>
          <p:grpSpPr>
            <a:xfrm>
              <a:off x="4184060" y="1881725"/>
              <a:ext cx="443300" cy="476670"/>
              <a:chOff x="4184060" y="1881725"/>
              <a:chExt cx="443300" cy="476670"/>
            </a:xfrm>
          </p:grpSpPr>
          <p:sp>
            <p:nvSpPr>
              <p:cNvPr id="4821" name="Google Shape;4821;p27"/>
              <p:cNvSpPr/>
              <p:nvPr/>
            </p:nvSpPr>
            <p:spPr>
              <a:xfrm>
                <a:off x="4184060" y="1900145"/>
                <a:ext cx="115481" cy="338502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8398" extrusionOk="0">
                    <a:moveTo>
                      <a:pt x="1570" y="1"/>
                    </a:moveTo>
                    <a:cubicBezTo>
                      <a:pt x="1503" y="1"/>
                      <a:pt x="1435" y="11"/>
                      <a:pt x="1368" y="30"/>
                    </a:cubicBezTo>
                    <a:cubicBezTo>
                      <a:pt x="0" y="427"/>
                      <a:pt x="218" y="2588"/>
                      <a:pt x="358" y="3675"/>
                    </a:cubicBezTo>
                    <a:cubicBezTo>
                      <a:pt x="563" y="5248"/>
                      <a:pt x="1177" y="6706"/>
                      <a:pt x="1663" y="8202"/>
                    </a:cubicBezTo>
                    <a:cubicBezTo>
                      <a:pt x="1705" y="8339"/>
                      <a:pt x="1802" y="8398"/>
                      <a:pt x="1903" y="8398"/>
                    </a:cubicBezTo>
                    <a:cubicBezTo>
                      <a:pt x="2046" y="8398"/>
                      <a:pt x="2197" y="8279"/>
                      <a:pt x="2212" y="8099"/>
                    </a:cubicBezTo>
                    <a:cubicBezTo>
                      <a:pt x="2315" y="6731"/>
                      <a:pt x="2353" y="5337"/>
                      <a:pt x="2328" y="3943"/>
                    </a:cubicBezTo>
                    <a:cubicBezTo>
                      <a:pt x="2302" y="2831"/>
                      <a:pt x="2865" y="1015"/>
                      <a:pt x="1982" y="158"/>
                    </a:cubicBezTo>
                    <a:cubicBezTo>
                      <a:pt x="1867" y="52"/>
                      <a:pt x="1721" y="1"/>
                      <a:pt x="15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2" name="Google Shape;4822;p27"/>
              <p:cNvSpPr/>
              <p:nvPr/>
            </p:nvSpPr>
            <p:spPr>
              <a:xfrm>
                <a:off x="4276241" y="1881725"/>
                <a:ext cx="213509" cy="332013"/>
              </a:xfrm>
              <a:custGeom>
                <a:avLst/>
                <a:gdLst/>
                <a:ahLst/>
                <a:cxnLst/>
                <a:rect l="l" t="t" r="r" b="b"/>
                <a:pathLst>
                  <a:path w="5297" h="8237" extrusionOk="0">
                    <a:moveTo>
                      <a:pt x="4028" y="0"/>
                    </a:moveTo>
                    <a:cubicBezTo>
                      <a:pt x="4016" y="0"/>
                      <a:pt x="4004" y="1"/>
                      <a:pt x="3992" y="2"/>
                    </a:cubicBezTo>
                    <a:cubicBezTo>
                      <a:pt x="2598" y="2"/>
                      <a:pt x="1601" y="2214"/>
                      <a:pt x="1000" y="3275"/>
                    </a:cubicBezTo>
                    <a:cubicBezTo>
                      <a:pt x="220" y="4669"/>
                      <a:pt x="347" y="6459"/>
                      <a:pt x="28" y="7968"/>
                    </a:cubicBezTo>
                    <a:cubicBezTo>
                      <a:pt x="1" y="8112"/>
                      <a:pt x="131" y="8236"/>
                      <a:pt x="255" y="8236"/>
                    </a:cubicBezTo>
                    <a:cubicBezTo>
                      <a:pt x="308" y="8236"/>
                      <a:pt x="360" y="8213"/>
                      <a:pt x="399" y="8160"/>
                    </a:cubicBezTo>
                    <a:cubicBezTo>
                      <a:pt x="1307" y="6881"/>
                      <a:pt x="2023" y="5500"/>
                      <a:pt x="2854" y="4183"/>
                    </a:cubicBezTo>
                    <a:cubicBezTo>
                      <a:pt x="3544" y="3083"/>
                      <a:pt x="5296" y="1664"/>
                      <a:pt x="4529" y="270"/>
                    </a:cubicBezTo>
                    <a:cubicBezTo>
                      <a:pt x="4420" y="101"/>
                      <a:pt x="4232" y="0"/>
                      <a:pt x="40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3" name="Google Shape;4823;p27"/>
              <p:cNvSpPr/>
              <p:nvPr/>
            </p:nvSpPr>
            <p:spPr>
              <a:xfrm>
                <a:off x="4303851" y="1937106"/>
                <a:ext cx="289690" cy="263329"/>
              </a:xfrm>
              <a:custGeom>
                <a:avLst/>
                <a:gdLst/>
                <a:ahLst/>
                <a:cxnLst/>
                <a:rect l="l" t="t" r="r" b="b"/>
                <a:pathLst>
                  <a:path w="7187" h="6533" extrusionOk="0">
                    <a:moveTo>
                      <a:pt x="6500" y="1"/>
                    </a:moveTo>
                    <a:cubicBezTo>
                      <a:pt x="6471" y="1"/>
                      <a:pt x="6442" y="3"/>
                      <a:pt x="6414" y="9"/>
                    </a:cubicBezTo>
                    <a:cubicBezTo>
                      <a:pt x="3256" y="674"/>
                      <a:pt x="1900" y="4011"/>
                      <a:pt x="72" y="6274"/>
                    </a:cubicBezTo>
                    <a:cubicBezTo>
                      <a:pt x="0" y="6382"/>
                      <a:pt x="84" y="6533"/>
                      <a:pt x="209" y="6533"/>
                    </a:cubicBezTo>
                    <a:cubicBezTo>
                      <a:pt x="218" y="6533"/>
                      <a:pt x="228" y="6532"/>
                      <a:pt x="238" y="6530"/>
                    </a:cubicBezTo>
                    <a:lnTo>
                      <a:pt x="251" y="6517"/>
                    </a:lnTo>
                    <a:cubicBezTo>
                      <a:pt x="1645" y="6095"/>
                      <a:pt x="2527" y="5200"/>
                      <a:pt x="3537" y="4190"/>
                    </a:cubicBezTo>
                    <a:cubicBezTo>
                      <a:pt x="4701" y="3052"/>
                      <a:pt x="6082" y="2016"/>
                      <a:pt x="6964" y="648"/>
                    </a:cubicBezTo>
                    <a:cubicBezTo>
                      <a:pt x="7187" y="308"/>
                      <a:pt x="6819" y="1"/>
                      <a:pt x="65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4" name="Google Shape;4824;p27"/>
              <p:cNvSpPr/>
              <p:nvPr/>
            </p:nvSpPr>
            <p:spPr>
              <a:xfrm>
                <a:off x="4297443" y="2123605"/>
                <a:ext cx="329917" cy="103510"/>
              </a:xfrm>
              <a:custGeom>
                <a:avLst/>
                <a:gdLst/>
                <a:ahLst/>
                <a:cxnLst/>
                <a:rect l="l" t="t" r="r" b="b"/>
                <a:pathLst>
                  <a:path w="8185" h="2568" extrusionOk="0">
                    <a:moveTo>
                      <a:pt x="7077" y="0"/>
                    </a:moveTo>
                    <a:cubicBezTo>
                      <a:pt x="4592" y="0"/>
                      <a:pt x="2474" y="1394"/>
                      <a:pt x="141" y="2121"/>
                    </a:cubicBezTo>
                    <a:cubicBezTo>
                      <a:pt x="0" y="2159"/>
                      <a:pt x="0" y="2402"/>
                      <a:pt x="154" y="2415"/>
                    </a:cubicBezTo>
                    <a:lnTo>
                      <a:pt x="167" y="2415"/>
                    </a:lnTo>
                    <a:cubicBezTo>
                      <a:pt x="1093" y="2479"/>
                      <a:pt x="2049" y="2567"/>
                      <a:pt x="2988" y="2567"/>
                    </a:cubicBezTo>
                    <a:cubicBezTo>
                      <a:pt x="4836" y="2567"/>
                      <a:pt x="6619" y="2227"/>
                      <a:pt x="7993" y="701"/>
                    </a:cubicBezTo>
                    <a:cubicBezTo>
                      <a:pt x="8184" y="497"/>
                      <a:pt x="8082" y="62"/>
                      <a:pt x="7763" y="36"/>
                    </a:cubicBezTo>
                    <a:cubicBezTo>
                      <a:pt x="7531" y="12"/>
                      <a:pt x="7302" y="0"/>
                      <a:pt x="7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5" name="Google Shape;4825;p27"/>
              <p:cNvSpPr/>
              <p:nvPr/>
            </p:nvSpPr>
            <p:spPr>
              <a:xfrm>
                <a:off x="4272170" y="2223566"/>
                <a:ext cx="307788" cy="134829"/>
              </a:xfrm>
              <a:custGeom>
                <a:avLst/>
                <a:gdLst/>
                <a:ahLst/>
                <a:cxnLst/>
                <a:rect l="l" t="t" r="r" b="b"/>
                <a:pathLst>
                  <a:path w="7636" h="3345" extrusionOk="0">
                    <a:moveTo>
                      <a:pt x="1026" y="0"/>
                    </a:moveTo>
                    <a:cubicBezTo>
                      <a:pt x="723" y="0"/>
                      <a:pt x="422" y="52"/>
                      <a:pt x="129" y="178"/>
                    </a:cubicBezTo>
                    <a:cubicBezTo>
                      <a:pt x="26" y="216"/>
                      <a:pt x="1" y="344"/>
                      <a:pt x="78" y="421"/>
                    </a:cubicBezTo>
                    <a:cubicBezTo>
                      <a:pt x="1139" y="1380"/>
                      <a:pt x="2315" y="2211"/>
                      <a:pt x="3594" y="2876"/>
                    </a:cubicBezTo>
                    <a:cubicBezTo>
                      <a:pt x="4197" y="3174"/>
                      <a:pt x="4867" y="3344"/>
                      <a:pt x="5530" y="3344"/>
                    </a:cubicBezTo>
                    <a:cubicBezTo>
                      <a:pt x="6174" y="3344"/>
                      <a:pt x="6812" y="3184"/>
                      <a:pt x="7379" y="2825"/>
                    </a:cubicBezTo>
                    <a:cubicBezTo>
                      <a:pt x="7635" y="2646"/>
                      <a:pt x="7609" y="2262"/>
                      <a:pt x="7328" y="2109"/>
                    </a:cubicBezTo>
                    <a:cubicBezTo>
                      <a:pt x="6203" y="1584"/>
                      <a:pt x="4950" y="1431"/>
                      <a:pt x="3812" y="919"/>
                    </a:cubicBezTo>
                    <a:cubicBezTo>
                      <a:pt x="2975" y="530"/>
                      <a:pt x="1990" y="0"/>
                      <a:pt x="10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826" name="Google Shape;4826;p27"/>
            <p:cNvGrpSpPr/>
            <p:nvPr/>
          </p:nvGrpSpPr>
          <p:grpSpPr>
            <a:xfrm>
              <a:off x="4325295" y="2368428"/>
              <a:ext cx="248374" cy="301335"/>
              <a:chOff x="4325295" y="2368428"/>
              <a:chExt cx="248374" cy="301335"/>
            </a:xfrm>
          </p:grpSpPr>
          <p:sp>
            <p:nvSpPr>
              <p:cNvPr id="4827" name="Google Shape;4827;p27"/>
              <p:cNvSpPr/>
              <p:nvPr/>
            </p:nvSpPr>
            <p:spPr>
              <a:xfrm>
                <a:off x="4326705" y="2547430"/>
                <a:ext cx="169211" cy="122333"/>
              </a:xfrm>
              <a:custGeom>
                <a:avLst/>
                <a:gdLst/>
                <a:ahLst/>
                <a:cxnLst/>
                <a:rect l="l" t="t" r="r" b="b"/>
                <a:pathLst>
                  <a:path w="4198" h="3035" extrusionOk="0">
                    <a:moveTo>
                      <a:pt x="241" y="0"/>
                    </a:moveTo>
                    <a:cubicBezTo>
                      <a:pt x="113" y="0"/>
                      <a:pt x="0" y="136"/>
                      <a:pt x="106" y="263"/>
                    </a:cubicBezTo>
                    <a:cubicBezTo>
                      <a:pt x="707" y="940"/>
                      <a:pt x="1244" y="1682"/>
                      <a:pt x="1960" y="2258"/>
                    </a:cubicBezTo>
                    <a:cubicBezTo>
                      <a:pt x="2331" y="2543"/>
                      <a:pt x="2979" y="3034"/>
                      <a:pt x="3534" y="3034"/>
                    </a:cubicBezTo>
                    <a:cubicBezTo>
                      <a:pt x="3724" y="3034"/>
                      <a:pt x="3904" y="2977"/>
                      <a:pt x="4057" y="2833"/>
                    </a:cubicBezTo>
                    <a:cubicBezTo>
                      <a:pt x="4147" y="2743"/>
                      <a:pt x="4198" y="2616"/>
                      <a:pt x="4172" y="2501"/>
                    </a:cubicBezTo>
                    <a:cubicBezTo>
                      <a:pt x="4019" y="1810"/>
                      <a:pt x="2957" y="1541"/>
                      <a:pt x="2407" y="1196"/>
                    </a:cubicBezTo>
                    <a:cubicBezTo>
                      <a:pt x="1742" y="774"/>
                      <a:pt x="1039" y="378"/>
                      <a:pt x="323" y="20"/>
                    </a:cubicBezTo>
                    <a:cubicBezTo>
                      <a:pt x="296" y="6"/>
                      <a:pt x="269" y="0"/>
                      <a:pt x="2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8" name="Google Shape;4828;p27"/>
              <p:cNvSpPr/>
              <p:nvPr/>
            </p:nvSpPr>
            <p:spPr>
              <a:xfrm>
                <a:off x="4348471" y="2536991"/>
                <a:ext cx="213428" cy="54455"/>
              </a:xfrm>
              <a:custGeom>
                <a:avLst/>
                <a:gdLst/>
                <a:ahLst/>
                <a:cxnLst/>
                <a:rect l="l" t="t" r="r" b="b"/>
                <a:pathLst>
                  <a:path w="5295" h="1351" extrusionOk="0">
                    <a:moveTo>
                      <a:pt x="4230" y="1"/>
                    </a:moveTo>
                    <a:cubicBezTo>
                      <a:pt x="3750" y="1"/>
                      <a:pt x="3216" y="131"/>
                      <a:pt x="2814" y="138"/>
                    </a:cubicBezTo>
                    <a:cubicBezTo>
                      <a:pt x="2706" y="140"/>
                      <a:pt x="2598" y="140"/>
                      <a:pt x="2491" y="140"/>
                    </a:cubicBezTo>
                    <a:cubicBezTo>
                      <a:pt x="2067" y="140"/>
                      <a:pt x="1643" y="131"/>
                      <a:pt x="1218" y="131"/>
                    </a:cubicBezTo>
                    <a:cubicBezTo>
                      <a:pt x="855" y="131"/>
                      <a:pt x="492" y="138"/>
                      <a:pt x="128" y="164"/>
                    </a:cubicBezTo>
                    <a:cubicBezTo>
                      <a:pt x="0" y="176"/>
                      <a:pt x="0" y="368"/>
                      <a:pt x="103" y="407"/>
                    </a:cubicBezTo>
                    <a:cubicBezTo>
                      <a:pt x="960" y="688"/>
                      <a:pt x="1803" y="1289"/>
                      <a:pt x="2711" y="1315"/>
                    </a:cubicBezTo>
                    <a:cubicBezTo>
                      <a:pt x="2961" y="1324"/>
                      <a:pt x="3297" y="1350"/>
                      <a:pt x="3645" y="1350"/>
                    </a:cubicBezTo>
                    <a:cubicBezTo>
                      <a:pt x="4279" y="1350"/>
                      <a:pt x="4954" y="1262"/>
                      <a:pt x="5218" y="816"/>
                    </a:cubicBezTo>
                    <a:cubicBezTo>
                      <a:pt x="5282" y="714"/>
                      <a:pt x="5294" y="586"/>
                      <a:pt x="5243" y="471"/>
                    </a:cubicBezTo>
                    <a:cubicBezTo>
                      <a:pt x="5029" y="101"/>
                      <a:pt x="4649" y="1"/>
                      <a:pt x="4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9" name="Google Shape;4829;p27"/>
              <p:cNvSpPr/>
              <p:nvPr/>
            </p:nvSpPr>
            <p:spPr>
              <a:xfrm>
                <a:off x="4362538" y="2472943"/>
                <a:ext cx="211131" cy="73239"/>
              </a:xfrm>
              <a:custGeom>
                <a:avLst/>
                <a:gdLst/>
                <a:ahLst/>
                <a:cxnLst/>
                <a:rect l="l" t="t" r="r" b="b"/>
                <a:pathLst>
                  <a:path w="5238" h="1817" extrusionOk="0">
                    <a:moveTo>
                      <a:pt x="4972" y="0"/>
                    </a:moveTo>
                    <a:cubicBezTo>
                      <a:pt x="4968" y="0"/>
                      <a:pt x="4963" y="1"/>
                      <a:pt x="4958" y="1"/>
                    </a:cubicBezTo>
                    <a:cubicBezTo>
                      <a:pt x="4025" y="39"/>
                      <a:pt x="3104" y="410"/>
                      <a:pt x="2196" y="640"/>
                    </a:cubicBezTo>
                    <a:cubicBezTo>
                      <a:pt x="1391" y="845"/>
                      <a:pt x="687" y="1011"/>
                      <a:pt x="61" y="1574"/>
                    </a:cubicBezTo>
                    <a:lnTo>
                      <a:pt x="61" y="1561"/>
                    </a:lnTo>
                    <a:lnTo>
                      <a:pt x="61" y="1561"/>
                    </a:lnTo>
                    <a:cubicBezTo>
                      <a:pt x="0" y="1621"/>
                      <a:pt x="43" y="1728"/>
                      <a:pt x="124" y="1728"/>
                    </a:cubicBezTo>
                    <a:cubicBezTo>
                      <a:pt x="128" y="1728"/>
                      <a:pt x="133" y="1728"/>
                      <a:pt x="137" y="1727"/>
                    </a:cubicBezTo>
                    <a:cubicBezTo>
                      <a:pt x="1800" y="1497"/>
                      <a:pt x="3846" y="1817"/>
                      <a:pt x="5112" y="461"/>
                    </a:cubicBezTo>
                    <a:cubicBezTo>
                      <a:pt x="5237" y="323"/>
                      <a:pt x="5215" y="0"/>
                      <a:pt x="49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0" name="Google Shape;4830;p27"/>
              <p:cNvSpPr/>
              <p:nvPr/>
            </p:nvSpPr>
            <p:spPr>
              <a:xfrm>
                <a:off x="4350930" y="2399545"/>
                <a:ext cx="141681" cy="140149"/>
              </a:xfrm>
              <a:custGeom>
                <a:avLst/>
                <a:gdLst/>
                <a:ahLst/>
                <a:cxnLst/>
                <a:rect l="l" t="t" r="r" b="b"/>
                <a:pathLst>
                  <a:path w="3515" h="3477" extrusionOk="0">
                    <a:moveTo>
                      <a:pt x="3249" y="1"/>
                    </a:moveTo>
                    <a:cubicBezTo>
                      <a:pt x="3233" y="1"/>
                      <a:pt x="3217" y="2"/>
                      <a:pt x="3200" y="6"/>
                    </a:cubicBezTo>
                    <a:cubicBezTo>
                      <a:pt x="1448" y="338"/>
                      <a:pt x="745" y="1937"/>
                      <a:pt x="29" y="3356"/>
                    </a:cubicBezTo>
                    <a:cubicBezTo>
                      <a:pt x="0" y="3424"/>
                      <a:pt x="58" y="3477"/>
                      <a:pt x="116" y="3477"/>
                    </a:cubicBezTo>
                    <a:cubicBezTo>
                      <a:pt x="135" y="3477"/>
                      <a:pt x="154" y="3471"/>
                      <a:pt x="170" y="3459"/>
                    </a:cubicBezTo>
                    <a:cubicBezTo>
                      <a:pt x="1308" y="2436"/>
                      <a:pt x="2778" y="1771"/>
                      <a:pt x="3456" y="313"/>
                    </a:cubicBezTo>
                    <a:cubicBezTo>
                      <a:pt x="3514" y="162"/>
                      <a:pt x="3404" y="1"/>
                      <a:pt x="32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1" name="Google Shape;4831;p27"/>
              <p:cNvSpPr/>
              <p:nvPr/>
            </p:nvSpPr>
            <p:spPr>
              <a:xfrm>
                <a:off x="4325295" y="2368428"/>
                <a:ext cx="62275" cy="177474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4403" extrusionOk="0">
                    <a:moveTo>
                      <a:pt x="1303" y="1"/>
                    </a:moveTo>
                    <a:cubicBezTo>
                      <a:pt x="1270" y="1"/>
                      <a:pt x="1236" y="8"/>
                      <a:pt x="1202" y="23"/>
                    </a:cubicBezTo>
                    <a:cubicBezTo>
                      <a:pt x="499" y="369"/>
                      <a:pt x="102" y="1110"/>
                      <a:pt x="51" y="1878"/>
                    </a:cubicBezTo>
                    <a:cubicBezTo>
                      <a:pt x="0" y="2696"/>
                      <a:pt x="51" y="3527"/>
                      <a:pt x="205" y="4333"/>
                    </a:cubicBezTo>
                    <a:lnTo>
                      <a:pt x="217" y="4333"/>
                    </a:lnTo>
                    <a:cubicBezTo>
                      <a:pt x="226" y="4376"/>
                      <a:pt x="258" y="4402"/>
                      <a:pt x="294" y="4402"/>
                    </a:cubicBezTo>
                    <a:cubicBezTo>
                      <a:pt x="311" y="4402"/>
                      <a:pt x="329" y="4396"/>
                      <a:pt x="345" y="4384"/>
                    </a:cubicBezTo>
                    <a:cubicBezTo>
                      <a:pt x="972" y="3924"/>
                      <a:pt x="997" y="3054"/>
                      <a:pt x="1074" y="2351"/>
                    </a:cubicBezTo>
                    <a:cubicBezTo>
                      <a:pt x="1164" y="1635"/>
                      <a:pt x="1458" y="970"/>
                      <a:pt x="1535" y="254"/>
                    </a:cubicBezTo>
                    <a:cubicBezTo>
                      <a:pt x="1545" y="111"/>
                      <a:pt x="1433" y="1"/>
                      <a:pt x="1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832" name="Google Shape;4832;p27"/>
            <p:cNvGrpSpPr/>
            <p:nvPr/>
          </p:nvGrpSpPr>
          <p:grpSpPr>
            <a:xfrm>
              <a:off x="3771197" y="2065080"/>
              <a:ext cx="287631" cy="257601"/>
              <a:chOff x="3771197" y="2065080"/>
              <a:chExt cx="287631" cy="257601"/>
            </a:xfrm>
          </p:grpSpPr>
          <p:sp>
            <p:nvSpPr>
              <p:cNvPr id="4833" name="Google Shape;4833;p27"/>
              <p:cNvSpPr/>
              <p:nvPr/>
            </p:nvSpPr>
            <p:spPr>
              <a:xfrm>
                <a:off x="3956165" y="2107845"/>
                <a:ext cx="102663" cy="184810"/>
              </a:xfrm>
              <a:custGeom>
                <a:avLst/>
                <a:gdLst/>
                <a:ahLst/>
                <a:cxnLst/>
                <a:rect l="l" t="t" r="r" b="b"/>
                <a:pathLst>
                  <a:path w="2547" h="4585" extrusionOk="0">
                    <a:moveTo>
                      <a:pt x="1645" y="0"/>
                    </a:moveTo>
                    <a:cubicBezTo>
                      <a:pt x="1594" y="0"/>
                      <a:pt x="1544" y="10"/>
                      <a:pt x="1498" y="31"/>
                    </a:cubicBezTo>
                    <a:cubicBezTo>
                      <a:pt x="872" y="351"/>
                      <a:pt x="872" y="1437"/>
                      <a:pt x="667" y="2064"/>
                    </a:cubicBezTo>
                    <a:cubicBezTo>
                      <a:pt x="424" y="2806"/>
                      <a:pt x="207" y="3586"/>
                      <a:pt x="28" y="4366"/>
                    </a:cubicBezTo>
                    <a:lnTo>
                      <a:pt x="28" y="4353"/>
                    </a:lnTo>
                    <a:lnTo>
                      <a:pt x="28" y="4353"/>
                    </a:lnTo>
                    <a:cubicBezTo>
                      <a:pt x="1" y="4478"/>
                      <a:pt x="93" y="4585"/>
                      <a:pt x="190" y="4585"/>
                    </a:cubicBezTo>
                    <a:cubicBezTo>
                      <a:pt x="232" y="4585"/>
                      <a:pt x="275" y="4565"/>
                      <a:pt x="309" y="4519"/>
                    </a:cubicBezTo>
                    <a:cubicBezTo>
                      <a:pt x="833" y="3765"/>
                      <a:pt x="1422" y="3074"/>
                      <a:pt x="1792" y="2243"/>
                    </a:cubicBezTo>
                    <a:cubicBezTo>
                      <a:pt x="2061" y="1668"/>
                      <a:pt x="2547" y="517"/>
                      <a:pt x="1856" y="69"/>
                    </a:cubicBezTo>
                    <a:cubicBezTo>
                      <a:pt x="1795" y="23"/>
                      <a:pt x="1720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4" name="Google Shape;4834;p27"/>
              <p:cNvSpPr/>
              <p:nvPr/>
            </p:nvSpPr>
            <p:spPr>
              <a:xfrm>
                <a:off x="3885628" y="2065080"/>
                <a:ext cx="91780" cy="209196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5190" extrusionOk="0">
                    <a:moveTo>
                      <a:pt x="889" y="0"/>
                    </a:moveTo>
                    <a:cubicBezTo>
                      <a:pt x="807" y="0"/>
                      <a:pt x="727" y="29"/>
                      <a:pt x="665" y="82"/>
                    </a:cubicBezTo>
                    <a:cubicBezTo>
                      <a:pt x="0" y="708"/>
                      <a:pt x="716" y="1795"/>
                      <a:pt x="921" y="2524"/>
                    </a:cubicBezTo>
                    <a:cubicBezTo>
                      <a:pt x="1151" y="3381"/>
                      <a:pt x="1305" y="4263"/>
                      <a:pt x="1586" y="5120"/>
                    </a:cubicBezTo>
                    <a:cubicBezTo>
                      <a:pt x="1602" y="5168"/>
                      <a:pt x="1645" y="5189"/>
                      <a:pt x="1690" y="5189"/>
                    </a:cubicBezTo>
                    <a:cubicBezTo>
                      <a:pt x="1754" y="5189"/>
                      <a:pt x="1821" y="5148"/>
                      <a:pt x="1829" y="5082"/>
                    </a:cubicBezTo>
                    <a:cubicBezTo>
                      <a:pt x="1906" y="4199"/>
                      <a:pt x="2276" y="3227"/>
                      <a:pt x="2085" y="2332"/>
                    </a:cubicBezTo>
                    <a:cubicBezTo>
                      <a:pt x="1944" y="1642"/>
                      <a:pt x="1765" y="261"/>
                      <a:pt x="998" y="18"/>
                    </a:cubicBezTo>
                    <a:cubicBezTo>
                      <a:pt x="962" y="6"/>
                      <a:pt x="925" y="0"/>
                      <a:pt x="8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5" name="Google Shape;4835;p27"/>
              <p:cNvSpPr/>
              <p:nvPr/>
            </p:nvSpPr>
            <p:spPr>
              <a:xfrm>
                <a:off x="3829037" y="2073746"/>
                <a:ext cx="117617" cy="189123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4692" extrusionOk="0">
                    <a:moveTo>
                      <a:pt x="320" y="1"/>
                    </a:moveTo>
                    <a:cubicBezTo>
                      <a:pt x="165" y="1"/>
                      <a:pt x="0" y="104"/>
                      <a:pt x="49" y="289"/>
                    </a:cubicBezTo>
                    <a:cubicBezTo>
                      <a:pt x="305" y="1197"/>
                      <a:pt x="880" y="2002"/>
                      <a:pt x="1328" y="2833"/>
                    </a:cubicBezTo>
                    <a:cubicBezTo>
                      <a:pt x="1724" y="3549"/>
                      <a:pt x="2056" y="4189"/>
                      <a:pt x="2747" y="4675"/>
                    </a:cubicBezTo>
                    <a:cubicBezTo>
                      <a:pt x="2764" y="4686"/>
                      <a:pt x="2782" y="4691"/>
                      <a:pt x="2800" y="4691"/>
                    </a:cubicBezTo>
                    <a:cubicBezTo>
                      <a:pt x="2862" y="4691"/>
                      <a:pt x="2917" y="4629"/>
                      <a:pt x="2888" y="4560"/>
                    </a:cubicBezTo>
                    <a:cubicBezTo>
                      <a:pt x="2274" y="3000"/>
                      <a:pt x="2095" y="941"/>
                      <a:pt x="458" y="33"/>
                    </a:cubicBezTo>
                    <a:cubicBezTo>
                      <a:pt x="418" y="11"/>
                      <a:pt x="370" y="1"/>
                      <a:pt x="3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6" name="Google Shape;4836;p27"/>
              <p:cNvSpPr/>
              <p:nvPr/>
            </p:nvSpPr>
            <p:spPr>
              <a:xfrm>
                <a:off x="3777041" y="2170321"/>
                <a:ext cx="169695" cy="104880"/>
              </a:xfrm>
              <a:custGeom>
                <a:avLst/>
                <a:gdLst/>
                <a:ahLst/>
                <a:cxnLst/>
                <a:rect l="l" t="t" r="r" b="b"/>
                <a:pathLst>
                  <a:path w="4210" h="2602" extrusionOk="0">
                    <a:moveTo>
                      <a:pt x="269" y="0"/>
                    </a:moveTo>
                    <a:cubicBezTo>
                      <a:pt x="108" y="0"/>
                      <a:pt x="0" y="167"/>
                      <a:pt x="60" y="322"/>
                    </a:cubicBezTo>
                    <a:cubicBezTo>
                      <a:pt x="814" y="1946"/>
                      <a:pt x="2541" y="2240"/>
                      <a:pt x="4088" y="2598"/>
                    </a:cubicBezTo>
                    <a:lnTo>
                      <a:pt x="4075" y="2598"/>
                    </a:lnTo>
                    <a:cubicBezTo>
                      <a:pt x="4083" y="2600"/>
                      <a:pt x="4090" y="2601"/>
                      <a:pt x="4097" y="2601"/>
                    </a:cubicBezTo>
                    <a:cubicBezTo>
                      <a:pt x="4172" y="2601"/>
                      <a:pt x="4210" y="2479"/>
                      <a:pt x="4139" y="2432"/>
                    </a:cubicBezTo>
                    <a:cubicBezTo>
                      <a:pt x="2886" y="1575"/>
                      <a:pt x="1889" y="322"/>
                      <a:pt x="303" y="3"/>
                    </a:cubicBezTo>
                    <a:cubicBezTo>
                      <a:pt x="291" y="1"/>
                      <a:pt x="280" y="0"/>
                      <a:pt x="2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7" name="Google Shape;4837;p27"/>
              <p:cNvSpPr/>
              <p:nvPr/>
            </p:nvSpPr>
            <p:spPr>
              <a:xfrm>
                <a:off x="3771197" y="2271813"/>
                <a:ext cx="185092" cy="50868"/>
              </a:xfrm>
              <a:custGeom>
                <a:avLst/>
                <a:gdLst/>
                <a:ahLst/>
                <a:cxnLst/>
                <a:rect l="l" t="t" r="r" b="b"/>
                <a:pathLst>
                  <a:path w="4592" h="1262" extrusionOk="0">
                    <a:moveTo>
                      <a:pt x="3463" y="0"/>
                    </a:moveTo>
                    <a:cubicBezTo>
                      <a:pt x="3105" y="0"/>
                      <a:pt x="2734" y="63"/>
                      <a:pt x="2392" y="106"/>
                    </a:cubicBezTo>
                    <a:cubicBezTo>
                      <a:pt x="2180" y="137"/>
                      <a:pt x="1966" y="146"/>
                      <a:pt x="1750" y="146"/>
                    </a:cubicBezTo>
                    <a:cubicBezTo>
                      <a:pt x="1467" y="146"/>
                      <a:pt x="1181" y="130"/>
                      <a:pt x="898" y="130"/>
                    </a:cubicBezTo>
                    <a:cubicBezTo>
                      <a:pt x="682" y="130"/>
                      <a:pt x="468" y="139"/>
                      <a:pt x="256" y="170"/>
                    </a:cubicBezTo>
                    <a:cubicBezTo>
                      <a:pt x="77" y="195"/>
                      <a:pt x="0" y="413"/>
                      <a:pt x="116" y="554"/>
                    </a:cubicBezTo>
                    <a:cubicBezTo>
                      <a:pt x="537" y="1038"/>
                      <a:pt x="1157" y="1262"/>
                      <a:pt x="1784" y="1262"/>
                    </a:cubicBezTo>
                    <a:cubicBezTo>
                      <a:pt x="1919" y="1262"/>
                      <a:pt x="2054" y="1252"/>
                      <a:pt x="2187" y="1231"/>
                    </a:cubicBezTo>
                    <a:cubicBezTo>
                      <a:pt x="2993" y="1078"/>
                      <a:pt x="3786" y="822"/>
                      <a:pt x="4540" y="477"/>
                    </a:cubicBezTo>
                    <a:lnTo>
                      <a:pt x="4527" y="477"/>
                    </a:lnTo>
                    <a:cubicBezTo>
                      <a:pt x="4591" y="451"/>
                      <a:pt x="4591" y="362"/>
                      <a:pt x="4540" y="336"/>
                    </a:cubicBezTo>
                    <a:cubicBezTo>
                      <a:pt x="4233" y="76"/>
                      <a:pt x="3856" y="0"/>
                      <a:pt x="34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838" name="Google Shape;4838;p27"/>
            <p:cNvSpPr/>
            <p:nvPr/>
          </p:nvSpPr>
          <p:spPr>
            <a:xfrm>
              <a:off x="4068580" y="2268064"/>
              <a:ext cx="211816" cy="1032114"/>
            </a:xfrm>
            <a:custGeom>
              <a:avLst/>
              <a:gdLst/>
              <a:ahLst/>
              <a:cxnLst/>
              <a:rect l="l" t="t" r="r" b="b"/>
              <a:pathLst>
                <a:path w="5255" h="25606" extrusionOk="0">
                  <a:moveTo>
                    <a:pt x="4764" y="1"/>
                  </a:moveTo>
                  <a:cubicBezTo>
                    <a:pt x="4753" y="1"/>
                    <a:pt x="4741" y="7"/>
                    <a:pt x="4732" y="20"/>
                  </a:cubicBezTo>
                  <a:cubicBezTo>
                    <a:pt x="1" y="7616"/>
                    <a:pt x="448" y="17756"/>
                    <a:pt x="4617" y="25467"/>
                  </a:cubicBezTo>
                  <a:cubicBezTo>
                    <a:pt x="4670" y="25564"/>
                    <a:pt x="4757" y="25605"/>
                    <a:pt x="4848" y="25605"/>
                  </a:cubicBezTo>
                  <a:cubicBezTo>
                    <a:pt x="5044" y="25605"/>
                    <a:pt x="5254" y="25417"/>
                    <a:pt x="5167" y="25198"/>
                  </a:cubicBezTo>
                  <a:cubicBezTo>
                    <a:pt x="3709" y="21285"/>
                    <a:pt x="2175" y="17564"/>
                    <a:pt x="2008" y="13332"/>
                  </a:cubicBezTo>
                  <a:cubicBezTo>
                    <a:pt x="1829" y="8856"/>
                    <a:pt x="2699" y="4022"/>
                    <a:pt x="4796" y="46"/>
                  </a:cubicBezTo>
                  <a:cubicBezTo>
                    <a:pt x="4804" y="21"/>
                    <a:pt x="4786" y="1"/>
                    <a:pt x="4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39" name="Google Shape;4839;p27"/>
            <p:cNvSpPr/>
            <p:nvPr/>
          </p:nvSpPr>
          <p:spPr>
            <a:xfrm>
              <a:off x="3956044" y="2297367"/>
              <a:ext cx="193718" cy="574342"/>
            </a:xfrm>
            <a:custGeom>
              <a:avLst/>
              <a:gdLst/>
              <a:ahLst/>
              <a:cxnLst/>
              <a:rect l="l" t="t" r="r" b="b"/>
              <a:pathLst>
                <a:path w="4806" h="14249" extrusionOk="0">
                  <a:moveTo>
                    <a:pt x="52" y="0"/>
                  </a:moveTo>
                  <a:cubicBezTo>
                    <a:pt x="26" y="0"/>
                    <a:pt x="0" y="33"/>
                    <a:pt x="18" y="60"/>
                  </a:cubicBezTo>
                  <a:cubicBezTo>
                    <a:pt x="1297" y="2298"/>
                    <a:pt x="2575" y="4574"/>
                    <a:pt x="3253" y="7068"/>
                  </a:cubicBezTo>
                  <a:cubicBezTo>
                    <a:pt x="3905" y="9497"/>
                    <a:pt x="3483" y="11850"/>
                    <a:pt x="4596" y="14190"/>
                  </a:cubicBezTo>
                  <a:cubicBezTo>
                    <a:pt x="4616" y="14230"/>
                    <a:pt x="4656" y="14249"/>
                    <a:pt x="4693" y="14249"/>
                  </a:cubicBezTo>
                  <a:cubicBezTo>
                    <a:pt x="4752" y="14249"/>
                    <a:pt x="4806" y="14204"/>
                    <a:pt x="4775" y="14126"/>
                  </a:cubicBezTo>
                  <a:cubicBezTo>
                    <a:pt x="3841" y="11633"/>
                    <a:pt x="4148" y="8973"/>
                    <a:pt x="3445" y="6428"/>
                  </a:cubicBezTo>
                  <a:cubicBezTo>
                    <a:pt x="2806" y="4075"/>
                    <a:pt x="1450" y="2004"/>
                    <a:pt x="82" y="22"/>
                  </a:cubicBezTo>
                  <a:cubicBezTo>
                    <a:pt x="74" y="6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40" name="Google Shape;4840;p27"/>
            <p:cNvSpPr/>
            <p:nvPr/>
          </p:nvSpPr>
          <p:spPr>
            <a:xfrm>
              <a:off x="4130290" y="2553758"/>
              <a:ext cx="197547" cy="156433"/>
            </a:xfrm>
            <a:custGeom>
              <a:avLst/>
              <a:gdLst/>
              <a:ahLst/>
              <a:cxnLst/>
              <a:rect l="l" t="t" r="r" b="b"/>
              <a:pathLst>
                <a:path w="4901" h="3881" extrusionOk="0">
                  <a:moveTo>
                    <a:pt x="4874" y="1"/>
                  </a:moveTo>
                  <a:cubicBezTo>
                    <a:pt x="4871" y="1"/>
                    <a:pt x="4867" y="2"/>
                    <a:pt x="4864" y="3"/>
                  </a:cubicBezTo>
                  <a:cubicBezTo>
                    <a:pt x="2984" y="911"/>
                    <a:pt x="1309" y="1973"/>
                    <a:pt x="68" y="3673"/>
                  </a:cubicBezTo>
                  <a:cubicBezTo>
                    <a:pt x="1" y="3770"/>
                    <a:pt x="86" y="3880"/>
                    <a:pt x="170" y="3880"/>
                  </a:cubicBezTo>
                  <a:cubicBezTo>
                    <a:pt x="197" y="3880"/>
                    <a:pt x="225" y="3868"/>
                    <a:pt x="247" y="3840"/>
                  </a:cubicBezTo>
                  <a:cubicBezTo>
                    <a:pt x="1462" y="2203"/>
                    <a:pt x="3124" y="1014"/>
                    <a:pt x="4889" y="29"/>
                  </a:cubicBezTo>
                  <a:cubicBezTo>
                    <a:pt x="4900" y="29"/>
                    <a:pt x="4892" y="1"/>
                    <a:pt x="4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841" name="Google Shape;4841;p27"/>
            <p:cNvGrpSpPr/>
            <p:nvPr/>
          </p:nvGrpSpPr>
          <p:grpSpPr>
            <a:xfrm>
              <a:off x="3911695" y="2937278"/>
              <a:ext cx="1112832" cy="1240241"/>
              <a:chOff x="698962" y="2819500"/>
              <a:chExt cx="1026503" cy="1144028"/>
            </a:xfrm>
          </p:grpSpPr>
          <p:sp>
            <p:nvSpPr>
              <p:cNvPr id="4842" name="Google Shape;4842;p27"/>
              <p:cNvSpPr/>
              <p:nvPr/>
            </p:nvSpPr>
            <p:spPr>
              <a:xfrm>
                <a:off x="698962" y="3325741"/>
                <a:ext cx="480812" cy="322462"/>
              </a:xfrm>
              <a:custGeom>
                <a:avLst/>
                <a:gdLst/>
                <a:ahLst/>
                <a:cxnLst/>
                <a:rect l="l" t="t" r="r" b="b"/>
                <a:pathLst>
                  <a:path w="12932" h="8673" extrusionOk="0">
                    <a:moveTo>
                      <a:pt x="221" y="1"/>
                    </a:moveTo>
                    <a:cubicBezTo>
                      <a:pt x="105" y="1"/>
                      <a:pt x="0" y="134"/>
                      <a:pt x="67" y="268"/>
                    </a:cubicBezTo>
                    <a:cubicBezTo>
                      <a:pt x="642" y="1483"/>
                      <a:pt x="1371" y="2621"/>
                      <a:pt x="2241" y="3644"/>
                    </a:cubicBezTo>
                    <a:cubicBezTo>
                      <a:pt x="3136" y="4744"/>
                      <a:pt x="4095" y="5946"/>
                      <a:pt x="5335" y="6675"/>
                    </a:cubicBezTo>
                    <a:cubicBezTo>
                      <a:pt x="7079" y="7704"/>
                      <a:pt x="8958" y="8672"/>
                      <a:pt x="10955" y="8672"/>
                    </a:cubicBezTo>
                    <a:cubicBezTo>
                      <a:pt x="11565" y="8672"/>
                      <a:pt x="12185" y="8582"/>
                      <a:pt x="12816" y="8376"/>
                    </a:cubicBezTo>
                    <a:cubicBezTo>
                      <a:pt x="12880" y="8363"/>
                      <a:pt x="12931" y="8261"/>
                      <a:pt x="12867" y="8209"/>
                    </a:cubicBezTo>
                    <a:cubicBezTo>
                      <a:pt x="11959" y="7493"/>
                      <a:pt x="11115" y="6688"/>
                      <a:pt x="10348" y="5818"/>
                    </a:cubicBezTo>
                    <a:cubicBezTo>
                      <a:pt x="9568" y="4949"/>
                      <a:pt x="8098" y="4284"/>
                      <a:pt x="7062" y="3734"/>
                    </a:cubicBezTo>
                    <a:cubicBezTo>
                      <a:pt x="5937" y="3133"/>
                      <a:pt x="4722" y="2698"/>
                      <a:pt x="3532" y="2225"/>
                    </a:cubicBezTo>
                    <a:cubicBezTo>
                      <a:pt x="2254" y="1701"/>
                      <a:pt x="1346" y="972"/>
                      <a:pt x="336" y="51"/>
                    </a:cubicBezTo>
                    <a:cubicBezTo>
                      <a:pt x="300" y="16"/>
                      <a:pt x="260" y="1"/>
                      <a:pt x="2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3" name="Google Shape;4843;p27"/>
              <p:cNvSpPr/>
              <p:nvPr/>
            </p:nvSpPr>
            <p:spPr>
              <a:xfrm>
                <a:off x="981009" y="2819500"/>
                <a:ext cx="167384" cy="598301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6092" extrusionOk="0">
                    <a:moveTo>
                      <a:pt x="2362" y="1"/>
                    </a:moveTo>
                    <a:cubicBezTo>
                      <a:pt x="2313" y="1"/>
                      <a:pt x="2263" y="23"/>
                      <a:pt x="2238" y="74"/>
                    </a:cubicBezTo>
                    <a:cubicBezTo>
                      <a:pt x="1586" y="1442"/>
                      <a:pt x="1023" y="2836"/>
                      <a:pt x="537" y="4268"/>
                    </a:cubicBezTo>
                    <a:cubicBezTo>
                      <a:pt x="26" y="5726"/>
                      <a:pt x="0" y="6954"/>
                      <a:pt x="243" y="8463"/>
                    </a:cubicBezTo>
                    <a:cubicBezTo>
                      <a:pt x="460" y="9895"/>
                      <a:pt x="831" y="11289"/>
                      <a:pt x="1356" y="12618"/>
                    </a:cubicBezTo>
                    <a:cubicBezTo>
                      <a:pt x="1905" y="13974"/>
                      <a:pt x="2852" y="14844"/>
                      <a:pt x="3645" y="16033"/>
                    </a:cubicBezTo>
                    <a:lnTo>
                      <a:pt x="3657" y="16033"/>
                    </a:lnTo>
                    <a:cubicBezTo>
                      <a:pt x="3682" y="16073"/>
                      <a:pt x="3723" y="16091"/>
                      <a:pt x="3763" y="16091"/>
                    </a:cubicBezTo>
                    <a:cubicBezTo>
                      <a:pt x="3826" y="16091"/>
                      <a:pt x="3888" y="16047"/>
                      <a:pt x="3888" y="15969"/>
                    </a:cubicBezTo>
                    <a:cubicBezTo>
                      <a:pt x="3900" y="14524"/>
                      <a:pt x="4501" y="13245"/>
                      <a:pt x="4361" y="11775"/>
                    </a:cubicBezTo>
                    <a:cubicBezTo>
                      <a:pt x="4220" y="10483"/>
                      <a:pt x="3939" y="9230"/>
                      <a:pt x="3734" y="7951"/>
                    </a:cubicBezTo>
                    <a:cubicBezTo>
                      <a:pt x="3529" y="6698"/>
                      <a:pt x="3210" y="5458"/>
                      <a:pt x="2775" y="4268"/>
                    </a:cubicBezTo>
                    <a:cubicBezTo>
                      <a:pt x="2263" y="2874"/>
                      <a:pt x="2340" y="1583"/>
                      <a:pt x="2506" y="138"/>
                    </a:cubicBezTo>
                    <a:cubicBezTo>
                      <a:pt x="2514" y="53"/>
                      <a:pt x="2438" y="1"/>
                      <a:pt x="2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4" name="Google Shape;4844;p27"/>
              <p:cNvSpPr/>
              <p:nvPr/>
            </p:nvSpPr>
            <p:spPr>
              <a:xfrm>
                <a:off x="1226323" y="3062248"/>
                <a:ext cx="139388" cy="476313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2811" extrusionOk="0">
                    <a:moveTo>
                      <a:pt x="3516" y="0"/>
                    </a:moveTo>
                    <a:cubicBezTo>
                      <a:pt x="3482" y="0"/>
                      <a:pt x="3448" y="9"/>
                      <a:pt x="3415" y="28"/>
                    </a:cubicBezTo>
                    <a:cubicBezTo>
                      <a:pt x="1688" y="1154"/>
                      <a:pt x="435" y="3826"/>
                      <a:pt x="218" y="5821"/>
                    </a:cubicBezTo>
                    <a:cubicBezTo>
                      <a:pt x="77" y="7151"/>
                      <a:pt x="0" y="8302"/>
                      <a:pt x="320" y="9606"/>
                    </a:cubicBezTo>
                    <a:cubicBezTo>
                      <a:pt x="576" y="10655"/>
                      <a:pt x="768" y="11690"/>
                      <a:pt x="960" y="12752"/>
                    </a:cubicBezTo>
                    <a:lnTo>
                      <a:pt x="960" y="12739"/>
                    </a:lnTo>
                    <a:cubicBezTo>
                      <a:pt x="966" y="12788"/>
                      <a:pt x="1005" y="12811"/>
                      <a:pt x="1046" y="12811"/>
                    </a:cubicBezTo>
                    <a:cubicBezTo>
                      <a:pt x="1091" y="12811"/>
                      <a:pt x="1138" y="12785"/>
                      <a:pt x="1151" y="12739"/>
                    </a:cubicBezTo>
                    <a:cubicBezTo>
                      <a:pt x="1471" y="11614"/>
                      <a:pt x="1944" y="10527"/>
                      <a:pt x="2571" y="9529"/>
                    </a:cubicBezTo>
                    <a:cubicBezTo>
                      <a:pt x="3095" y="8647"/>
                      <a:pt x="3261" y="7675"/>
                      <a:pt x="3402" y="6678"/>
                    </a:cubicBezTo>
                    <a:cubicBezTo>
                      <a:pt x="3581" y="5437"/>
                      <a:pt x="3440" y="4325"/>
                      <a:pt x="3300" y="3097"/>
                    </a:cubicBezTo>
                    <a:cubicBezTo>
                      <a:pt x="3185" y="2023"/>
                      <a:pt x="3389" y="1243"/>
                      <a:pt x="3709" y="246"/>
                    </a:cubicBezTo>
                    <a:cubicBezTo>
                      <a:pt x="3749" y="115"/>
                      <a:pt x="3639" y="0"/>
                      <a:pt x="35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5" name="Google Shape;4845;p27"/>
              <p:cNvSpPr/>
              <p:nvPr/>
            </p:nvSpPr>
            <p:spPr>
              <a:xfrm>
                <a:off x="1363257" y="3314030"/>
                <a:ext cx="99865" cy="456124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2268" extrusionOk="0">
                    <a:moveTo>
                      <a:pt x="2024" y="1"/>
                    </a:moveTo>
                    <a:cubicBezTo>
                      <a:pt x="1984" y="1"/>
                      <a:pt x="1943" y="19"/>
                      <a:pt x="1918" y="59"/>
                    </a:cubicBezTo>
                    <a:cubicBezTo>
                      <a:pt x="857" y="2156"/>
                      <a:pt x="0" y="3998"/>
                      <a:pt x="243" y="6389"/>
                    </a:cubicBezTo>
                    <a:cubicBezTo>
                      <a:pt x="448" y="8448"/>
                      <a:pt x="1138" y="10609"/>
                      <a:pt x="2468" y="12233"/>
                    </a:cubicBezTo>
                    <a:cubicBezTo>
                      <a:pt x="2485" y="12257"/>
                      <a:pt x="2506" y="12267"/>
                      <a:pt x="2528" y="12267"/>
                    </a:cubicBezTo>
                    <a:cubicBezTo>
                      <a:pt x="2574" y="12267"/>
                      <a:pt x="2622" y="12221"/>
                      <a:pt x="2622" y="12169"/>
                    </a:cubicBezTo>
                    <a:cubicBezTo>
                      <a:pt x="2686" y="10136"/>
                      <a:pt x="2494" y="8026"/>
                      <a:pt x="2404" y="5980"/>
                    </a:cubicBezTo>
                    <a:cubicBezTo>
                      <a:pt x="2353" y="4995"/>
                      <a:pt x="2430" y="4010"/>
                      <a:pt x="2276" y="3026"/>
                    </a:cubicBezTo>
                    <a:cubicBezTo>
                      <a:pt x="2123" y="2067"/>
                      <a:pt x="2072" y="1095"/>
                      <a:pt x="2149" y="123"/>
                    </a:cubicBezTo>
                    <a:cubicBezTo>
                      <a:pt x="2149" y="45"/>
                      <a:pt x="2087" y="1"/>
                      <a:pt x="2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6" name="Google Shape;4846;p27"/>
              <p:cNvSpPr/>
              <p:nvPr/>
            </p:nvSpPr>
            <p:spPr>
              <a:xfrm>
                <a:off x="989933" y="3680698"/>
                <a:ext cx="382880" cy="188465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5069" extrusionOk="0">
                    <a:moveTo>
                      <a:pt x="219" y="0"/>
                    </a:moveTo>
                    <a:cubicBezTo>
                      <a:pt x="87" y="0"/>
                      <a:pt x="0" y="169"/>
                      <a:pt x="105" y="274"/>
                    </a:cubicBezTo>
                    <a:cubicBezTo>
                      <a:pt x="860" y="1054"/>
                      <a:pt x="1742" y="1693"/>
                      <a:pt x="2484" y="2499"/>
                    </a:cubicBezTo>
                    <a:cubicBezTo>
                      <a:pt x="3162" y="3215"/>
                      <a:pt x="3814" y="3790"/>
                      <a:pt x="4722" y="4199"/>
                    </a:cubicBezTo>
                    <a:cubicBezTo>
                      <a:pt x="6051" y="4820"/>
                      <a:pt x="7410" y="5068"/>
                      <a:pt x="8823" y="5068"/>
                    </a:cubicBezTo>
                    <a:cubicBezTo>
                      <a:pt x="9245" y="5068"/>
                      <a:pt x="9673" y="5046"/>
                      <a:pt x="10105" y="5005"/>
                    </a:cubicBezTo>
                    <a:lnTo>
                      <a:pt x="10118" y="4992"/>
                    </a:lnTo>
                    <a:cubicBezTo>
                      <a:pt x="10246" y="4992"/>
                      <a:pt x="10297" y="4813"/>
                      <a:pt x="10182" y="4749"/>
                    </a:cubicBezTo>
                    <a:cubicBezTo>
                      <a:pt x="8558" y="3598"/>
                      <a:pt x="7062" y="2448"/>
                      <a:pt x="5284" y="1552"/>
                    </a:cubicBezTo>
                    <a:cubicBezTo>
                      <a:pt x="4428" y="1130"/>
                      <a:pt x="3443" y="1105"/>
                      <a:pt x="2535" y="811"/>
                    </a:cubicBezTo>
                    <a:cubicBezTo>
                      <a:pt x="1781" y="568"/>
                      <a:pt x="1026" y="248"/>
                      <a:pt x="259" y="5"/>
                    </a:cubicBezTo>
                    <a:cubicBezTo>
                      <a:pt x="245" y="2"/>
                      <a:pt x="232" y="0"/>
                      <a:pt x="2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7" name="Google Shape;4847;p27"/>
              <p:cNvSpPr/>
              <p:nvPr/>
            </p:nvSpPr>
            <p:spPr>
              <a:xfrm>
                <a:off x="1053250" y="3000232"/>
                <a:ext cx="672214" cy="963297"/>
              </a:xfrm>
              <a:custGeom>
                <a:avLst/>
                <a:gdLst/>
                <a:ahLst/>
                <a:cxnLst/>
                <a:rect l="l" t="t" r="r" b="b"/>
                <a:pathLst>
                  <a:path w="18080" h="25909" extrusionOk="0">
                    <a:moveTo>
                      <a:pt x="471" y="0"/>
                    </a:moveTo>
                    <a:cubicBezTo>
                      <a:pt x="454" y="0"/>
                      <a:pt x="436" y="13"/>
                      <a:pt x="436" y="34"/>
                    </a:cubicBezTo>
                    <a:cubicBezTo>
                      <a:pt x="1" y="4804"/>
                      <a:pt x="806" y="9599"/>
                      <a:pt x="2788" y="13959"/>
                    </a:cubicBezTo>
                    <a:cubicBezTo>
                      <a:pt x="4106" y="16811"/>
                      <a:pt x="5973" y="19445"/>
                      <a:pt x="8402" y="21453"/>
                    </a:cubicBezTo>
                    <a:cubicBezTo>
                      <a:pt x="9732" y="22578"/>
                      <a:pt x="11203" y="23524"/>
                      <a:pt x="12776" y="24279"/>
                    </a:cubicBezTo>
                    <a:cubicBezTo>
                      <a:pt x="14310" y="25008"/>
                      <a:pt x="16113" y="25839"/>
                      <a:pt x="17827" y="25903"/>
                    </a:cubicBezTo>
                    <a:cubicBezTo>
                      <a:pt x="17842" y="25907"/>
                      <a:pt x="17856" y="25909"/>
                      <a:pt x="17870" y="25909"/>
                    </a:cubicBezTo>
                    <a:cubicBezTo>
                      <a:pt x="18029" y="25909"/>
                      <a:pt x="18080" y="25655"/>
                      <a:pt x="17903" y="25596"/>
                    </a:cubicBezTo>
                    <a:cubicBezTo>
                      <a:pt x="16151" y="24803"/>
                      <a:pt x="14233" y="24458"/>
                      <a:pt x="12481" y="23576"/>
                    </a:cubicBezTo>
                    <a:cubicBezTo>
                      <a:pt x="10973" y="22834"/>
                      <a:pt x="9566" y="21900"/>
                      <a:pt x="8287" y="20801"/>
                    </a:cubicBezTo>
                    <a:cubicBezTo>
                      <a:pt x="6024" y="18806"/>
                      <a:pt x="4208" y="16338"/>
                      <a:pt x="2968" y="13589"/>
                    </a:cubicBezTo>
                    <a:cubicBezTo>
                      <a:pt x="1062" y="9330"/>
                      <a:pt x="218" y="4689"/>
                      <a:pt x="500" y="34"/>
                    </a:cubicBezTo>
                    <a:cubicBezTo>
                      <a:pt x="500" y="10"/>
                      <a:pt x="486" y="0"/>
                      <a:pt x="4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8" name="Google Shape;4848;p27"/>
              <p:cNvSpPr/>
              <p:nvPr/>
            </p:nvSpPr>
            <p:spPr>
              <a:xfrm>
                <a:off x="936319" y="3524468"/>
                <a:ext cx="304616" cy="126040"/>
              </a:xfrm>
              <a:custGeom>
                <a:avLst/>
                <a:gdLst/>
                <a:ahLst/>
                <a:cxnLst/>
                <a:rect l="l" t="t" r="r" b="b"/>
                <a:pathLst>
                  <a:path w="8193" h="3390" extrusionOk="0">
                    <a:moveTo>
                      <a:pt x="51" y="0"/>
                    </a:moveTo>
                    <a:cubicBezTo>
                      <a:pt x="26" y="0"/>
                      <a:pt x="0" y="26"/>
                      <a:pt x="26" y="51"/>
                    </a:cubicBezTo>
                    <a:cubicBezTo>
                      <a:pt x="2417" y="1752"/>
                      <a:pt x="5115" y="2928"/>
                      <a:pt x="8031" y="3389"/>
                    </a:cubicBezTo>
                    <a:cubicBezTo>
                      <a:pt x="8035" y="3389"/>
                      <a:pt x="8038" y="3389"/>
                      <a:pt x="8042" y="3389"/>
                    </a:cubicBezTo>
                    <a:cubicBezTo>
                      <a:pt x="8149" y="3389"/>
                      <a:pt x="8193" y="3222"/>
                      <a:pt x="8082" y="3210"/>
                    </a:cubicBezTo>
                    <a:cubicBezTo>
                      <a:pt x="5141" y="2749"/>
                      <a:pt x="2596" y="1496"/>
                      <a:pt x="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9" name="Google Shape;4849;p27"/>
              <p:cNvSpPr/>
              <p:nvPr/>
            </p:nvSpPr>
            <p:spPr>
              <a:xfrm>
                <a:off x="1255807" y="3235543"/>
                <a:ext cx="61161" cy="47516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2780" extrusionOk="0">
                    <a:moveTo>
                      <a:pt x="1625" y="1"/>
                    </a:moveTo>
                    <a:cubicBezTo>
                      <a:pt x="1618" y="1"/>
                      <a:pt x="1612" y="4"/>
                      <a:pt x="1612" y="9"/>
                    </a:cubicBezTo>
                    <a:cubicBezTo>
                      <a:pt x="1023" y="2119"/>
                      <a:pt x="384" y="4255"/>
                      <a:pt x="192" y="6428"/>
                    </a:cubicBezTo>
                    <a:cubicBezTo>
                      <a:pt x="0" y="8615"/>
                      <a:pt x="282" y="10610"/>
                      <a:pt x="793" y="12720"/>
                    </a:cubicBezTo>
                    <a:cubicBezTo>
                      <a:pt x="804" y="12762"/>
                      <a:pt x="833" y="12780"/>
                      <a:pt x="863" y="12780"/>
                    </a:cubicBezTo>
                    <a:cubicBezTo>
                      <a:pt x="906" y="12780"/>
                      <a:pt x="949" y="12742"/>
                      <a:pt x="934" y="12681"/>
                    </a:cubicBezTo>
                    <a:cubicBezTo>
                      <a:pt x="486" y="10597"/>
                      <a:pt x="154" y="8564"/>
                      <a:pt x="397" y="6428"/>
                    </a:cubicBezTo>
                    <a:cubicBezTo>
                      <a:pt x="640" y="4267"/>
                      <a:pt x="1151" y="2145"/>
                      <a:pt x="1637" y="22"/>
                    </a:cubicBezTo>
                    <a:cubicBezTo>
                      <a:pt x="1645" y="7"/>
                      <a:pt x="1635" y="1"/>
                      <a:pt x="16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0" name="Google Shape;4850;p27"/>
              <p:cNvSpPr/>
              <p:nvPr/>
            </p:nvSpPr>
            <p:spPr>
              <a:xfrm>
                <a:off x="1415086" y="3473383"/>
                <a:ext cx="128717" cy="427719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1504" extrusionOk="0">
                    <a:moveTo>
                      <a:pt x="656" y="0"/>
                    </a:moveTo>
                    <a:cubicBezTo>
                      <a:pt x="654" y="0"/>
                      <a:pt x="652" y="2"/>
                      <a:pt x="652" y="6"/>
                    </a:cubicBezTo>
                    <a:cubicBezTo>
                      <a:pt x="371" y="2001"/>
                      <a:pt x="0" y="4059"/>
                      <a:pt x="384" y="6067"/>
                    </a:cubicBezTo>
                    <a:cubicBezTo>
                      <a:pt x="780" y="8164"/>
                      <a:pt x="1893" y="9763"/>
                      <a:pt x="3159" y="11451"/>
                    </a:cubicBezTo>
                    <a:cubicBezTo>
                      <a:pt x="3189" y="11488"/>
                      <a:pt x="3230" y="11504"/>
                      <a:pt x="3270" y="11504"/>
                    </a:cubicBezTo>
                    <a:cubicBezTo>
                      <a:pt x="3367" y="11504"/>
                      <a:pt x="3461" y="11413"/>
                      <a:pt x="3389" y="11323"/>
                    </a:cubicBezTo>
                    <a:cubicBezTo>
                      <a:pt x="2187" y="9686"/>
                      <a:pt x="959" y="8049"/>
                      <a:pt x="639" y="5990"/>
                    </a:cubicBezTo>
                    <a:cubicBezTo>
                      <a:pt x="345" y="4008"/>
                      <a:pt x="512" y="2001"/>
                      <a:pt x="665" y="6"/>
                    </a:cubicBezTo>
                    <a:cubicBezTo>
                      <a:pt x="665" y="6"/>
                      <a:pt x="659" y="0"/>
                      <a:pt x="6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1" name="Google Shape;4851;p27"/>
              <p:cNvSpPr/>
              <p:nvPr/>
            </p:nvSpPr>
            <p:spPr>
              <a:xfrm>
                <a:off x="1180331" y="3785285"/>
                <a:ext cx="337000" cy="101167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721" extrusionOk="0">
                    <a:moveTo>
                      <a:pt x="12" y="0"/>
                    </a:moveTo>
                    <a:cubicBezTo>
                      <a:pt x="5" y="0"/>
                      <a:pt x="1" y="9"/>
                      <a:pt x="10" y="18"/>
                    </a:cubicBezTo>
                    <a:cubicBezTo>
                      <a:pt x="2614" y="1536"/>
                      <a:pt x="5576" y="2721"/>
                      <a:pt x="8619" y="2721"/>
                    </a:cubicBezTo>
                    <a:cubicBezTo>
                      <a:pt x="8729" y="2721"/>
                      <a:pt x="8839" y="2719"/>
                      <a:pt x="8948" y="2716"/>
                    </a:cubicBezTo>
                    <a:cubicBezTo>
                      <a:pt x="9063" y="2716"/>
                      <a:pt x="9063" y="2537"/>
                      <a:pt x="8948" y="2537"/>
                    </a:cubicBezTo>
                    <a:cubicBezTo>
                      <a:pt x="5777" y="2499"/>
                      <a:pt x="2836" y="1386"/>
                      <a:pt x="23" y="5"/>
                    </a:cubicBezTo>
                    <a:cubicBezTo>
                      <a:pt x="19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2" name="Google Shape;4852;p27"/>
              <p:cNvSpPr/>
              <p:nvPr/>
            </p:nvSpPr>
            <p:spPr>
              <a:xfrm>
                <a:off x="1514914" y="3762568"/>
                <a:ext cx="100646" cy="154892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4166" extrusionOk="0">
                    <a:moveTo>
                      <a:pt x="19" y="1"/>
                    </a:moveTo>
                    <a:cubicBezTo>
                      <a:pt x="9" y="1"/>
                      <a:pt x="0" y="8"/>
                      <a:pt x="0" y="15"/>
                    </a:cubicBezTo>
                    <a:cubicBezTo>
                      <a:pt x="563" y="1588"/>
                      <a:pt x="1305" y="3110"/>
                      <a:pt x="2635" y="4159"/>
                    </a:cubicBezTo>
                    <a:cubicBezTo>
                      <a:pt x="2642" y="4163"/>
                      <a:pt x="2649" y="4165"/>
                      <a:pt x="2656" y="4165"/>
                    </a:cubicBezTo>
                    <a:cubicBezTo>
                      <a:pt x="2685" y="4165"/>
                      <a:pt x="2707" y="4128"/>
                      <a:pt x="2686" y="4107"/>
                    </a:cubicBezTo>
                    <a:cubicBezTo>
                      <a:pt x="1471" y="3008"/>
                      <a:pt x="627" y="1524"/>
                      <a:pt x="39" y="15"/>
                    </a:cubicBezTo>
                    <a:cubicBezTo>
                      <a:pt x="33" y="5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3" name="Google Shape;4853;p27"/>
              <p:cNvSpPr/>
              <p:nvPr/>
            </p:nvSpPr>
            <p:spPr>
              <a:xfrm>
                <a:off x="957437" y="3331095"/>
                <a:ext cx="223192" cy="219213"/>
              </a:xfrm>
              <a:custGeom>
                <a:avLst/>
                <a:gdLst/>
                <a:ahLst/>
                <a:cxnLst/>
                <a:rect l="l" t="t" r="r" b="b"/>
                <a:pathLst>
                  <a:path w="6003" h="5896" extrusionOk="0">
                    <a:moveTo>
                      <a:pt x="40" y="1"/>
                    </a:moveTo>
                    <a:cubicBezTo>
                      <a:pt x="19" y="1"/>
                      <a:pt x="1" y="28"/>
                      <a:pt x="20" y="48"/>
                    </a:cubicBezTo>
                    <a:cubicBezTo>
                      <a:pt x="1798" y="2158"/>
                      <a:pt x="3754" y="4114"/>
                      <a:pt x="5877" y="5879"/>
                    </a:cubicBezTo>
                    <a:cubicBezTo>
                      <a:pt x="5889" y="5891"/>
                      <a:pt x="5903" y="5896"/>
                      <a:pt x="5916" y="5896"/>
                    </a:cubicBezTo>
                    <a:cubicBezTo>
                      <a:pt x="5961" y="5896"/>
                      <a:pt x="6003" y="5841"/>
                      <a:pt x="5954" y="5802"/>
                    </a:cubicBezTo>
                    <a:cubicBezTo>
                      <a:pt x="3959" y="3871"/>
                      <a:pt x="1862" y="2107"/>
                      <a:pt x="46" y="9"/>
                    </a:cubicBezTo>
                    <a:lnTo>
                      <a:pt x="59" y="9"/>
                    </a:lnTo>
                    <a:cubicBezTo>
                      <a:pt x="53" y="3"/>
                      <a:pt x="46" y="1"/>
                      <a:pt x="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5" name="Google Shape;4855;p28"/>
          <p:cNvSpPr/>
          <p:nvPr/>
        </p:nvSpPr>
        <p:spPr>
          <a:xfrm rot="10800000" flipH="1">
            <a:off x="2800455" y="6980826"/>
            <a:ext cx="58751" cy="47492"/>
          </a:xfrm>
          <a:custGeom>
            <a:avLst/>
            <a:gdLst/>
            <a:ahLst/>
            <a:cxnLst/>
            <a:rect l="l" t="t" r="r" b="b"/>
            <a:pathLst>
              <a:path w="1028" h="831" extrusionOk="0">
                <a:moveTo>
                  <a:pt x="121" y="551"/>
                </a:moveTo>
                <a:cubicBezTo>
                  <a:pt x="121" y="551"/>
                  <a:pt x="124" y="557"/>
                  <a:pt x="127" y="569"/>
                </a:cubicBezTo>
                <a:lnTo>
                  <a:pt x="127" y="569"/>
                </a:lnTo>
                <a:cubicBezTo>
                  <a:pt x="122" y="557"/>
                  <a:pt x="120" y="551"/>
                  <a:pt x="121" y="551"/>
                </a:cubicBezTo>
                <a:close/>
                <a:moveTo>
                  <a:pt x="527" y="0"/>
                </a:moveTo>
                <a:cubicBezTo>
                  <a:pt x="252" y="0"/>
                  <a:pt x="1" y="298"/>
                  <a:pt x="129" y="577"/>
                </a:cubicBezTo>
                <a:lnTo>
                  <a:pt x="129" y="577"/>
                </a:lnTo>
                <a:cubicBezTo>
                  <a:pt x="130" y="581"/>
                  <a:pt x="131" y="586"/>
                  <a:pt x="132" y="591"/>
                </a:cubicBezTo>
                <a:cubicBezTo>
                  <a:pt x="158" y="706"/>
                  <a:pt x="247" y="783"/>
                  <a:pt x="350" y="821"/>
                </a:cubicBezTo>
                <a:cubicBezTo>
                  <a:pt x="394" y="828"/>
                  <a:pt x="439" y="831"/>
                  <a:pt x="484" y="831"/>
                </a:cubicBezTo>
                <a:cubicBezTo>
                  <a:pt x="529" y="831"/>
                  <a:pt x="573" y="828"/>
                  <a:pt x="618" y="821"/>
                </a:cubicBezTo>
                <a:cubicBezTo>
                  <a:pt x="976" y="719"/>
                  <a:pt x="1027" y="246"/>
                  <a:pt x="721" y="54"/>
                </a:cubicBezTo>
                <a:cubicBezTo>
                  <a:pt x="658" y="17"/>
                  <a:pt x="592" y="0"/>
                  <a:pt x="5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56" name="Google Shape;4856;p28"/>
          <p:cNvSpPr/>
          <p:nvPr/>
        </p:nvSpPr>
        <p:spPr>
          <a:xfrm rot="10800000" flipH="1">
            <a:off x="4324008" y="6938379"/>
            <a:ext cx="27832" cy="132360"/>
          </a:xfrm>
          <a:custGeom>
            <a:avLst/>
            <a:gdLst/>
            <a:ahLst/>
            <a:cxnLst/>
            <a:rect l="l" t="t" r="r" b="b"/>
            <a:pathLst>
              <a:path w="487" h="2316" extrusionOk="0">
                <a:moveTo>
                  <a:pt x="230" y="1"/>
                </a:moveTo>
                <a:cubicBezTo>
                  <a:pt x="214" y="1"/>
                  <a:pt x="198" y="13"/>
                  <a:pt x="192" y="39"/>
                </a:cubicBezTo>
                <a:cubicBezTo>
                  <a:pt x="0" y="717"/>
                  <a:pt x="51" y="1573"/>
                  <a:pt x="115" y="2277"/>
                </a:cubicBezTo>
                <a:cubicBezTo>
                  <a:pt x="122" y="2302"/>
                  <a:pt x="144" y="2315"/>
                  <a:pt x="166" y="2315"/>
                </a:cubicBezTo>
                <a:cubicBezTo>
                  <a:pt x="189" y="2315"/>
                  <a:pt x="211" y="2302"/>
                  <a:pt x="218" y="2277"/>
                </a:cubicBezTo>
                <a:cubicBezTo>
                  <a:pt x="307" y="1586"/>
                  <a:pt x="486" y="717"/>
                  <a:pt x="269" y="39"/>
                </a:cubicBezTo>
                <a:cubicBezTo>
                  <a:pt x="262" y="13"/>
                  <a:pt x="246" y="1"/>
                  <a:pt x="2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57" name="Google Shape;4857;p28"/>
          <p:cNvSpPr/>
          <p:nvPr/>
        </p:nvSpPr>
        <p:spPr>
          <a:xfrm rot="10800000" flipH="1">
            <a:off x="4269203" y="6995874"/>
            <a:ext cx="124987" cy="15201"/>
          </a:xfrm>
          <a:custGeom>
            <a:avLst/>
            <a:gdLst/>
            <a:ahLst/>
            <a:cxnLst/>
            <a:rect l="l" t="t" r="r" b="b"/>
            <a:pathLst>
              <a:path w="2187" h="266" extrusionOk="0">
                <a:moveTo>
                  <a:pt x="1403" y="1"/>
                </a:moveTo>
                <a:cubicBezTo>
                  <a:pt x="1327" y="1"/>
                  <a:pt x="1252" y="2"/>
                  <a:pt x="1177" y="5"/>
                </a:cubicBezTo>
                <a:cubicBezTo>
                  <a:pt x="1062" y="5"/>
                  <a:pt x="945" y="3"/>
                  <a:pt x="826" y="3"/>
                </a:cubicBezTo>
                <a:cubicBezTo>
                  <a:pt x="560" y="3"/>
                  <a:pt x="290" y="15"/>
                  <a:pt x="51" y="95"/>
                </a:cubicBezTo>
                <a:cubicBezTo>
                  <a:pt x="0" y="107"/>
                  <a:pt x="0" y="184"/>
                  <a:pt x="51" y="197"/>
                </a:cubicBezTo>
                <a:cubicBezTo>
                  <a:pt x="214" y="251"/>
                  <a:pt x="383" y="266"/>
                  <a:pt x="554" y="266"/>
                </a:cubicBezTo>
                <a:cubicBezTo>
                  <a:pt x="706" y="266"/>
                  <a:pt x="860" y="254"/>
                  <a:pt x="1010" y="248"/>
                </a:cubicBezTo>
                <a:cubicBezTo>
                  <a:pt x="1394" y="248"/>
                  <a:pt x="1765" y="210"/>
                  <a:pt x="2136" y="159"/>
                </a:cubicBezTo>
                <a:cubicBezTo>
                  <a:pt x="2187" y="146"/>
                  <a:pt x="2187" y="69"/>
                  <a:pt x="2136" y="56"/>
                </a:cubicBezTo>
                <a:cubicBezTo>
                  <a:pt x="1891" y="17"/>
                  <a:pt x="1647" y="1"/>
                  <a:pt x="14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58" name="Google Shape;4858;p28"/>
          <p:cNvSpPr/>
          <p:nvPr/>
        </p:nvSpPr>
        <p:spPr>
          <a:xfrm rot="10800000" flipH="1">
            <a:off x="4291948" y="6957239"/>
            <a:ext cx="79267" cy="88411"/>
          </a:xfrm>
          <a:custGeom>
            <a:avLst/>
            <a:gdLst/>
            <a:ahLst/>
            <a:cxnLst/>
            <a:rect l="l" t="t" r="r" b="b"/>
            <a:pathLst>
              <a:path w="1387" h="1547" extrusionOk="0">
                <a:moveTo>
                  <a:pt x="1347" y="1"/>
                </a:moveTo>
                <a:cubicBezTo>
                  <a:pt x="1341" y="1"/>
                  <a:pt x="1334" y="3"/>
                  <a:pt x="1328" y="9"/>
                </a:cubicBezTo>
                <a:cubicBezTo>
                  <a:pt x="1060" y="201"/>
                  <a:pt x="830" y="418"/>
                  <a:pt x="612" y="674"/>
                </a:cubicBezTo>
                <a:cubicBezTo>
                  <a:pt x="369" y="904"/>
                  <a:pt x="165" y="1186"/>
                  <a:pt x="11" y="1493"/>
                </a:cubicBezTo>
                <a:cubicBezTo>
                  <a:pt x="1" y="1524"/>
                  <a:pt x="33" y="1547"/>
                  <a:pt x="60" y="1547"/>
                </a:cubicBezTo>
                <a:cubicBezTo>
                  <a:pt x="65" y="1547"/>
                  <a:pt x="71" y="1546"/>
                  <a:pt x="75" y="1544"/>
                </a:cubicBezTo>
                <a:cubicBezTo>
                  <a:pt x="344" y="1377"/>
                  <a:pt x="561" y="1160"/>
                  <a:pt x="740" y="904"/>
                </a:cubicBezTo>
                <a:cubicBezTo>
                  <a:pt x="958" y="623"/>
                  <a:pt x="1175" y="342"/>
                  <a:pt x="1367" y="60"/>
                </a:cubicBezTo>
                <a:cubicBezTo>
                  <a:pt x="1387" y="31"/>
                  <a:pt x="1368" y="1"/>
                  <a:pt x="13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59" name="Google Shape;4859;p28"/>
          <p:cNvSpPr/>
          <p:nvPr/>
        </p:nvSpPr>
        <p:spPr>
          <a:xfrm rot="10800000" flipH="1">
            <a:off x="4294749" y="6962326"/>
            <a:ext cx="81039" cy="82124"/>
          </a:xfrm>
          <a:custGeom>
            <a:avLst/>
            <a:gdLst/>
            <a:ahLst/>
            <a:cxnLst/>
            <a:rect l="l" t="t" r="r" b="b"/>
            <a:pathLst>
              <a:path w="1418" h="1437" extrusionOk="0">
                <a:moveTo>
                  <a:pt x="13" y="1"/>
                </a:moveTo>
                <a:cubicBezTo>
                  <a:pt x="13" y="1"/>
                  <a:pt x="13" y="1"/>
                  <a:pt x="13" y="14"/>
                </a:cubicBezTo>
                <a:cubicBezTo>
                  <a:pt x="1" y="295"/>
                  <a:pt x="371" y="564"/>
                  <a:pt x="538" y="755"/>
                </a:cubicBezTo>
                <a:cubicBezTo>
                  <a:pt x="781" y="1011"/>
                  <a:pt x="1049" y="1241"/>
                  <a:pt x="1356" y="1433"/>
                </a:cubicBezTo>
                <a:cubicBezTo>
                  <a:pt x="1361" y="1435"/>
                  <a:pt x="1366" y="1436"/>
                  <a:pt x="1371" y="1436"/>
                </a:cubicBezTo>
                <a:cubicBezTo>
                  <a:pt x="1394" y="1436"/>
                  <a:pt x="1418" y="1414"/>
                  <a:pt x="1407" y="1382"/>
                </a:cubicBezTo>
                <a:cubicBezTo>
                  <a:pt x="1228" y="1088"/>
                  <a:pt x="1024" y="819"/>
                  <a:pt x="781" y="589"/>
                </a:cubicBezTo>
                <a:cubicBezTo>
                  <a:pt x="614" y="423"/>
                  <a:pt x="448" y="270"/>
                  <a:pt x="282" y="103"/>
                </a:cubicBezTo>
                <a:cubicBezTo>
                  <a:pt x="205" y="39"/>
                  <a:pt x="116" y="1"/>
                  <a:pt x="1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60" name="Google Shape;4860;p28"/>
          <p:cNvSpPr/>
          <p:nvPr/>
        </p:nvSpPr>
        <p:spPr>
          <a:xfrm rot="10800000">
            <a:off x="9332770" y="6848459"/>
            <a:ext cx="58751" cy="47492"/>
          </a:xfrm>
          <a:custGeom>
            <a:avLst/>
            <a:gdLst/>
            <a:ahLst/>
            <a:cxnLst/>
            <a:rect l="l" t="t" r="r" b="b"/>
            <a:pathLst>
              <a:path w="1028" h="831" extrusionOk="0">
                <a:moveTo>
                  <a:pt x="121" y="551"/>
                </a:moveTo>
                <a:cubicBezTo>
                  <a:pt x="121" y="551"/>
                  <a:pt x="124" y="557"/>
                  <a:pt x="127" y="569"/>
                </a:cubicBezTo>
                <a:lnTo>
                  <a:pt x="127" y="569"/>
                </a:lnTo>
                <a:cubicBezTo>
                  <a:pt x="122" y="557"/>
                  <a:pt x="120" y="551"/>
                  <a:pt x="121" y="551"/>
                </a:cubicBezTo>
                <a:close/>
                <a:moveTo>
                  <a:pt x="527" y="0"/>
                </a:moveTo>
                <a:cubicBezTo>
                  <a:pt x="252" y="0"/>
                  <a:pt x="1" y="298"/>
                  <a:pt x="129" y="577"/>
                </a:cubicBezTo>
                <a:lnTo>
                  <a:pt x="129" y="577"/>
                </a:lnTo>
                <a:cubicBezTo>
                  <a:pt x="130" y="581"/>
                  <a:pt x="131" y="586"/>
                  <a:pt x="132" y="591"/>
                </a:cubicBezTo>
                <a:cubicBezTo>
                  <a:pt x="158" y="706"/>
                  <a:pt x="247" y="783"/>
                  <a:pt x="350" y="821"/>
                </a:cubicBezTo>
                <a:cubicBezTo>
                  <a:pt x="394" y="828"/>
                  <a:pt x="439" y="831"/>
                  <a:pt x="484" y="831"/>
                </a:cubicBezTo>
                <a:cubicBezTo>
                  <a:pt x="529" y="831"/>
                  <a:pt x="573" y="828"/>
                  <a:pt x="618" y="821"/>
                </a:cubicBezTo>
                <a:cubicBezTo>
                  <a:pt x="976" y="719"/>
                  <a:pt x="1027" y="246"/>
                  <a:pt x="721" y="54"/>
                </a:cubicBezTo>
                <a:cubicBezTo>
                  <a:pt x="658" y="17"/>
                  <a:pt x="592" y="0"/>
                  <a:pt x="5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61" name="Google Shape;4861;p28"/>
          <p:cNvSpPr/>
          <p:nvPr/>
        </p:nvSpPr>
        <p:spPr>
          <a:xfrm rot="10800000">
            <a:off x="7840133" y="6806012"/>
            <a:ext cx="27832" cy="132360"/>
          </a:xfrm>
          <a:custGeom>
            <a:avLst/>
            <a:gdLst/>
            <a:ahLst/>
            <a:cxnLst/>
            <a:rect l="l" t="t" r="r" b="b"/>
            <a:pathLst>
              <a:path w="487" h="2316" extrusionOk="0">
                <a:moveTo>
                  <a:pt x="230" y="1"/>
                </a:moveTo>
                <a:cubicBezTo>
                  <a:pt x="214" y="1"/>
                  <a:pt x="198" y="13"/>
                  <a:pt x="192" y="39"/>
                </a:cubicBezTo>
                <a:cubicBezTo>
                  <a:pt x="0" y="717"/>
                  <a:pt x="51" y="1573"/>
                  <a:pt x="115" y="2277"/>
                </a:cubicBezTo>
                <a:cubicBezTo>
                  <a:pt x="122" y="2302"/>
                  <a:pt x="144" y="2315"/>
                  <a:pt x="166" y="2315"/>
                </a:cubicBezTo>
                <a:cubicBezTo>
                  <a:pt x="189" y="2315"/>
                  <a:pt x="211" y="2302"/>
                  <a:pt x="218" y="2277"/>
                </a:cubicBezTo>
                <a:cubicBezTo>
                  <a:pt x="307" y="1586"/>
                  <a:pt x="486" y="717"/>
                  <a:pt x="269" y="39"/>
                </a:cubicBezTo>
                <a:cubicBezTo>
                  <a:pt x="262" y="13"/>
                  <a:pt x="246" y="1"/>
                  <a:pt x="2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62" name="Google Shape;4862;p28"/>
          <p:cNvSpPr/>
          <p:nvPr/>
        </p:nvSpPr>
        <p:spPr>
          <a:xfrm rot="10800000">
            <a:off x="7797784" y="6863508"/>
            <a:ext cx="124987" cy="15201"/>
          </a:xfrm>
          <a:custGeom>
            <a:avLst/>
            <a:gdLst/>
            <a:ahLst/>
            <a:cxnLst/>
            <a:rect l="l" t="t" r="r" b="b"/>
            <a:pathLst>
              <a:path w="2187" h="266" extrusionOk="0">
                <a:moveTo>
                  <a:pt x="1403" y="1"/>
                </a:moveTo>
                <a:cubicBezTo>
                  <a:pt x="1327" y="1"/>
                  <a:pt x="1252" y="2"/>
                  <a:pt x="1177" y="5"/>
                </a:cubicBezTo>
                <a:cubicBezTo>
                  <a:pt x="1062" y="5"/>
                  <a:pt x="945" y="3"/>
                  <a:pt x="826" y="3"/>
                </a:cubicBezTo>
                <a:cubicBezTo>
                  <a:pt x="560" y="3"/>
                  <a:pt x="290" y="15"/>
                  <a:pt x="51" y="95"/>
                </a:cubicBezTo>
                <a:cubicBezTo>
                  <a:pt x="0" y="107"/>
                  <a:pt x="0" y="184"/>
                  <a:pt x="51" y="197"/>
                </a:cubicBezTo>
                <a:cubicBezTo>
                  <a:pt x="214" y="251"/>
                  <a:pt x="383" y="266"/>
                  <a:pt x="554" y="266"/>
                </a:cubicBezTo>
                <a:cubicBezTo>
                  <a:pt x="706" y="266"/>
                  <a:pt x="860" y="254"/>
                  <a:pt x="1010" y="248"/>
                </a:cubicBezTo>
                <a:cubicBezTo>
                  <a:pt x="1394" y="248"/>
                  <a:pt x="1765" y="210"/>
                  <a:pt x="2136" y="159"/>
                </a:cubicBezTo>
                <a:cubicBezTo>
                  <a:pt x="2187" y="146"/>
                  <a:pt x="2187" y="69"/>
                  <a:pt x="2136" y="56"/>
                </a:cubicBezTo>
                <a:cubicBezTo>
                  <a:pt x="1891" y="17"/>
                  <a:pt x="1647" y="1"/>
                  <a:pt x="14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63" name="Google Shape;4863;p28"/>
          <p:cNvSpPr/>
          <p:nvPr/>
        </p:nvSpPr>
        <p:spPr>
          <a:xfrm rot="10800000">
            <a:off x="7820759" y="6824872"/>
            <a:ext cx="79267" cy="88411"/>
          </a:xfrm>
          <a:custGeom>
            <a:avLst/>
            <a:gdLst/>
            <a:ahLst/>
            <a:cxnLst/>
            <a:rect l="l" t="t" r="r" b="b"/>
            <a:pathLst>
              <a:path w="1387" h="1547" extrusionOk="0">
                <a:moveTo>
                  <a:pt x="1347" y="1"/>
                </a:moveTo>
                <a:cubicBezTo>
                  <a:pt x="1341" y="1"/>
                  <a:pt x="1334" y="3"/>
                  <a:pt x="1328" y="9"/>
                </a:cubicBezTo>
                <a:cubicBezTo>
                  <a:pt x="1060" y="201"/>
                  <a:pt x="830" y="418"/>
                  <a:pt x="612" y="674"/>
                </a:cubicBezTo>
                <a:cubicBezTo>
                  <a:pt x="369" y="904"/>
                  <a:pt x="165" y="1186"/>
                  <a:pt x="11" y="1493"/>
                </a:cubicBezTo>
                <a:cubicBezTo>
                  <a:pt x="1" y="1524"/>
                  <a:pt x="33" y="1547"/>
                  <a:pt x="60" y="1547"/>
                </a:cubicBezTo>
                <a:cubicBezTo>
                  <a:pt x="65" y="1547"/>
                  <a:pt x="71" y="1546"/>
                  <a:pt x="75" y="1544"/>
                </a:cubicBezTo>
                <a:cubicBezTo>
                  <a:pt x="344" y="1377"/>
                  <a:pt x="561" y="1160"/>
                  <a:pt x="740" y="904"/>
                </a:cubicBezTo>
                <a:cubicBezTo>
                  <a:pt x="958" y="623"/>
                  <a:pt x="1175" y="342"/>
                  <a:pt x="1367" y="60"/>
                </a:cubicBezTo>
                <a:cubicBezTo>
                  <a:pt x="1387" y="31"/>
                  <a:pt x="1368" y="1"/>
                  <a:pt x="13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64" name="Google Shape;4864;p28"/>
          <p:cNvSpPr/>
          <p:nvPr/>
        </p:nvSpPr>
        <p:spPr>
          <a:xfrm rot="10800000">
            <a:off x="7816187" y="6829959"/>
            <a:ext cx="81039" cy="82124"/>
          </a:xfrm>
          <a:custGeom>
            <a:avLst/>
            <a:gdLst/>
            <a:ahLst/>
            <a:cxnLst/>
            <a:rect l="l" t="t" r="r" b="b"/>
            <a:pathLst>
              <a:path w="1418" h="1437" extrusionOk="0">
                <a:moveTo>
                  <a:pt x="13" y="1"/>
                </a:moveTo>
                <a:cubicBezTo>
                  <a:pt x="13" y="1"/>
                  <a:pt x="13" y="1"/>
                  <a:pt x="13" y="14"/>
                </a:cubicBezTo>
                <a:cubicBezTo>
                  <a:pt x="1" y="295"/>
                  <a:pt x="371" y="564"/>
                  <a:pt x="538" y="755"/>
                </a:cubicBezTo>
                <a:cubicBezTo>
                  <a:pt x="781" y="1011"/>
                  <a:pt x="1049" y="1241"/>
                  <a:pt x="1356" y="1433"/>
                </a:cubicBezTo>
                <a:cubicBezTo>
                  <a:pt x="1361" y="1435"/>
                  <a:pt x="1366" y="1436"/>
                  <a:pt x="1371" y="1436"/>
                </a:cubicBezTo>
                <a:cubicBezTo>
                  <a:pt x="1394" y="1436"/>
                  <a:pt x="1418" y="1414"/>
                  <a:pt x="1407" y="1382"/>
                </a:cubicBezTo>
                <a:cubicBezTo>
                  <a:pt x="1228" y="1088"/>
                  <a:pt x="1024" y="819"/>
                  <a:pt x="781" y="589"/>
                </a:cubicBezTo>
                <a:cubicBezTo>
                  <a:pt x="614" y="423"/>
                  <a:pt x="448" y="270"/>
                  <a:pt x="282" y="103"/>
                </a:cubicBezTo>
                <a:cubicBezTo>
                  <a:pt x="205" y="39"/>
                  <a:pt x="116" y="1"/>
                  <a:pt x="1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65" name="Google Shape;4865;p28"/>
          <p:cNvSpPr/>
          <p:nvPr/>
        </p:nvSpPr>
        <p:spPr>
          <a:xfrm rot="10800000">
            <a:off x="5811319" y="6856577"/>
            <a:ext cx="225171" cy="27660"/>
          </a:xfrm>
          <a:custGeom>
            <a:avLst/>
            <a:gdLst/>
            <a:ahLst/>
            <a:cxnLst/>
            <a:rect l="l" t="t" r="r" b="b"/>
            <a:pathLst>
              <a:path w="3940" h="484" extrusionOk="0">
                <a:moveTo>
                  <a:pt x="1409" y="1"/>
                </a:moveTo>
                <a:cubicBezTo>
                  <a:pt x="970" y="1"/>
                  <a:pt x="529" y="32"/>
                  <a:pt x="103" y="100"/>
                </a:cubicBezTo>
                <a:cubicBezTo>
                  <a:pt x="1" y="125"/>
                  <a:pt x="1" y="266"/>
                  <a:pt x="103" y="292"/>
                </a:cubicBezTo>
                <a:cubicBezTo>
                  <a:pt x="768" y="394"/>
                  <a:pt x="1446" y="445"/>
                  <a:pt x="2123" y="458"/>
                </a:cubicBezTo>
                <a:cubicBezTo>
                  <a:pt x="2392" y="464"/>
                  <a:pt x="2666" y="484"/>
                  <a:pt x="2938" y="484"/>
                </a:cubicBezTo>
                <a:cubicBezTo>
                  <a:pt x="3249" y="484"/>
                  <a:pt x="3557" y="458"/>
                  <a:pt x="3850" y="356"/>
                </a:cubicBezTo>
                <a:cubicBezTo>
                  <a:pt x="3939" y="330"/>
                  <a:pt x="3939" y="202"/>
                  <a:pt x="3850" y="177"/>
                </a:cubicBezTo>
                <a:cubicBezTo>
                  <a:pt x="3421" y="28"/>
                  <a:pt x="2944" y="11"/>
                  <a:pt x="2472" y="11"/>
                </a:cubicBezTo>
                <a:cubicBezTo>
                  <a:pt x="2333" y="11"/>
                  <a:pt x="2194" y="12"/>
                  <a:pt x="2057" y="12"/>
                </a:cubicBezTo>
                <a:cubicBezTo>
                  <a:pt x="1981" y="12"/>
                  <a:pt x="1905" y="12"/>
                  <a:pt x="1829" y="10"/>
                </a:cubicBezTo>
                <a:cubicBezTo>
                  <a:pt x="1690" y="4"/>
                  <a:pt x="1549" y="1"/>
                  <a:pt x="14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66" name="Google Shape;4866;p28"/>
          <p:cNvSpPr/>
          <p:nvPr/>
        </p:nvSpPr>
        <p:spPr>
          <a:xfrm rot="10800000">
            <a:off x="5855898" y="6796339"/>
            <a:ext cx="146647" cy="147276"/>
          </a:xfrm>
          <a:custGeom>
            <a:avLst/>
            <a:gdLst/>
            <a:ahLst/>
            <a:cxnLst/>
            <a:rect l="l" t="t" r="r" b="b"/>
            <a:pathLst>
              <a:path w="2566" h="2577" extrusionOk="0">
                <a:moveTo>
                  <a:pt x="2527" y="1"/>
                </a:moveTo>
                <a:cubicBezTo>
                  <a:pt x="2348" y="1"/>
                  <a:pt x="2182" y="77"/>
                  <a:pt x="2054" y="193"/>
                </a:cubicBezTo>
                <a:cubicBezTo>
                  <a:pt x="1760" y="474"/>
                  <a:pt x="1440" y="755"/>
                  <a:pt x="1158" y="1049"/>
                </a:cubicBezTo>
                <a:cubicBezTo>
                  <a:pt x="737" y="1510"/>
                  <a:pt x="327" y="1932"/>
                  <a:pt x="33" y="2482"/>
                </a:cubicBezTo>
                <a:cubicBezTo>
                  <a:pt x="1" y="2525"/>
                  <a:pt x="41" y="2577"/>
                  <a:pt x="85" y="2577"/>
                </a:cubicBezTo>
                <a:cubicBezTo>
                  <a:pt x="94" y="2577"/>
                  <a:pt x="102" y="2575"/>
                  <a:pt x="110" y="2571"/>
                </a:cubicBezTo>
                <a:cubicBezTo>
                  <a:pt x="660" y="2239"/>
                  <a:pt x="1158" y="1817"/>
                  <a:pt x="1580" y="1343"/>
                </a:cubicBezTo>
                <a:cubicBezTo>
                  <a:pt x="1875" y="1011"/>
                  <a:pt x="2565" y="512"/>
                  <a:pt x="2540" y="14"/>
                </a:cubicBezTo>
                <a:cubicBezTo>
                  <a:pt x="2540" y="14"/>
                  <a:pt x="2527" y="1"/>
                  <a:pt x="25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867" name="Google Shape;4867;p28"/>
          <p:cNvGrpSpPr/>
          <p:nvPr/>
        </p:nvGrpSpPr>
        <p:grpSpPr>
          <a:xfrm>
            <a:off x="-514504" y="-116238"/>
            <a:ext cx="13220944" cy="7107687"/>
            <a:chOff x="-385878" y="-87179"/>
            <a:chExt cx="9915708" cy="5330765"/>
          </a:xfrm>
        </p:grpSpPr>
        <p:sp>
          <p:nvSpPr>
            <p:cNvPr id="4868" name="Google Shape;4868;p28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9" name="Google Shape;4869;p28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0" name="Google Shape;4870;p28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1" name="Google Shape;4871;p28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2" name="Google Shape;4872;p28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3" name="Google Shape;4873;p28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4" name="Google Shape;4874;p28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5" name="Google Shape;4875;p28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6" name="Google Shape;4876;p28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7" name="Google Shape;4877;p28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8" name="Google Shape;4878;p28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9" name="Google Shape;4879;p28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0" name="Google Shape;4880;p28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1" name="Google Shape;4881;p28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2" name="Google Shape;4882;p28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3" name="Google Shape;4883;p28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4" name="Google Shape;4884;p28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5" name="Google Shape;4885;p28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6" name="Google Shape;4886;p28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7" name="Google Shape;4887;p28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8" name="Google Shape;4888;p28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9" name="Google Shape;4889;p28"/>
            <p:cNvSpPr/>
            <p:nvPr/>
          </p:nvSpPr>
          <p:spPr>
            <a:xfrm rot="10800000">
              <a:off x="6440237" y="4235270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0" name="Google Shape;4890;p28"/>
            <p:cNvSpPr/>
            <p:nvPr/>
          </p:nvSpPr>
          <p:spPr>
            <a:xfrm rot="10800000">
              <a:off x="6737608" y="3994518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1" name="Google Shape;4891;p28"/>
            <p:cNvSpPr/>
            <p:nvPr/>
          </p:nvSpPr>
          <p:spPr>
            <a:xfrm rot="10800000">
              <a:off x="6301066" y="4728390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2" name="Google Shape;4892;p28"/>
            <p:cNvSpPr/>
            <p:nvPr/>
          </p:nvSpPr>
          <p:spPr>
            <a:xfrm rot="10800000">
              <a:off x="7413918" y="470267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3" name="Google Shape;4893;p28"/>
            <p:cNvSpPr/>
            <p:nvPr/>
          </p:nvSpPr>
          <p:spPr>
            <a:xfrm rot="10800000">
              <a:off x="7592049" y="494505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4" name="Google Shape;4894;p28"/>
            <p:cNvSpPr/>
            <p:nvPr/>
          </p:nvSpPr>
          <p:spPr>
            <a:xfrm rot="10800000">
              <a:off x="7162365" y="459808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5" name="Google Shape;4895;p28"/>
            <p:cNvSpPr/>
            <p:nvPr/>
          </p:nvSpPr>
          <p:spPr>
            <a:xfrm rot="10800000">
              <a:off x="7130560" y="4641596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6" name="Google Shape;4896;p28"/>
            <p:cNvSpPr/>
            <p:nvPr/>
          </p:nvSpPr>
          <p:spPr>
            <a:xfrm rot="10800000">
              <a:off x="7148220" y="461262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7" name="Google Shape;4897;p28"/>
            <p:cNvSpPr/>
            <p:nvPr/>
          </p:nvSpPr>
          <p:spPr>
            <a:xfrm rot="10800000">
              <a:off x="7144405" y="4616264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8" name="Google Shape;4898;p28"/>
            <p:cNvSpPr/>
            <p:nvPr/>
          </p:nvSpPr>
          <p:spPr>
            <a:xfrm rot="10800000">
              <a:off x="8229783" y="4354210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9" name="Google Shape;4899;p28"/>
            <p:cNvSpPr/>
            <p:nvPr/>
          </p:nvSpPr>
          <p:spPr>
            <a:xfrm rot="10800000">
              <a:off x="8261843" y="3776396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0" name="Google Shape;4900;p28"/>
            <p:cNvSpPr/>
            <p:nvPr/>
          </p:nvSpPr>
          <p:spPr>
            <a:xfrm rot="10800000">
              <a:off x="7787754" y="42433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1" name="Google Shape;4901;p28"/>
            <p:cNvSpPr/>
            <p:nvPr/>
          </p:nvSpPr>
          <p:spPr>
            <a:xfrm rot="10800000">
              <a:off x="8266215" y="4943768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2" name="Google Shape;4902;p28"/>
            <p:cNvSpPr/>
            <p:nvPr/>
          </p:nvSpPr>
          <p:spPr>
            <a:xfrm rot="10800000">
              <a:off x="8834732" y="4159295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3" name="Google Shape;4903;p28"/>
            <p:cNvSpPr/>
            <p:nvPr/>
          </p:nvSpPr>
          <p:spPr>
            <a:xfrm rot="10800000">
              <a:off x="8761264" y="423700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4" name="Google Shape;4904;p28"/>
            <p:cNvSpPr/>
            <p:nvPr/>
          </p:nvSpPr>
          <p:spPr>
            <a:xfrm rot="10800000">
              <a:off x="8791698" y="4184928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5" name="Google Shape;4905;p28"/>
            <p:cNvSpPr/>
            <p:nvPr/>
          </p:nvSpPr>
          <p:spPr>
            <a:xfrm rot="10800000">
              <a:off x="8794698" y="419182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6" name="Google Shape;4906;p28"/>
            <p:cNvSpPr/>
            <p:nvPr/>
          </p:nvSpPr>
          <p:spPr>
            <a:xfrm rot="10800000">
              <a:off x="8834992" y="491045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7" name="Google Shape;4907;p28"/>
            <p:cNvSpPr/>
            <p:nvPr/>
          </p:nvSpPr>
          <p:spPr>
            <a:xfrm rot="10800000">
              <a:off x="8794443" y="4953578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8" name="Google Shape;4908;p28"/>
            <p:cNvSpPr/>
            <p:nvPr/>
          </p:nvSpPr>
          <p:spPr>
            <a:xfrm rot="10800000">
              <a:off x="8811546" y="4924560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9" name="Google Shape;4909;p28"/>
            <p:cNvSpPr/>
            <p:nvPr/>
          </p:nvSpPr>
          <p:spPr>
            <a:xfrm rot="10800000">
              <a:off x="8813089" y="4928203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0" name="Google Shape;4910;p28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1" name="Google Shape;4911;p28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2" name="Google Shape;4912;p28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3" name="Google Shape;4913;p28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4" name="Google Shape;4914;p28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5" name="Google Shape;4915;p28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6" name="Google Shape;4916;p28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7" name="Google Shape;4917;p28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8" name="Google Shape;4918;p28"/>
            <p:cNvSpPr/>
            <p:nvPr/>
          </p:nvSpPr>
          <p:spPr>
            <a:xfrm>
              <a:off x="4951667" y="4670467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9" name="Google Shape;4919;p28"/>
            <p:cNvSpPr/>
            <p:nvPr/>
          </p:nvSpPr>
          <p:spPr>
            <a:xfrm>
              <a:off x="4770235" y="442491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0" name="Google Shape;4920;p28"/>
            <p:cNvSpPr/>
            <p:nvPr/>
          </p:nvSpPr>
          <p:spPr>
            <a:xfrm>
              <a:off x="5216936" y="470222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1" name="Google Shape;4921;p28"/>
            <p:cNvSpPr/>
            <p:nvPr/>
          </p:nvSpPr>
          <p:spPr>
            <a:xfrm>
              <a:off x="5175832" y="4745560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2" name="Google Shape;4922;p28"/>
            <p:cNvSpPr/>
            <p:nvPr/>
          </p:nvSpPr>
          <p:spPr>
            <a:xfrm>
              <a:off x="5192933" y="4721301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3" name="Google Shape;4923;p28"/>
            <p:cNvSpPr/>
            <p:nvPr/>
          </p:nvSpPr>
          <p:spPr>
            <a:xfrm>
              <a:off x="5195034" y="472198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924" name="Google Shape;4924;p28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4925" name="Google Shape;4925;p28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6" name="Google Shape;4926;p28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7" name="Google Shape;4927;p28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8" name="Google Shape;4928;p28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9" name="Google Shape;4929;p28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0" name="Google Shape;4930;p28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1" name="Google Shape;4931;p28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2" name="Google Shape;4932;p28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3" name="Google Shape;4933;p28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4" name="Google Shape;4934;p28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5" name="Google Shape;4935;p28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6" name="Google Shape;4936;p28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7" name="Google Shape;4937;p28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8" name="Google Shape;4938;p28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39" name="Google Shape;4939;p28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0" name="Google Shape;4940;p28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1" name="Google Shape;4941;p28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2" name="Google Shape;4942;p28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3" name="Google Shape;4943;p28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4" name="Google Shape;4944;p28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5" name="Google Shape;4945;p28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6" name="Google Shape;4946;p28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7" name="Google Shape;4947;p28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8" name="Google Shape;4948;p28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9" name="Google Shape;4949;p28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0" name="Google Shape;4950;p28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1" name="Google Shape;4951;p28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2" name="Google Shape;4952;p28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3" name="Google Shape;4953;p28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4" name="Google Shape;4954;p28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5" name="Google Shape;4955;p28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6" name="Google Shape;4956;p28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7" name="Google Shape;4957;p28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8" name="Google Shape;4958;p28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9" name="Google Shape;4959;p28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0" name="Google Shape;4960;p28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1" name="Google Shape;4961;p28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2" name="Google Shape;4962;p28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3" name="Google Shape;4963;p28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4" name="Google Shape;4964;p28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5" name="Google Shape;4965;p28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6" name="Google Shape;4966;p28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7" name="Google Shape;4967;p28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8" name="Google Shape;4968;p28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9" name="Google Shape;4969;p28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0" name="Google Shape;4970;p28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1" name="Google Shape;4971;p28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2" name="Google Shape;4972;p28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3" name="Google Shape;4973;p28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4" name="Google Shape;4974;p28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5" name="Google Shape;4975;p28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6" name="Google Shape;4976;p28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7" name="Google Shape;4977;p28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8" name="Google Shape;4978;p28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9" name="Google Shape;4979;p28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0" name="Google Shape;4980;p28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1" name="Google Shape;4981;p28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2" name="Google Shape;4982;p28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3" name="Google Shape;4983;p28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4" name="Google Shape;4984;p28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5" name="Google Shape;4985;p28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6" name="Google Shape;4986;p28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7" name="Google Shape;4987;p28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8" name="Google Shape;4988;p28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9" name="Google Shape;4989;p28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90" name="Google Shape;4990;p28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91" name="Google Shape;4991;p28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92" name="Google Shape;4992;p28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993" name="Google Shape;4993;p28"/>
            <p:cNvSpPr/>
            <p:nvPr/>
          </p:nvSpPr>
          <p:spPr>
            <a:xfrm rot="-5400000" flipH="1">
              <a:off x="550912" y="1110224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4" name="Google Shape;4994;p28"/>
            <p:cNvSpPr/>
            <p:nvPr/>
          </p:nvSpPr>
          <p:spPr>
            <a:xfrm rot="-5400000" flipH="1">
              <a:off x="49306" y="1240908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5" name="Google Shape;4995;p28"/>
            <p:cNvSpPr/>
            <p:nvPr/>
          </p:nvSpPr>
          <p:spPr>
            <a:xfrm rot="-5400000" flipH="1">
              <a:off x="-346680" y="1642007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6" name="Google Shape;4996;p28"/>
            <p:cNvSpPr/>
            <p:nvPr/>
          </p:nvSpPr>
          <p:spPr>
            <a:xfrm rot="-5400000" flipH="1">
              <a:off x="-382300" y="1681271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7" name="Google Shape;4997;p28"/>
            <p:cNvSpPr/>
            <p:nvPr/>
          </p:nvSpPr>
          <p:spPr>
            <a:xfrm rot="-5400000" flipH="1">
              <a:off x="-363633" y="1653731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8" name="Google Shape;4998;p28"/>
            <p:cNvSpPr/>
            <p:nvPr/>
          </p:nvSpPr>
          <p:spPr>
            <a:xfrm rot="-5400000" flipH="1">
              <a:off x="-365755" y="1658853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9" name="Google Shape;4999;p28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0" name="Google Shape;5000;p28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1" name="Google Shape;5001;p28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2" name="Google Shape;5002;p28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3" name="Google Shape;5003;p28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4" name="Google Shape;5004;p28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5" name="Google Shape;5005;p28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6" name="Google Shape;5006;p28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7" name="Google Shape;5007;p28"/>
            <p:cNvSpPr/>
            <p:nvPr/>
          </p:nvSpPr>
          <p:spPr>
            <a:xfrm rot="-5400000">
              <a:off x="405145" y="214624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8" name="Google Shape;5008;p28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9" name="Google Shape;5009;p28"/>
            <p:cNvSpPr/>
            <p:nvPr/>
          </p:nvSpPr>
          <p:spPr>
            <a:xfrm rot="-5400000">
              <a:off x="480175" y="1851420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0" name="Google Shape;5010;p28"/>
            <p:cNvSpPr/>
            <p:nvPr/>
          </p:nvSpPr>
          <p:spPr>
            <a:xfrm rot="-5400000">
              <a:off x="443633" y="189948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1" name="Google Shape;5011;p28"/>
            <p:cNvSpPr/>
            <p:nvPr/>
          </p:nvSpPr>
          <p:spPr>
            <a:xfrm rot="-5400000">
              <a:off x="463372" y="187315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2" name="Google Shape;5012;p28"/>
            <p:cNvSpPr/>
            <p:nvPr/>
          </p:nvSpPr>
          <p:spPr>
            <a:xfrm rot="-5400000">
              <a:off x="461036" y="1872357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3" name="Google Shape;5013;p28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4" name="Google Shape;5014;p28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5" name="Google Shape;5015;p28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6" name="Google Shape;5016;p28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7" name="Google Shape;5017;p28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8" name="Google Shape;5018;p28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019" name="Google Shape;5019;p28"/>
            <p:cNvGrpSpPr/>
            <p:nvPr/>
          </p:nvGrpSpPr>
          <p:grpSpPr>
            <a:xfrm rot="5400000" flipH="1">
              <a:off x="7408149" y="2258596"/>
              <a:ext cx="3274853" cy="968508"/>
              <a:chOff x="2589274" y="1674071"/>
              <a:chExt cx="3274853" cy="968508"/>
            </a:xfrm>
          </p:grpSpPr>
          <p:sp>
            <p:nvSpPr>
              <p:cNvPr id="5020" name="Google Shape;5020;p28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1" name="Google Shape;5021;p28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2" name="Google Shape;5022;p28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3" name="Google Shape;5023;p28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4" name="Google Shape;5024;p28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5" name="Google Shape;5025;p28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6" name="Google Shape;5026;p28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7" name="Google Shape;5027;p28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8" name="Google Shape;5028;p28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9" name="Google Shape;5029;p28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0" name="Google Shape;5030;p28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1" name="Google Shape;5031;p28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2" name="Google Shape;5032;p28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3" name="Google Shape;5033;p28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4" name="Google Shape;5034;p28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5" name="Google Shape;5035;p28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6" name="Google Shape;5036;p28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7" name="Google Shape;5037;p28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8" name="Google Shape;5038;p28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9" name="Google Shape;5039;p28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0" name="Google Shape;5040;p28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1" name="Google Shape;5041;p28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2" name="Google Shape;5042;p28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3" name="Google Shape;5043;p28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4" name="Google Shape;5044;p28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5" name="Google Shape;5045;p28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046" name="Google Shape;5046;p28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7" name="Google Shape;5047;p28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8" name="Google Shape;5048;p28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9" name="Google Shape;5049;p28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050" name="Google Shape;5050;p28"/>
            <p:cNvGrpSpPr/>
            <p:nvPr/>
          </p:nvGrpSpPr>
          <p:grpSpPr>
            <a:xfrm rot="-5400000" flipH="1">
              <a:off x="8756283" y="2653407"/>
              <a:ext cx="168878" cy="178865"/>
              <a:chOff x="4280539" y="1733539"/>
              <a:chExt cx="168878" cy="178865"/>
            </a:xfrm>
          </p:grpSpPr>
          <p:sp>
            <p:nvSpPr>
              <p:cNvPr id="5051" name="Google Shape;5051;p28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52" name="Google Shape;5052;p28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53" name="Google Shape;5053;p28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54" name="Google Shape;5054;p28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5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6" name="Google Shape;5056;p29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5057" name="Google Shape;5057;p29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5058" name="Google Shape;5058;p29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59" name="Google Shape;5059;p29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0" name="Google Shape;5060;p29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1" name="Google Shape;5061;p29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2" name="Google Shape;5062;p29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3" name="Google Shape;5063;p29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4" name="Google Shape;5064;p29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5" name="Google Shape;5065;p29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6" name="Google Shape;5066;p29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7" name="Google Shape;5067;p29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8" name="Google Shape;5068;p29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9" name="Google Shape;5069;p29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0" name="Google Shape;5070;p29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1" name="Google Shape;5071;p29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2" name="Google Shape;5072;p29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3" name="Google Shape;5073;p29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4" name="Google Shape;5074;p29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5" name="Google Shape;5075;p29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6" name="Google Shape;5076;p29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7" name="Google Shape;5077;p29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8" name="Google Shape;5078;p29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9" name="Google Shape;5079;p29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0" name="Google Shape;5080;p29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1" name="Google Shape;5081;p29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2" name="Google Shape;5082;p29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3" name="Google Shape;5083;p29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4" name="Google Shape;5084;p29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5" name="Google Shape;5085;p29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6" name="Google Shape;5086;p29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7" name="Google Shape;5087;p29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8" name="Google Shape;5088;p29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9" name="Google Shape;5089;p29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0" name="Google Shape;5090;p29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1" name="Google Shape;5091;p29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2" name="Google Shape;5092;p29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3" name="Google Shape;5093;p29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4" name="Google Shape;5094;p29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5" name="Google Shape;5095;p29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6" name="Google Shape;5096;p29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7" name="Google Shape;5097;p29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8" name="Google Shape;5098;p29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9" name="Google Shape;5099;p29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0" name="Google Shape;5100;p29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1" name="Google Shape;5101;p29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2" name="Google Shape;5102;p29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3" name="Google Shape;5103;p29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4" name="Google Shape;5104;p29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5" name="Google Shape;5105;p29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6" name="Google Shape;5106;p29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7" name="Google Shape;5107;p29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8" name="Google Shape;5108;p29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9" name="Google Shape;5109;p29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0" name="Google Shape;5110;p29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1" name="Google Shape;5111;p29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2" name="Google Shape;5112;p29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3" name="Google Shape;5113;p29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4" name="Google Shape;5114;p29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5" name="Google Shape;5115;p29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6" name="Google Shape;5116;p29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7" name="Google Shape;5117;p29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8" name="Google Shape;5118;p29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9" name="Google Shape;5119;p29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0" name="Google Shape;5120;p29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1" name="Google Shape;5121;p29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2" name="Google Shape;5122;p29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3" name="Google Shape;5123;p29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4" name="Google Shape;5124;p29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5" name="Google Shape;5125;p29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126" name="Google Shape;5126;p29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5127" name="Google Shape;5127;p29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8" name="Google Shape;5128;p29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29" name="Google Shape;5129;p29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0" name="Google Shape;5130;p29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1" name="Google Shape;5131;p29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2" name="Google Shape;5132;p29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3" name="Google Shape;5133;p29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4" name="Google Shape;5134;p29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5" name="Google Shape;5135;p29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6" name="Google Shape;5136;p29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7" name="Google Shape;5137;p29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8" name="Google Shape;5138;p29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39" name="Google Shape;5139;p29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0" name="Google Shape;5140;p29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1" name="Google Shape;5141;p29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2" name="Google Shape;5142;p29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3" name="Google Shape;5143;p29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4" name="Google Shape;5144;p29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5" name="Google Shape;5145;p29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6" name="Google Shape;5146;p29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147" name="Google Shape;5147;p29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5148" name="Google Shape;5148;p29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49" name="Google Shape;5149;p29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0" name="Google Shape;5150;p29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1" name="Google Shape;5151;p29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2" name="Google Shape;5152;p29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3" name="Google Shape;5153;p29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4" name="Google Shape;5154;p29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5" name="Google Shape;5155;p29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6" name="Google Shape;5156;p29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7" name="Google Shape;5157;p29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8" name="Google Shape;5158;p29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9" name="Google Shape;5159;p29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0" name="Google Shape;5160;p29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1" name="Google Shape;5161;p29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2" name="Google Shape;5162;p29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3" name="Google Shape;5163;p29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4" name="Google Shape;5164;p29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5" name="Google Shape;5165;p29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5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7" name="Google Shape;5167;p30"/>
          <p:cNvSpPr/>
          <p:nvPr/>
        </p:nvSpPr>
        <p:spPr>
          <a:xfrm rot="10800000" flipH="1">
            <a:off x="2800455" y="6980826"/>
            <a:ext cx="58751" cy="47492"/>
          </a:xfrm>
          <a:custGeom>
            <a:avLst/>
            <a:gdLst/>
            <a:ahLst/>
            <a:cxnLst/>
            <a:rect l="l" t="t" r="r" b="b"/>
            <a:pathLst>
              <a:path w="1028" h="831" extrusionOk="0">
                <a:moveTo>
                  <a:pt x="121" y="551"/>
                </a:moveTo>
                <a:cubicBezTo>
                  <a:pt x="121" y="551"/>
                  <a:pt x="124" y="557"/>
                  <a:pt x="127" y="569"/>
                </a:cubicBezTo>
                <a:lnTo>
                  <a:pt x="127" y="569"/>
                </a:lnTo>
                <a:cubicBezTo>
                  <a:pt x="122" y="557"/>
                  <a:pt x="120" y="551"/>
                  <a:pt x="121" y="551"/>
                </a:cubicBezTo>
                <a:close/>
                <a:moveTo>
                  <a:pt x="527" y="0"/>
                </a:moveTo>
                <a:cubicBezTo>
                  <a:pt x="252" y="0"/>
                  <a:pt x="1" y="298"/>
                  <a:pt x="129" y="577"/>
                </a:cubicBezTo>
                <a:lnTo>
                  <a:pt x="129" y="577"/>
                </a:lnTo>
                <a:cubicBezTo>
                  <a:pt x="130" y="581"/>
                  <a:pt x="131" y="586"/>
                  <a:pt x="132" y="591"/>
                </a:cubicBezTo>
                <a:cubicBezTo>
                  <a:pt x="158" y="706"/>
                  <a:pt x="247" y="783"/>
                  <a:pt x="350" y="821"/>
                </a:cubicBezTo>
                <a:cubicBezTo>
                  <a:pt x="394" y="828"/>
                  <a:pt x="439" y="831"/>
                  <a:pt x="484" y="831"/>
                </a:cubicBezTo>
                <a:cubicBezTo>
                  <a:pt x="529" y="831"/>
                  <a:pt x="573" y="828"/>
                  <a:pt x="618" y="821"/>
                </a:cubicBezTo>
                <a:cubicBezTo>
                  <a:pt x="976" y="719"/>
                  <a:pt x="1027" y="246"/>
                  <a:pt x="721" y="54"/>
                </a:cubicBezTo>
                <a:cubicBezTo>
                  <a:pt x="658" y="17"/>
                  <a:pt x="592" y="0"/>
                  <a:pt x="5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68" name="Google Shape;5168;p30"/>
          <p:cNvSpPr/>
          <p:nvPr/>
        </p:nvSpPr>
        <p:spPr>
          <a:xfrm rot="10800000" flipH="1">
            <a:off x="4324008" y="6938379"/>
            <a:ext cx="27832" cy="132360"/>
          </a:xfrm>
          <a:custGeom>
            <a:avLst/>
            <a:gdLst/>
            <a:ahLst/>
            <a:cxnLst/>
            <a:rect l="l" t="t" r="r" b="b"/>
            <a:pathLst>
              <a:path w="487" h="2316" extrusionOk="0">
                <a:moveTo>
                  <a:pt x="230" y="1"/>
                </a:moveTo>
                <a:cubicBezTo>
                  <a:pt x="214" y="1"/>
                  <a:pt x="198" y="13"/>
                  <a:pt x="192" y="39"/>
                </a:cubicBezTo>
                <a:cubicBezTo>
                  <a:pt x="0" y="717"/>
                  <a:pt x="51" y="1573"/>
                  <a:pt x="115" y="2277"/>
                </a:cubicBezTo>
                <a:cubicBezTo>
                  <a:pt x="122" y="2302"/>
                  <a:pt x="144" y="2315"/>
                  <a:pt x="166" y="2315"/>
                </a:cubicBezTo>
                <a:cubicBezTo>
                  <a:pt x="189" y="2315"/>
                  <a:pt x="211" y="2302"/>
                  <a:pt x="218" y="2277"/>
                </a:cubicBezTo>
                <a:cubicBezTo>
                  <a:pt x="307" y="1586"/>
                  <a:pt x="486" y="717"/>
                  <a:pt x="269" y="39"/>
                </a:cubicBezTo>
                <a:cubicBezTo>
                  <a:pt x="262" y="13"/>
                  <a:pt x="246" y="1"/>
                  <a:pt x="2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69" name="Google Shape;5169;p30"/>
          <p:cNvSpPr/>
          <p:nvPr/>
        </p:nvSpPr>
        <p:spPr>
          <a:xfrm rot="10800000" flipH="1">
            <a:off x="4269203" y="6995874"/>
            <a:ext cx="124987" cy="15201"/>
          </a:xfrm>
          <a:custGeom>
            <a:avLst/>
            <a:gdLst/>
            <a:ahLst/>
            <a:cxnLst/>
            <a:rect l="l" t="t" r="r" b="b"/>
            <a:pathLst>
              <a:path w="2187" h="266" extrusionOk="0">
                <a:moveTo>
                  <a:pt x="1403" y="1"/>
                </a:moveTo>
                <a:cubicBezTo>
                  <a:pt x="1327" y="1"/>
                  <a:pt x="1252" y="2"/>
                  <a:pt x="1177" y="5"/>
                </a:cubicBezTo>
                <a:cubicBezTo>
                  <a:pt x="1062" y="5"/>
                  <a:pt x="945" y="3"/>
                  <a:pt x="826" y="3"/>
                </a:cubicBezTo>
                <a:cubicBezTo>
                  <a:pt x="560" y="3"/>
                  <a:pt x="290" y="15"/>
                  <a:pt x="51" y="95"/>
                </a:cubicBezTo>
                <a:cubicBezTo>
                  <a:pt x="0" y="107"/>
                  <a:pt x="0" y="184"/>
                  <a:pt x="51" y="197"/>
                </a:cubicBezTo>
                <a:cubicBezTo>
                  <a:pt x="214" y="251"/>
                  <a:pt x="383" y="266"/>
                  <a:pt x="554" y="266"/>
                </a:cubicBezTo>
                <a:cubicBezTo>
                  <a:pt x="706" y="266"/>
                  <a:pt x="860" y="254"/>
                  <a:pt x="1010" y="248"/>
                </a:cubicBezTo>
                <a:cubicBezTo>
                  <a:pt x="1394" y="248"/>
                  <a:pt x="1765" y="210"/>
                  <a:pt x="2136" y="159"/>
                </a:cubicBezTo>
                <a:cubicBezTo>
                  <a:pt x="2187" y="146"/>
                  <a:pt x="2187" y="69"/>
                  <a:pt x="2136" y="56"/>
                </a:cubicBezTo>
                <a:cubicBezTo>
                  <a:pt x="1891" y="17"/>
                  <a:pt x="1647" y="1"/>
                  <a:pt x="14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70" name="Google Shape;5170;p30"/>
          <p:cNvSpPr/>
          <p:nvPr/>
        </p:nvSpPr>
        <p:spPr>
          <a:xfrm rot="10800000" flipH="1">
            <a:off x="4291948" y="6957239"/>
            <a:ext cx="79267" cy="88411"/>
          </a:xfrm>
          <a:custGeom>
            <a:avLst/>
            <a:gdLst/>
            <a:ahLst/>
            <a:cxnLst/>
            <a:rect l="l" t="t" r="r" b="b"/>
            <a:pathLst>
              <a:path w="1387" h="1547" extrusionOk="0">
                <a:moveTo>
                  <a:pt x="1347" y="1"/>
                </a:moveTo>
                <a:cubicBezTo>
                  <a:pt x="1341" y="1"/>
                  <a:pt x="1334" y="3"/>
                  <a:pt x="1328" y="9"/>
                </a:cubicBezTo>
                <a:cubicBezTo>
                  <a:pt x="1060" y="201"/>
                  <a:pt x="830" y="418"/>
                  <a:pt x="612" y="674"/>
                </a:cubicBezTo>
                <a:cubicBezTo>
                  <a:pt x="369" y="904"/>
                  <a:pt x="165" y="1186"/>
                  <a:pt x="11" y="1493"/>
                </a:cubicBezTo>
                <a:cubicBezTo>
                  <a:pt x="1" y="1524"/>
                  <a:pt x="33" y="1547"/>
                  <a:pt x="60" y="1547"/>
                </a:cubicBezTo>
                <a:cubicBezTo>
                  <a:pt x="65" y="1547"/>
                  <a:pt x="71" y="1546"/>
                  <a:pt x="75" y="1544"/>
                </a:cubicBezTo>
                <a:cubicBezTo>
                  <a:pt x="344" y="1377"/>
                  <a:pt x="561" y="1160"/>
                  <a:pt x="740" y="904"/>
                </a:cubicBezTo>
                <a:cubicBezTo>
                  <a:pt x="958" y="623"/>
                  <a:pt x="1175" y="342"/>
                  <a:pt x="1367" y="60"/>
                </a:cubicBezTo>
                <a:cubicBezTo>
                  <a:pt x="1387" y="31"/>
                  <a:pt x="1368" y="1"/>
                  <a:pt x="13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71" name="Google Shape;5171;p30"/>
          <p:cNvSpPr/>
          <p:nvPr/>
        </p:nvSpPr>
        <p:spPr>
          <a:xfrm rot="10800000" flipH="1">
            <a:off x="4294749" y="6962326"/>
            <a:ext cx="81039" cy="82124"/>
          </a:xfrm>
          <a:custGeom>
            <a:avLst/>
            <a:gdLst/>
            <a:ahLst/>
            <a:cxnLst/>
            <a:rect l="l" t="t" r="r" b="b"/>
            <a:pathLst>
              <a:path w="1418" h="1437" extrusionOk="0">
                <a:moveTo>
                  <a:pt x="13" y="1"/>
                </a:moveTo>
                <a:cubicBezTo>
                  <a:pt x="13" y="1"/>
                  <a:pt x="13" y="1"/>
                  <a:pt x="13" y="14"/>
                </a:cubicBezTo>
                <a:cubicBezTo>
                  <a:pt x="1" y="295"/>
                  <a:pt x="371" y="564"/>
                  <a:pt x="538" y="755"/>
                </a:cubicBezTo>
                <a:cubicBezTo>
                  <a:pt x="781" y="1011"/>
                  <a:pt x="1049" y="1241"/>
                  <a:pt x="1356" y="1433"/>
                </a:cubicBezTo>
                <a:cubicBezTo>
                  <a:pt x="1361" y="1435"/>
                  <a:pt x="1366" y="1436"/>
                  <a:pt x="1371" y="1436"/>
                </a:cubicBezTo>
                <a:cubicBezTo>
                  <a:pt x="1394" y="1436"/>
                  <a:pt x="1418" y="1414"/>
                  <a:pt x="1407" y="1382"/>
                </a:cubicBezTo>
                <a:cubicBezTo>
                  <a:pt x="1228" y="1088"/>
                  <a:pt x="1024" y="819"/>
                  <a:pt x="781" y="589"/>
                </a:cubicBezTo>
                <a:cubicBezTo>
                  <a:pt x="614" y="423"/>
                  <a:pt x="448" y="270"/>
                  <a:pt x="282" y="103"/>
                </a:cubicBezTo>
                <a:cubicBezTo>
                  <a:pt x="205" y="39"/>
                  <a:pt x="116" y="1"/>
                  <a:pt x="1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72" name="Google Shape;5172;p30"/>
          <p:cNvSpPr/>
          <p:nvPr/>
        </p:nvSpPr>
        <p:spPr>
          <a:xfrm rot="10800000">
            <a:off x="5811319" y="6856577"/>
            <a:ext cx="225171" cy="27660"/>
          </a:xfrm>
          <a:custGeom>
            <a:avLst/>
            <a:gdLst/>
            <a:ahLst/>
            <a:cxnLst/>
            <a:rect l="l" t="t" r="r" b="b"/>
            <a:pathLst>
              <a:path w="3940" h="484" extrusionOk="0">
                <a:moveTo>
                  <a:pt x="1409" y="1"/>
                </a:moveTo>
                <a:cubicBezTo>
                  <a:pt x="970" y="1"/>
                  <a:pt x="529" y="32"/>
                  <a:pt x="103" y="100"/>
                </a:cubicBezTo>
                <a:cubicBezTo>
                  <a:pt x="1" y="125"/>
                  <a:pt x="1" y="266"/>
                  <a:pt x="103" y="292"/>
                </a:cubicBezTo>
                <a:cubicBezTo>
                  <a:pt x="768" y="394"/>
                  <a:pt x="1446" y="445"/>
                  <a:pt x="2123" y="458"/>
                </a:cubicBezTo>
                <a:cubicBezTo>
                  <a:pt x="2392" y="464"/>
                  <a:pt x="2666" y="484"/>
                  <a:pt x="2938" y="484"/>
                </a:cubicBezTo>
                <a:cubicBezTo>
                  <a:pt x="3249" y="484"/>
                  <a:pt x="3557" y="458"/>
                  <a:pt x="3850" y="356"/>
                </a:cubicBezTo>
                <a:cubicBezTo>
                  <a:pt x="3939" y="330"/>
                  <a:pt x="3939" y="202"/>
                  <a:pt x="3850" y="177"/>
                </a:cubicBezTo>
                <a:cubicBezTo>
                  <a:pt x="3421" y="28"/>
                  <a:pt x="2944" y="11"/>
                  <a:pt x="2472" y="11"/>
                </a:cubicBezTo>
                <a:cubicBezTo>
                  <a:pt x="2333" y="11"/>
                  <a:pt x="2194" y="12"/>
                  <a:pt x="2057" y="12"/>
                </a:cubicBezTo>
                <a:cubicBezTo>
                  <a:pt x="1981" y="12"/>
                  <a:pt x="1905" y="12"/>
                  <a:pt x="1829" y="10"/>
                </a:cubicBezTo>
                <a:cubicBezTo>
                  <a:pt x="1690" y="4"/>
                  <a:pt x="1549" y="1"/>
                  <a:pt x="14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73" name="Google Shape;5173;p30"/>
          <p:cNvGrpSpPr/>
          <p:nvPr/>
        </p:nvGrpSpPr>
        <p:grpSpPr>
          <a:xfrm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5174" name="Google Shape;5174;p30"/>
            <p:cNvSpPr/>
            <p:nvPr/>
          </p:nvSpPr>
          <p:spPr>
            <a:xfrm flipH="1">
              <a:off x="6440237" y="953686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5" name="Google Shape;5175;p30"/>
            <p:cNvSpPr/>
            <p:nvPr/>
          </p:nvSpPr>
          <p:spPr>
            <a:xfrm flipH="1">
              <a:off x="6737608" y="1181280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6" name="Google Shape;5176;p30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7" name="Google Shape;5177;p30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8" name="Google Shape;5178;p30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9" name="Google Shape;5179;p30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0" name="Google Shape;5180;p30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1" name="Google Shape;5181;p30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2" name="Google Shape;5182;p30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3" name="Google Shape;5183;p30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4" name="Google Shape;5184;p30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5" name="Google Shape;5185;p30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6" name="Google Shape;5186;p30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7" name="Google Shape;5187;p30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8" name="Google Shape;5188;p30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9" name="Google Shape;5189;p30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0" name="Google Shape;5190;p30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1" name="Google Shape;5191;p30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2" name="Google Shape;5192;p30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3" name="Google Shape;5193;p30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4" name="Google Shape;5194;p30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5" name="Google Shape;5195;p30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6" name="Google Shape;5196;p30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7" name="Google Shape;5197;p30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8" name="Google Shape;5198;p30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9" name="Google Shape;5199;p30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0" name="Google Shape;5200;p30"/>
            <p:cNvSpPr/>
            <p:nvPr/>
          </p:nvSpPr>
          <p:spPr>
            <a:xfrm rot="10800000" flipH="1">
              <a:off x="4951667" y="51853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1" name="Google Shape;5201;p30"/>
            <p:cNvSpPr/>
            <p:nvPr/>
          </p:nvSpPr>
          <p:spPr>
            <a:xfrm rot="10800000" flipH="1">
              <a:off x="4770235" y="760913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2" name="Google Shape;5202;p30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3" name="Google Shape;5203;p30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4" name="Google Shape;5204;p30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5" name="Google Shape;5205;p30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206" name="Google Shape;5206;p30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5207" name="Google Shape;5207;p30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8" name="Google Shape;5208;p30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9" name="Google Shape;5209;p30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0" name="Google Shape;5210;p30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1" name="Google Shape;5211;p30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2" name="Google Shape;5212;p30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3" name="Google Shape;5213;p30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4" name="Google Shape;5214;p30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5" name="Google Shape;5215;p30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6" name="Google Shape;5216;p30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7" name="Google Shape;5217;p30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8" name="Google Shape;5218;p30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9" name="Google Shape;5219;p30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0" name="Google Shape;5220;p30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1" name="Google Shape;5221;p30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2" name="Google Shape;5222;p30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3" name="Google Shape;5223;p30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4" name="Google Shape;5224;p30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225" name="Google Shape;5225;p30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6" name="Google Shape;5226;p30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7" name="Google Shape;5227;p30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8" name="Google Shape;5228;p30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9" name="Google Shape;5229;p30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0" name="Google Shape;5230;p30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1" name="Google Shape;5231;p30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2" name="Google Shape;5232;p30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3" name="Google Shape;5233;p30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4" name="Google Shape;5234;p30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5" name="Google Shape;5235;p30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6" name="Google Shape;5236;p30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7" name="Google Shape;5237;p30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8" name="Google Shape;5238;p30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9" name="Google Shape;5239;p30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0" name="Google Shape;5240;p30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1" name="Google Shape;5241;p30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2" name="Google Shape;5242;p30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3" name="Google Shape;5243;p30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4" name="Google Shape;5244;p30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5" name="Google Shape;5245;p30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6" name="Google Shape;5246;p30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7" name="Google Shape;5247;p30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8" name="Google Shape;5248;p30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9" name="Google Shape;5249;p30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0" name="Google Shape;5250;p30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1" name="Google Shape;5251;p30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2" name="Google Shape;5252;p30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3" name="Google Shape;5253;p30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4" name="Google Shape;5254;p30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5" name="Google Shape;5255;p30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6" name="Google Shape;5256;p30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7" name="Google Shape;5257;p30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8" name="Google Shape;5258;p30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9" name="Google Shape;5259;p30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0" name="Google Shape;5260;p30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1" name="Google Shape;5261;p30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2" name="Google Shape;5262;p30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3" name="Google Shape;5263;p30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4" name="Google Shape;5264;p30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5" name="Google Shape;5265;p30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6" name="Google Shape;5266;p30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7" name="Google Shape;5267;p30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8" name="Google Shape;5268;p30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9" name="Google Shape;5269;p30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0" name="Google Shape;5270;p30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1" name="Google Shape;5271;p30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2" name="Google Shape;5272;p30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3" name="Google Shape;5273;p30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5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5" name="Google Shape;5275;p31"/>
          <p:cNvSpPr/>
          <p:nvPr/>
        </p:nvSpPr>
        <p:spPr>
          <a:xfrm rot="10800000" flipH="1">
            <a:off x="2800455" y="6980826"/>
            <a:ext cx="58751" cy="47492"/>
          </a:xfrm>
          <a:custGeom>
            <a:avLst/>
            <a:gdLst/>
            <a:ahLst/>
            <a:cxnLst/>
            <a:rect l="l" t="t" r="r" b="b"/>
            <a:pathLst>
              <a:path w="1028" h="831" extrusionOk="0">
                <a:moveTo>
                  <a:pt x="121" y="551"/>
                </a:moveTo>
                <a:cubicBezTo>
                  <a:pt x="121" y="551"/>
                  <a:pt x="124" y="557"/>
                  <a:pt x="127" y="569"/>
                </a:cubicBezTo>
                <a:lnTo>
                  <a:pt x="127" y="569"/>
                </a:lnTo>
                <a:cubicBezTo>
                  <a:pt x="122" y="557"/>
                  <a:pt x="120" y="551"/>
                  <a:pt x="121" y="551"/>
                </a:cubicBezTo>
                <a:close/>
                <a:moveTo>
                  <a:pt x="527" y="0"/>
                </a:moveTo>
                <a:cubicBezTo>
                  <a:pt x="252" y="0"/>
                  <a:pt x="1" y="298"/>
                  <a:pt x="129" y="577"/>
                </a:cubicBezTo>
                <a:lnTo>
                  <a:pt x="129" y="577"/>
                </a:lnTo>
                <a:cubicBezTo>
                  <a:pt x="130" y="581"/>
                  <a:pt x="131" y="586"/>
                  <a:pt x="132" y="591"/>
                </a:cubicBezTo>
                <a:cubicBezTo>
                  <a:pt x="158" y="706"/>
                  <a:pt x="247" y="783"/>
                  <a:pt x="350" y="821"/>
                </a:cubicBezTo>
                <a:cubicBezTo>
                  <a:pt x="394" y="828"/>
                  <a:pt x="439" y="831"/>
                  <a:pt x="484" y="831"/>
                </a:cubicBezTo>
                <a:cubicBezTo>
                  <a:pt x="529" y="831"/>
                  <a:pt x="573" y="828"/>
                  <a:pt x="618" y="821"/>
                </a:cubicBezTo>
                <a:cubicBezTo>
                  <a:pt x="976" y="719"/>
                  <a:pt x="1027" y="246"/>
                  <a:pt x="721" y="54"/>
                </a:cubicBezTo>
                <a:cubicBezTo>
                  <a:pt x="658" y="17"/>
                  <a:pt x="592" y="0"/>
                  <a:pt x="5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76" name="Google Shape;5276;p31"/>
          <p:cNvSpPr/>
          <p:nvPr/>
        </p:nvSpPr>
        <p:spPr>
          <a:xfrm rot="10800000" flipH="1">
            <a:off x="4324008" y="6938379"/>
            <a:ext cx="27832" cy="132360"/>
          </a:xfrm>
          <a:custGeom>
            <a:avLst/>
            <a:gdLst/>
            <a:ahLst/>
            <a:cxnLst/>
            <a:rect l="l" t="t" r="r" b="b"/>
            <a:pathLst>
              <a:path w="487" h="2316" extrusionOk="0">
                <a:moveTo>
                  <a:pt x="230" y="1"/>
                </a:moveTo>
                <a:cubicBezTo>
                  <a:pt x="214" y="1"/>
                  <a:pt x="198" y="13"/>
                  <a:pt x="192" y="39"/>
                </a:cubicBezTo>
                <a:cubicBezTo>
                  <a:pt x="0" y="717"/>
                  <a:pt x="51" y="1573"/>
                  <a:pt x="115" y="2277"/>
                </a:cubicBezTo>
                <a:cubicBezTo>
                  <a:pt x="122" y="2302"/>
                  <a:pt x="144" y="2315"/>
                  <a:pt x="166" y="2315"/>
                </a:cubicBezTo>
                <a:cubicBezTo>
                  <a:pt x="189" y="2315"/>
                  <a:pt x="211" y="2302"/>
                  <a:pt x="218" y="2277"/>
                </a:cubicBezTo>
                <a:cubicBezTo>
                  <a:pt x="307" y="1586"/>
                  <a:pt x="486" y="717"/>
                  <a:pt x="269" y="39"/>
                </a:cubicBezTo>
                <a:cubicBezTo>
                  <a:pt x="262" y="13"/>
                  <a:pt x="246" y="1"/>
                  <a:pt x="2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77" name="Google Shape;5277;p31"/>
          <p:cNvSpPr/>
          <p:nvPr/>
        </p:nvSpPr>
        <p:spPr>
          <a:xfrm rot="10800000" flipH="1">
            <a:off x="4269203" y="6995874"/>
            <a:ext cx="124987" cy="15201"/>
          </a:xfrm>
          <a:custGeom>
            <a:avLst/>
            <a:gdLst/>
            <a:ahLst/>
            <a:cxnLst/>
            <a:rect l="l" t="t" r="r" b="b"/>
            <a:pathLst>
              <a:path w="2187" h="266" extrusionOk="0">
                <a:moveTo>
                  <a:pt x="1403" y="1"/>
                </a:moveTo>
                <a:cubicBezTo>
                  <a:pt x="1327" y="1"/>
                  <a:pt x="1252" y="2"/>
                  <a:pt x="1177" y="5"/>
                </a:cubicBezTo>
                <a:cubicBezTo>
                  <a:pt x="1062" y="5"/>
                  <a:pt x="945" y="3"/>
                  <a:pt x="826" y="3"/>
                </a:cubicBezTo>
                <a:cubicBezTo>
                  <a:pt x="560" y="3"/>
                  <a:pt x="290" y="15"/>
                  <a:pt x="51" y="95"/>
                </a:cubicBezTo>
                <a:cubicBezTo>
                  <a:pt x="0" y="107"/>
                  <a:pt x="0" y="184"/>
                  <a:pt x="51" y="197"/>
                </a:cubicBezTo>
                <a:cubicBezTo>
                  <a:pt x="214" y="251"/>
                  <a:pt x="383" y="266"/>
                  <a:pt x="554" y="266"/>
                </a:cubicBezTo>
                <a:cubicBezTo>
                  <a:pt x="706" y="266"/>
                  <a:pt x="860" y="254"/>
                  <a:pt x="1010" y="248"/>
                </a:cubicBezTo>
                <a:cubicBezTo>
                  <a:pt x="1394" y="248"/>
                  <a:pt x="1765" y="210"/>
                  <a:pt x="2136" y="159"/>
                </a:cubicBezTo>
                <a:cubicBezTo>
                  <a:pt x="2187" y="146"/>
                  <a:pt x="2187" y="69"/>
                  <a:pt x="2136" y="56"/>
                </a:cubicBezTo>
                <a:cubicBezTo>
                  <a:pt x="1891" y="17"/>
                  <a:pt x="1647" y="1"/>
                  <a:pt x="14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78" name="Google Shape;5278;p31"/>
          <p:cNvSpPr/>
          <p:nvPr/>
        </p:nvSpPr>
        <p:spPr>
          <a:xfrm rot="10800000" flipH="1">
            <a:off x="4291948" y="6957239"/>
            <a:ext cx="79267" cy="88411"/>
          </a:xfrm>
          <a:custGeom>
            <a:avLst/>
            <a:gdLst/>
            <a:ahLst/>
            <a:cxnLst/>
            <a:rect l="l" t="t" r="r" b="b"/>
            <a:pathLst>
              <a:path w="1387" h="1547" extrusionOk="0">
                <a:moveTo>
                  <a:pt x="1347" y="1"/>
                </a:moveTo>
                <a:cubicBezTo>
                  <a:pt x="1341" y="1"/>
                  <a:pt x="1334" y="3"/>
                  <a:pt x="1328" y="9"/>
                </a:cubicBezTo>
                <a:cubicBezTo>
                  <a:pt x="1060" y="201"/>
                  <a:pt x="830" y="418"/>
                  <a:pt x="612" y="674"/>
                </a:cubicBezTo>
                <a:cubicBezTo>
                  <a:pt x="369" y="904"/>
                  <a:pt x="165" y="1186"/>
                  <a:pt x="11" y="1493"/>
                </a:cubicBezTo>
                <a:cubicBezTo>
                  <a:pt x="1" y="1524"/>
                  <a:pt x="33" y="1547"/>
                  <a:pt x="60" y="1547"/>
                </a:cubicBezTo>
                <a:cubicBezTo>
                  <a:pt x="65" y="1547"/>
                  <a:pt x="71" y="1546"/>
                  <a:pt x="75" y="1544"/>
                </a:cubicBezTo>
                <a:cubicBezTo>
                  <a:pt x="344" y="1377"/>
                  <a:pt x="561" y="1160"/>
                  <a:pt x="740" y="904"/>
                </a:cubicBezTo>
                <a:cubicBezTo>
                  <a:pt x="958" y="623"/>
                  <a:pt x="1175" y="342"/>
                  <a:pt x="1367" y="60"/>
                </a:cubicBezTo>
                <a:cubicBezTo>
                  <a:pt x="1387" y="31"/>
                  <a:pt x="1368" y="1"/>
                  <a:pt x="13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79" name="Google Shape;5279;p31"/>
          <p:cNvSpPr/>
          <p:nvPr/>
        </p:nvSpPr>
        <p:spPr>
          <a:xfrm rot="10800000" flipH="1">
            <a:off x="4294749" y="6962326"/>
            <a:ext cx="81039" cy="82124"/>
          </a:xfrm>
          <a:custGeom>
            <a:avLst/>
            <a:gdLst/>
            <a:ahLst/>
            <a:cxnLst/>
            <a:rect l="l" t="t" r="r" b="b"/>
            <a:pathLst>
              <a:path w="1418" h="1437" extrusionOk="0">
                <a:moveTo>
                  <a:pt x="13" y="1"/>
                </a:moveTo>
                <a:cubicBezTo>
                  <a:pt x="13" y="1"/>
                  <a:pt x="13" y="1"/>
                  <a:pt x="13" y="14"/>
                </a:cubicBezTo>
                <a:cubicBezTo>
                  <a:pt x="1" y="295"/>
                  <a:pt x="371" y="564"/>
                  <a:pt x="538" y="755"/>
                </a:cubicBezTo>
                <a:cubicBezTo>
                  <a:pt x="781" y="1011"/>
                  <a:pt x="1049" y="1241"/>
                  <a:pt x="1356" y="1433"/>
                </a:cubicBezTo>
                <a:cubicBezTo>
                  <a:pt x="1361" y="1435"/>
                  <a:pt x="1366" y="1436"/>
                  <a:pt x="1371" y="1436"/>
                </a:cubicBezTo>
                <a:cubicBezTo>
                  <a:pt x="1394" y="1436"/>
                  <a:pt x="1418" y="1414"/>
                  <a:pt x="1407" y="1382"/>
                </a:cubicBezTo>
                <a:cubicBezTo>
                  <a:pt x="1228" y="1088"/>
                  <a:pt x="1024" y="819"/>
                  <a:pt x="781" y="589"/>
                </a:cubicBezTo>
                <a:cubicBezTo>
                  <a:pt x="614" y="423"/>
                  <a:pt x="448" y="270"/>
                  <a:pt x="282" y="103"/>
                </a:cubicBezTo>
                <a:cubicBezTo>
                  <a:pt x="205" y="39"/>
                  <a:pt x="116" y="1"/>
                  <a:pt x="1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80" name="Google Shape;5280;p31"/>
          <p:cNvSpPr/>
          <p:nvPr/>
        </p:nvSpPr>
        <p:spPr>
          <a:xfrm rot="10800000">
            <a:off x="5811319" y="6856577"/>
            <a:ext cx="225171" cy="27660"/>
          </a:xfrm>
          <a:custGeom>
            <a:avLst/>
            <a:gdLst/>
            <a:ahLst/>
            <a:cxnLst/>
            <a:rect l="l" t="t" r="r" b="b"/>
            <a:pathLst>
              <a:path w="3940" h="484" extrusionOk="0">
                <a:moveTo>
                  <a:pt x="1409" y="1"/>
                </a:moveTo>
                <a:cubicBezTo>
                  <a:pt x="970" y="1"/>
                  <a:pt x="529" y="32"/>
                  <a:pt x="103" y="100"/>
                </a:cubicBezTo>
                <a:cubicBezTo>
                  <a:pt x="1" y="125"/>
                  <a:pt x="1" y="266"/>
                  <a:pt x="103" y="292"/>
                </a:cubicBezTo>
                <a:cubicBezTo>
                  <a:pt x="768" y="394"/>
                  <a:pt x="1446" y="445"/>
                  <a:pt x="2123" y="458"/>
                </a:cubicBezTo>
                <a:cubicBezTo>
                  <a:pt x="2392" y="464"/>
                  <a:pt x="2666" y="484"/>
                  <a:pt x="2938" y="484"/>
                </a:cubicBezTo>
                <a:cubicBezTo>
                  <a:pt x="3249" y="484"/>
                  <a:pt x="3557" y="458"/>
                  <a:pt x="3850" y="356"/>
                </a:cubicBezTo>
                <a:cubicBezTo>
                  <a:pt x="3939" y="330"/>
                  <a:pt x="3939" y="202"/>
                  <a:pt x="3850" y="177"/>
                </a:cubicBezTo>
                <a:cubicBezTo>
                  <a:pt x="3421" y="28"/>
                  <a:pt x="2944" y="11"/>
                  <a:pt x="2472" y="11"/>
                </a:cubicBezTo>
                <a:cubicBezTo>
                  <a:pt x="2333" y="11"/>
                  <a:pt x="2194" y="12"/>
                  <a:pt x="2057" y="12"/>
                </a:cubicBezTo>
                <a:cubicBezTo>
                  <a:pt x="1981" y="12"/>
                  <a:pt x="1905" y="12"/>
                  <a:pt x="1829" y="10"/>
                </a:cubicBezTo>
                <a:cubicBezTo>
                  <a:pt x="1690" y="4"/>
                  <a:pt x="1549" y="1"/>
                  <a:pt x="14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281" name="Google Shape;5281;p31"/>
          <p:cNvGrpSpPr/>
          <p:nvPr/>
        </p:nvGrpSpPr>
        <p:grpSpPr>
          <a:xfrm flipH="1">
            <a:off x="-435213" y="16128"/>
            <a:ext cx="13141653" cy="6975320"/>
            <a:chOff x="-326410" y="12096"/>
            <a:chExt cx="9856240" cy="5231490"/>
          </a:xfrm>
        </p:grpSpPr>
        <p:sp>
          <p:nvSpPr>
            <p:cNvPr id="5282" name="Google Shape;5282;p31"/>
            <p:cNvSpPr/>
            <p:nvPr/>
          </p:nvSpPr>
          <p:spPr>
            <a:xfrm flipH="1">
              <a:off x="6440237" y="953686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3" name="Google Shape;5283;p31"/>
            <p:cNvSpPr/>
            <p:nvPr/>
          </p:nvSpPr>
          <p:spPr>
            <a:xfrm flipH="1">
              <a:off x="6737608" y="1181280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4" name="Google Shape;5284;p31"/>
            <p:cNvSpPr/>
            <p:nvPr/>
          </p:nvSpPr>
          <p:spPr>
            <a:xfrm flipH="1">
              <a:off x="6301066" y="453966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5" name="Google Shape;5285;p31"/>
            <p:cNvSpPr/>
            <p:nvPr/>
          </p:nvSpPr>
          <p:spPr>
            <a:xfrm flipH="1">
              <a:off x="6999577" y="43912"/>
              <a:ext cx="44063" cy="35619"/>
            </a:xfrm>
            <a:custGeom>
              <a:avLst/>
              <a:gdLst/>
              <a:ahLst/>
              <a:cxnLst/>
              <a:rect l="l" t="t" r="r" b="b"/>
              <a:pathLst>
                <a:path w="1028" h="831" extrusionOk="0">
                  <a:moveTo>
                    <a:pt x="121" y="551"/>
                  </a:moveTo>
                  <a:cubicBezTo>
                    <a:pt x="121" y="551"/>
                    <a:pt x="124" y="557"/>
                    <a:pt x="127" y="569"/>
                  </a:cubicBezTo>
                  <a:lnTo>
                    <a:pt x="127" y="569"/>
                  </a:lnTo>
                  <a:cubicBezTo>
                    <a:pt x="122" y="557"/>
                    <a:pt x="120" y="551"/>
                    <a:pt x="121" y="551"/>
                  </a:cubicBezTo>
                  <a:close/>
                  <a:moveTo>
                    <a:pt x="527" y="0"/>
                  </a:moveTo>
                  <a:cubicBezTo>
                    <a:pt x="252" y="0"/>
                    <a:pt x="1" y="298"/>
                    <a:pt x="129" y="577"/>
                  </a:cubicBezTo>
                  <a:lnTo>
                    <a:pt x="129" y="577"/>
                  </a:lnTo>
                  <a:cubicBezTo>
                    <a:pt x="130" y="581"/>
                    <a:pt x="131" y="586"/>
                    <a:pt x="132" y="591"/>
                  </a:cubicBezTo>
                  <a:cubicBezTo>
                    <a:pt x="158" y="706"/>
                    <a:pt x="247" y="783"/>
                    <a:pt x="350" y="821"/>
                  </a:cubicBezTo>
                  <a:cubicBezTo>
                    <a:pt x="394" y="828"/>
                    <a:pt x="439" y="831"/>
                    <a:pt x="484" y="831"/>
                  </a:cubicBezTo>
                  <a:cubicBezTo>
                    <a:pt x="529" y="831"/>
                    <a:pt x="573" y="828"/>
                    <a:pt x="618" y="821"/>
                  </a:cubicBezTo>
                  <a:cubicBezTo>
                    <a:pt x="976" y="719"/>
                    <a:pt x="1027" y="246"/>
                    <a:pt x="721" y="54"/>
                  </a:cubicBezTo>
                  <a:cubicBezTo>
                    <a:pt x="658" y="17"/>
                    <a:pt x="592" y="0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6" name="Google Shape;5286;p31"/>
            <p:cNvSpPr/>
            <p:nvPr/>
          </p:nvSpPr>
          <p:spPr>
            <a:xfrm flipH="1">
              <a:off x="7413918" y="486326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7" name="Google Shape;5287;p31"/>
            <p:cNvSpPr/>
            <p:nvPr/>
          </p:nvSpPr>
          <p:spPr>
            <a:xfrm flipH="1">
              <a:off x="7592049" y="240774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8" name="Google Shape;5288;p31"/>
            <p:cNvSpPr/>
            <p:nvPr/>
          </p:nvSpPr>
          <p:spPr>
            <a:xfrm flipH="1">
              <a:off x="5880100" y="12096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9" name="Google Shape;5289;p31"/>
            <p:cNvSpPr/>
            <p:nvPr/>
          </p:nvSpPr>
          <p:spPr>
            <a:xfrm flipH="1">
              <a:off x="5848338" y="56843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0" name="Google Shape;5290;p31"/>
            <p:cNvSpPr/>
            <p:nvPr/>
          </p:nvSpPr>
          <p:spPr>
            <a:xfrm flipH="1">
              <a:off x="5865569" y="30912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1" name="Google Shape;5291;p31"/>
            <p:cNvSpPr/>
            <p:nvPr/>
          </p:nvSpPr>
          <p:spPr>
            <a:xfrm flipH="1">
              <a:off x="5862140" y="31812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2" name="Google Shape;5292;p31"/>
            <p:cNvSpPr/>
            <p:nvPr/>
          </p:nvSpPr>
          <p:spPr>
            <a:xfrm flipH="1">
              <a:off x="7162365" y="518087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3" name="Google Shape;5293;p31"/>
            <p:cNvSpPr/>
            <p:nvPr/>
          </p:nvSpPr>
          <p:spPr>
            <a:xfrm flipH="1">
              <a:off x="7130560" y="561419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4" name="Google Shape;5294;p31"/>
            <p:cNvSpPr/>
            <p:nvPr/>
          </p:nvSpPr>
          <p:spPr>
            <a:xfrm flipH="1">
              <a:off x="7148220" y="53716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5" name="Google Shape;5295;p31"/>
            <p:cNvSpPr/>
            <p:nvPr/>
          </p:nvSpPr>
          <p:spPr>
            <a:xfrm flipH="1">
              <a:off x="7144405" y="537846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6" name="Google Shape;5296;p31"/>
            <p:cNvSpPr/>
            <p:nvPr/>
          </p:nvSpPr>
          <p:spPr>
            <a:xfrm flipH="1">
              <a:off x="8229783" y="834746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7" name="Google Shape;5297;p31"/>
            <p:cNvSpPr/>
            <p:nvPr/>
          </p:nvSpPr>
          <p:spPr>
            <a:xfrm flipH="1">
              <a:off x="8261843" y="1387315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8" name="Google Shape;5298;p31"/>
            <p:cNvSpPr/>
            <p:nvPr/>
          </p:nvSpPr>
          <p:spPr>
            <a:xfrm flipH="1">
              <a:off x="7787754" y="932470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9" name="Google Shape;5299;p31"/>
            <p:cNvSpPr/>
            <p:nvPr/>
          </p:nvSpPr>
          <p:spPr>
            <a:xfrm flipH="1">
              <a:off x="8266215" y="239016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0" name="Google Shape;5300;p31"/>
            <p:cNvSpPr/>
            <p:nvPr/>
          </p:nvSpPr>
          <p:spPr>
            <a:xfrm flipH="1">
              <a:off x="8834732" y="877714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1" name="Google Shape;5301;p31"/>
            <p:cNvSpPr/>
            <p:nvPr/>
          </p:nvSpPr>
          <p:spPr>
            <a:xfrm flipH="1">
              <a:off x="8761264" y="95812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2" name="Google Shape;5302;p31"/>
            <p:cNvSpPr/>
            <p:nvPr/>
          </p:nvSpPr>
          <p:spPr>
            <a:xfrm flipH="1">
              <a:off x="8791698" y="9117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3" name="Google Shape;5303;p31"/>
            <p:cNvSpPr/>
            <p:nvPr/>
          </p:nvSpPr>
          <p:spPr>
            <a:xfrm flipH="1">
              <a:off x="8794698" y="913589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4" name="Google Shape;5304;p31"/>
            <p:cNvSpPr/>
            <p:nvPr/>
          </p:nvSpPr>
          <p:spPr>
            <a:xfrm flipH="1">
              <a:off x="8834992" y="206147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5" name="Google Shape;5305;p31"/>
            <p:cNvSpPr/>
            <p:nvPr/>
          </p:nvSpPr>
          <p:spPr>
            <a:xfrm flipH="1">
              <a:off x="8794443" y="250894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6" name="Google Shape;5306;p31"/>
            <p:cNvSpPr/>
            <p:nvPr/>
          </p:nvSpPr>
          <p:spPr>
            <a:xfrm flipH="1">
              <a:off x="8811546" y="224663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7" name="Google Shape;5307;p31"/>
            <p:cNvSpPr/>
            <p:nvPr/>
          </p:nvSpPr>
          <p:spPr>
            <a:xfrm flipH="1">
              <a:off x="8813089" y="225906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8" name="Google Shape;5308;p31"/>
            <p:cNvSpPr/>
            <p:nvPr/>
          </p:nvSpPr>
          <p:spPr>
            <a:xfrm rot="10800000" flipH="1">
              <a:off x="4951667" y="518532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9" name="Google Shape;5309;p31"/>
            <p:cNvSpPr/>
            <p:nvPr/>
          </p:nvSpPr>
          <p:spPr>
            <a:xfrm rot="10800000" flipH="1">
              <a:off x="4770235" y="760913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0" name="Google Shape;5310;p31"/>
            <p:cNvSpPr/>
            <p:nvPr/>
          </p:nvSpPr>
          <p:spPr>
            <a:xfrm rot="10800000" flipH="1">
              <a:off x="5216936" y="413949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1" name="Google Shape;5311;p31"/>
            <p:cNvSpPr/>
            <p:nvPr/>
          </p:nvSpPr>
          <p:spPr>
            <a:xfrm rot="10800000" flipH="1">
              <a:off x="5175832" y="457455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2" name="Google Shape;5312;p31"/>
            <p:cNvSpPr/>
            <p:nvPr/>
          </p:nvSpPr>
          <p:spPr>
            <a:xfrm rot="10800000" flipH="1">
              <a:off x="5192933" y="428480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3" name="Google Shape;5313;p31"/>
            <p:cNvSpPr/>
            <p:nvPr/>
          </p:nvSpPr>
          <p:spPr>
            <a:xfrm rot="10800000" flipH="1">
              <a:off x="5195034" y="432123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314" name="Google Shape;5314;p31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5315" name="Google Shape;5315;p31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6" name="Google Shape;5316;p31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7" name="Google Shape;5317;p31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8" name="Google Shape;5318;p31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9" name="Google Shape;5319;p31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0" name="Google Shape;5320;p31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1" name="Google Shape;5321;p31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2" name="Google Shape;5322;p31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3" name="Google Shape;5323;p31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4" name="Google Shape;5324;p31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5" name="Google Shape;5325;p31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6" name="Google Shape;5326;p31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7" name="Google Shape;5327;p31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8" name="Google Shape;5328;p31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9" name="Google Shape;5329;p31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30" name="Google Shape;5330;p31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31" name="Google Shape;5331;p31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32" name="Google Shape;5332;p31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333" name="Google Shape;5333;p31"/>
            <p:cNvSpPr/>
            <p:nvPr/>
          </p:nvSpPr>
          <p:spPr>
            <a:xfrm rot="10800000" flipH="1">
              <a:off x="2667224" y="4334545"/>
              <a:ext cx="36519" cy="26918"/>
            </a:xfrm>
            <a:custGeom>
              <a:avLst/>
              <a:gdLst/>
              <a:ahLst/>
              <a:cxnLst/>
              <a:rect l="l" t="t" r="r" b="b"/>
              <a:pathLst>
                <a:path w="852" h="628" extrusionOk="0">
                  <a:moveTo>
                    <a:pt x="429" y="1"/>
                  </a:moveTo>
                  <a:cubicBezTo>
                    <a:pt x="336" y="1"/>
                    <a:pt x="244" y="49"/>
                    <a:pt x="193" y="145"/>
                  </a:cubicBezTo>
                  <a:lnTo>
                    <a:pt x="154" y="196"/>
                  </a:lnTo>
                  <a:cubicBezTo>
                    <a:pt x="1" y="483"/>
                    <a:pt x="215" y="627"/>
                    <a:pt x="428" y="627"/>
                  </a:cubicBezTo>
                  <a:cubicBezTo>
                    <a:pt x="640" y="627"/>
                    <a:pt x="851" y="483"/>
                    <a:pt x="691" y="196"/>
                  </a:cubicBezTo>
                  <a:lnTo>
                    <a:pt x="704" y="196"/>
                  </a:lnTo>
                  <a:cubicBezTo>
                    <a:pt x="691" y="170"/>
                    <a:pt x="678" y="157"/>
                    <a:pt x="666" y="145"/>
                  </a:cubicBezTo>
                  <a:cubicBezTo>
                    <a:pt x="615" y="49"/>
                    <a:pt x="522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4" name="Google Shape;5334;p31"/>
            <p:cNvSpPr/>
            <p:nvPr/>
          </p:nvSpPr>
          <p:spPr>
            <a:xfrm rot="10800000" flipH="1">
              <a:off x="2354294" y="4093793"/>
              <a:ext cx="52078" cy="40076"/>
            </a:xfrm>
            <a:custGeom>
              <a:avLst/>
              <a:gdLst/>
              <a:ahLst/>
              <a:cxnLst/>
              <a:rect l="l" t="t" r="r" b="b"/>
              <a:pathLst>
                <a:path w="1215" h="935" extrusionOk="0">
                  <a:moveTo>
                    <a:pt x="614" y="1"/>
                  </a:moveTo>
                  <a:cubicBezTo>
                    <a:pt x="205" y="1"/>
                    <a:pt x="0" y="487"/>
                    <a:pt x="294" y="781"/>
                  </a:cubicBezTo>
                  <a:lnTo>
                    <a:pt x="333" y="819"/>
                  </a:lnTo>
                  <a:cubicBezTo>
                    <a:pt x="409" y="896"/>
                    <a:pt x="508" y="934"/>
                    <a:pt x="609" y="934"/>
                  </a:cubicBezTo>
                  <a:cubicBezTo>
                    <a:pt x="710" y="934"/>
                    <a:pt x="812" y="896"/>
                    <a:pt x="895" y="819"/>
                  </a:cubicBezTo>
                  <a:lnTo>
                    <a:pt x="934" y="781"/>
                  </a:lnTo>
                  <a:cubicBezTo>
                    <a:pt x="1215" y="487"/>
                    <a:pt x="1010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5" name="Google Shape;5335;p31"/>
            <p:cNvSpPr/>
            <p:nvPr/>
          </p:nvSpPr>
          <p:spPr>
            <a:xfrm rot="10800000" flipH="1">
              <a:off x="2796023" y="4827665"/>
              <a:ext cx="46892" cy="33518"/>
            </a:xfrm>
            <a:custGeom>
              <a:avLst/>
              <a:gdLst/>
              <a:ahLst/>
              <a:cxnLst/>
              <a:rect l="l" t="t" r="r" b="b"/>
              <a:pathLst>
                <a:path w="1094" h="782" extrusionOk="0">
                  <a:moveTo>
                    <a:pt x="624" y="0"/>
                  </a:moveTo>
                  <a:cubicBezTo>
                    <a:pt x="617" y="0"/>
                    <a:pt x="609" y="0"/>
                    <a:pt x="602" y="1"/>
                  </a:cubicBezTo>
                  <a:cubicBezTo>
                    <a:pt x="474" y="1"/>
                    <a:pt x="346" y="26"/>
                    <a:pt x="231" y="77"/>
                  </a:cubicBezTo>
                  <a:cubicBezTo>
                    <a:pt x="1" y="218"/>
                    <a:pt x="1" y="563"/>
                    <a:pt x="231" y="704"/>
                  </a:cubicBezTo>
                  <a:cubicBezTo>
                    <a:pt x="346" y="755"/>
                    <a:pt x="474" y="781"/>
                    <a:pt x="602" y="781"/>
                  </a:cubicBezTo>
                  <a:cubicBezTo>
                    <a:pt x="609" y="781"/>
                    <a:pt x="617" y="781"/>
                    <a:pt x="624" y="781"/>
                  </a:cubicBezTo>
                  <a:cubicBezTo>
                    <a:pt x="1093" y="781"/>
                    <a:pt x="1093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6" name="Google Shape;5336;p31"/>
            <p:cNvSpPr/>
            <p:nvPr/>
          </p:nvSpPr>
          <p:spPr>
            <a:xfrm rot="10800000" flipH="1">
              <a:off x="1695472" y="480194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7" name="Google Shape;5337;p31"/>
            <p:cNvSpPr/>
            <p:nvPr/>
          </p:nvSpPr>
          <p:spPr>
            <a:xfrm rot="10800000" flipH="1">
              <a:off x="1514040" y="504432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8" name="Google Shape;5338;p31"/>
            <p:cNvSpPr/>
            <p:nvPr/>
          </p:nvSpPr>
          <p:spPr>
            <a:xfrm rot="10800000" flipH="1">
              <a:off x="1960741" y="469736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9" name="Google Shape;5339;p31"/>
            <p:cNvSpPr/>
            <p:nvPr/>
          </p:nvSpPr>
          <p:spPr>
            <a:xfrm rot="10800000" flipH="1">
              <a:off x="1919637" y="474087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0" name="Google Shape;5340;p31"/>
            <p:cNvSpPr/>
            <p:nvPr/>
          </p:nvSpPr>
          <p:spPr>
            <a:xfrm rot="10800000" flipH="1">
              <a:off x="1936739" y="471189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1" name="Google Shape;5341;p31"/>
            <p:cNvSpPr/>
            <p:nvPr/>
          </p:nvSpPr>
          <p:spPr>
            <a:xfrm rot="10800000" flipH="1">
              <a:off x="1938839" y="471553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2" name="Google Shape;5342;p31"/>
            <p:cNvSpPr/>
            <p:nvPr/>
          </p:nvSpPr>
          <p:spPr>
            <a:xfrm rot="10800000" flipH="1">
              <a:off x="877721" y="4453485"/>
              <a:ext cx="36476" cy="26918"/>
            </a:xfrm>
            <a:custGeom>
              <a:avLst/>
              <a:gdLst/>
              <a:ahLst/>
              <a:cxnLst/>
              <a:rect l="l" t="t" r="r" b="b"/>
              <a:pathLst>
                <a:path w="851" h="628" extrusionOk="0">
                  <a:moveTo>
                    <a:pt x="418" y="1"/>
                  </a:moveTo>
                  <a:cubicBezTo>
                    <a:pt x="323" y="1"/>
                    <a:pt x="231" y="49"/>
                    <a:pt x="180" y="145"/>
                  </a:cubicBezTo>
                  <a:cubicBezTo>
                    <a:pt x="167" y="157"/>
                    <a:pt x="167" y="183"/>
                    <a:pt x="154" y="196"/>
                  </a:cubicBezTo>
                  <a:cubicBezTo>
                    <a:pt x="0" y="484"/>
                    <a:pt x="215" y="627"/>
                    <a:pt x="427" y="627"/>
                  </a:cubicBezTo>
                  <a:cubicBezTo>
                    <a:pt x="640" y="627"/>
                    <a:pt x="851" y="484"/>
                    <a:pt x="691" y="196"/>
                  </a:cubicBezTo>
                  <a:cubicBezTo>
                    <a:pt x="678" y="183"/>
                    <a:pt x="678" y="157"/>
                    <a:pt x="665" y="145"/>
                  </a:cubicBezTo>
                  <a:cubicBezTo>
                    <a:pt x="608" y="49"/>
                    <a:pt x="51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3" name="Google Shape;5343;p31"/>
            <p:cNvSpPr/>
            <p:nvPr/>
          </p:nvSpPr>
          <p:spPr>
            <a:xfrm rot="10800000" flipH="1">
              <a:off x="820716" y="3875671"/>
              <a:ext cx="61422" cy="52164"/>
            </a:xfrm>
            <a:custGeom>
              <a:avLst/>
              <a:gdLst/>
              <a:ahLst/>
              <a:cxnLst/>
              <a:rect l="l" t="t" r="r" b="b"/>
              <a:pathLst>
                <a:path w="1433" h="1217" extrusionOk="0">
                  <a:moveTo>
                    <a:pt x="815" y="0"/>
                  </a:moveTo>
                  <a:cubicBezTo>
                    <a:pt x="663" y="0"/>
                    <a:pt x="509" y="56"/>
                    <a:pt x="384" y="181"/>
                  </a:cubicBezTo>
                  <a:cubicBezTo>
                    <a:pt x="1" y="564"/>
                    <a:pt x="269" y="1217"/>
                    <a:pt x="819" y="1217"/>
                  </a:cubicBezTo>
                  <a:cubicBezTo>
                    <a:pt x="1151" y="1217"/>
                    <a:pt x="1420" y="935"/>
                    <a:pt x="1433" y="603"/>
                  </a:cubicBezTo>
                  <a:cubicBezTo>
                    <a:pt x="1433" y="240"/>
                    <a:pt x="1130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4" name="Google Shape;5344;p31"/>
            <p:cNvSpPr/>
            <p:nvPr/>
          </p:nvSpPr>
          <p:spPr>
            <a:xfrm rot="10800000" flipH="1">
              <a:off x="1303591" y="4342645"/>
              <a:ext cx="52635" cy="40034"/>
            </a:xfrm>
            <a:custGeom>
              <a:avLst/>
              <a:gdLst/>
              <a:ahLst/>
              <a:cxnLst/>
              <a:rect l="l" t="t" r="r" b="b"/>
              <a:pathLst>
                <a:path w="1228" h="934" extrusionOk="0">
                  <a:moveTo>
                    <a:pt x="614" y="0"/>
                  </a:moveTo>
                  <a:cubicBezTo>
                    <a:pt x="205" y="0"/>
                    <a:pt x="0" y="486"/>
                    <a:pt x="295" y="780"/>
                  </a:cubicBezTo>
                  <a:lnTo>
                    <a:pt x="333" y="819"/>
                  </a:lnTo>
                  <a:cubicBezTo>
                    <a:pt x="410" y="895"/>
                    <a:pt x="512" y="934"/>
                    <a:pt x="614" y="934"/>
                  </a:cubicBezTo>
                  <a:cubicBezTo>
                    <a:pt x="716" y="934"/>
                    <a:pt x="819" y="895"/>
                    <a:pt x="896" y="819"/>
                  </a:cubicBezTo>
                  <a:lnTo>
                    <a:pt x="934" y="780"/>
                  </a:lnTo>
                  <a:cubicBezTo>
                    <a:pt x="1228" y="486"/>
                    <a:pt x="1023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5" name="Google Shape;5345;p31"/>
            <p:cNvSpPr/>
            <p:nvPr/>
          </p:nvSpPr>
          <p:spPr>
            <a:xfrm rot="10800000" flipH="1">
              <a:off x="830917" y="5043043"/>
              <a:ext cx="46849" cy="33090"/>
            </a:xfrm>
            <a:custGeom>
              <a:avLst/>
              <a:gdLst/>
              <a:ahLst/>
              <a:cxnLst/>
              <a:rect l="l" t="t" r="r" b="b"/>
              <a:pathLst>
                <a:path w="1093" h="772" extrusionOk="0">
                  <a:moveTo>
                    <a:pt x="542" y="1"/>
                  </a:moveTo>
                  <a:cubicBezTo>
                    <a:pt x="525" y="1"/>
                    <a:pt x="508" y="1"/>
                    <a:pt x="491" y="3"/>
                  </a:cubicBezTo>
                  <a:cubicBezTo>
                    <a:pt x="484" y="3"/>
                    <a:pt x="476" y="3"/>
                    <a:pt x="469" y="3"/>
                  </a:cubicBezTo>
                  <a:cubicBezTo>
                    <a:pt x="4" y="3"/>
                    <a:pt x="0" y="772"/>
                    <a:pt x="458" y="772"/>
                  </a:cubicBezTo>
                  <a:cubicBezTo>
                    <a:pt x="469" y="772"/>
                    <a:pt x="480" y="771"/>
                    <a:pt x="491" y="770"/>
                  </a:cubicBezTo>
                  <a:cubicBezTo>
                    <a:pt x="619" y="770"/>
                    <a:pt x="747" y="745"/>
                    <a:pt x="862" y="694"/>
                  </a:cubicBezTo>
                  <a:cubicBezTo>
                    <a:pt x="1092" y="553"/>
                    <a:pt x="1092" y="220"/>
                    <a:pt x="862" y="80"/>
                  </a:cubicBezTo>
                  <a:cubicBezTo>
                    <a:pt x="762" y="35"/>
                    <a:pt x="653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6" name="Google Shape;5346;p31"/>
            <p:cNvSpPr/>
            <p:nvPr/>
          </p:nvSpPr>
          <p:spPr>
            <a:xfrm rot="10800000" flipH="1">
              <a:off x="271957" y="425857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7" name="Google Shape;5347;p31"/>
            <p:cNvSpPr/>
            <p:nvPr/>
          </p:nvSpPr>
          <p:spPr>
            <a:xfrm rot="10800000" flipH="1">
              <a:off x="213838" y="4336282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8" name="Google Shape;5348;p31"/>
            <p:cNvSpPr/>
            <p:nvPr/>
          </p:nvSpPr>
          <p:spPr>
            <a:xfrm rot="10800000" flipH="1">
              <a:off x="245341" y="428420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9" name="Google Shape;5349;p31"/>
            <p:cNvSpPr/>
            <p:nvPr/>
          </p:nvSpPr>
          <p:spPr>
            <a:xfrm rot="10800000" flipH="1">
              <a:off x="239297" y="429110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0" name="Google Shape;5350;p31"/>
            <p:cNvSpPr/>
            <p:nvPr/>
          </p:nvSpPr>
          <p:spPr>
            <a:xfrm rot="10800000" flipH="1">
              <a:off x="287557" y="5009732"/>
              <a:ext cx="21431" cy="99270"/>
            </a:xfrm>
            <a:custGeom>
              <a:avLst/>
              <a:gdLst/>
              <a:ahLst/>
              <a:cxnLst/>
              <a:rect l="l" t="t" r="r" b="b"/>
              <a:pathLst>
                <a:path w="500" h="2316" extrusionOk="0">
                  <a:moveTo>
                    <a:pt x="263" y="1"/>
                  </a:moveTo>
                  <a:cubicBezTo>
                    <a:pt x="244" y="1"/>
                    <a:pt x="224" y="13"/>
                    <a:pt x="218" y="39"/>
                  </a:cubicBezTo>
                  <a:cubicBezTo>
                    <a:pt x="1" y="717"/>
                    <a:pt x="192" y="1586"/>
                    <a:pt x="269" y="2277"/>
                  </a:cubicBezTo>
                  <a:cubicBezTo>
                    <a:pt x="276" y="2302"/>
                    <a:pt x="298" y="2315"/>
                    <a:pt x="320" y="2315"/>
                  </a:cubicBezTo>
                  <a:cubicBezTo>
                    <a:pt x="343" y="2315"/>
                    <a:pt x="365" y="2302"/>
                    <a:pt x="371" y="2277"/>
                  </a:cubicBezTo>
                  <a:cubicBezTo>
                    <a:pt x="448" y="1574"/>
                    <a:pt x="499" y="717"/>
                    <a:pt x="308" y="39"/>
                  </a:cubicBezTo>
                  <a:cubicBezTo>
                    <a:pt x="301" y="13"/>
                    <a:pt x="282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1" name="Google Shape;5351;p31"/>
            <p:cNvSpPr/>
            <p:nvPr/>
          </p:nvSpPr>
          <p:spPr>
            <a:xfrm rot="10800000" flipH="1">
              <a:off x="255754" y="5052853"/>
              <a:ext cx="93783" cy="11401"/>
            </a:xfrm>
            <a:custGeom>
              <a:avLst/>
              <a:gdLst/>
              <a:ahLst/>
              <a:cxnLst/>
              <a:rect l="l" t="t" r="r" b="b"/>
              <a:pathLst>
                <a:path w="2188" h="266" extrusionOk="0">
                  <a:moveTo>
                    <a:pt x="798" y="1"/>
                  </a:moveTo>
                  <a:cubicBezTo>
                    <a:pt x="553" y="1"/>
                    <a:pt x="309" y="17"/>
                    <a:pt x="65" y="56"/>
                  </a:cubicBezTo>
                  <a:cubicBezTo>
                    <a:pt x="1" y="69"/>
                    <a:pt x="1" y="146"/>
                    <a:pt x="65" y="159"/>
                  </a:cubicBezTo>
                  <a:cubicBezTo>
                    <a:pt x="436" y="210"/>
                    <a:pt x="807" y="248"/>
                    <a:pt x="1177" y="248"/>
                  </a:cubicBezTo>
                  <a:cubicBezTo>
                    <a:pt x="1328" y="254"/>
                    <a:pt x="1481" y="266"/>
                    <a:pt x="1634" y="266"/>
                  </a:cubicBezTo>
                  <a:cubicBezTo>
                    <a:pt x="1805" y="266"/>
                    <a:pt x="1974" y="251"/>
                    <a:pt x="2136" y="197"/>
                  </a:cubicBezTo>
                  <a:cubicBezTo>
                    <a:pt x="2188" y="184"/>
                    <a:pt x="2188" y="108"/>
                    <a:pt x="2136" y="95"/>
                  </a:cubicBezTo>
                  <a:cubicBezTo>
                    <a:pt x="1897" y="15"/>
                    <a:pt x="1634" y="3"/>
                    <a:pt x="1371" y="3"/>
                  </a:cubicBezTo>
                  <a:cubicBezTo>
                    <a:pt x="1255" y="3"/>
                    <a:pt x="1138" y="5"/>
                    <a:pt x="1024" y="5"/>
                  </a:cubicBezTo>
                  <a:cubicBezTo>
                    <a:pt x="948" y="2"/>
                    <a:pt x="873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2" name="Google Shape;5352;p31"/>
            <p:cNvSpPr/>
            <p:nvPr/>
          </p:nvSpPr>
          <p:spPr>
            <a:xfrm rot="10800000" flipH="1">
              <a:off x="272898" y="5023835"/>
              <a:ext cx="59536" cy="66651"/>
            </a:xfrm>
            <a:custGeom>
              <a:avLst/>
              <a:gdLst/>
              <a:ahLst/>
              <a:cxnLst/>
              <a:rect l="l" t="t" r="r" b="b"/>
              <a:pathLst>
                <a:path w="1389" h="1555" extrusionOk="0">
                  <a:moveTo>
                    <a:pt x="50" y="1"/>
                  </a:moveTo>
                  <a:cubicBezTo>
                    <a:pt x="26" y="1"/>
                    <a:pt x="1" y="33"/>
                    <a:pt x="23" y="55"/>
                  </a:cubicBezTo>
                  <a:cubicBezTo>
                    <a:pt x="215" y="349"/>
                    <a:pt x="432" y="630"/>
                    <a:pt x="650" y="911"/>
                  </a:cubicBezTo>
                  <a:cubicBezTo>
                    <a:pt x="829" y="1167"/>
                    <a:pt x="1046" y="1384"/>
                    <a:pt x="1314" y="1551"/>
                  </a:cubicBezTo>
                  <a:cubicBezTo>
                    <a:pt x="1319" y="1553"/>
                    <a:pt x="1324" y="1554"/>
                    <a:pt x="1330" y="1554"/>
                  </a:cubicBezTo>
                  <a:cubicBezTo>
                    <a:pt x="1356" y="1554"/>
                    <a:pt x="1389" y="1531"/>
                    <a:pt x="1378" y="1500"/>
                  </a:cubicBezTo>
                  <a:cubicBezTo>
                    <a:pt x="1225" y="1193"/>
                    <a:pt x="1020" y="911"/>
                    <a:pt x="777" y="681"/>
                  </a:cubicBezTo>
                  <a:cubicBezTo>
                    <a:pt x="573" y="425"/>
                    <a:pt x="330" y="208"/>
                    <a:pt x="74" y="16"/>
                  </a:cubicBezTo>
                  <a:lnTo>
                    <a:pt x="61" y="3"/>
                  </a:lnTo>
                  <a:cubicBezTo>
                    <a:pt x="58" y="2"/>
                    <a:pt x="54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3" name="Google Shape;5353;p31"/>
            <p:cNvSpPr/>
            <p:nvPr/>
          </p:nvSpPr>
          <p:spPr>
            <a:xfrm rot="10800000" flipH="1">
              <a:off x="269727" y="5027478"/>
              <a:ext cx="61165" cy="61765"/>
            </a:xfrm>
            <a:custGeom>
              <a:avLst/>
              <a:gdLst/>
              <a:ahLst/>
              <a:cxnLst/>
              <a:rect l="l" t="t" r="r" b="b"/>
              <a:pathLst>
                <a:path w="1427" h="1441" extrusionOk="0">
                  <a:moveTo>
                    <a:pt x="1401" y="0"/>
                  </a:moveTo>
                  <a:cubicBezTo>
                    <a:pt x="1299" y="0"/>
                    <a:pt x="1209" y="38"/>
                    <a:pt x="1146" y="102"/>
                  </a:cubicBezTo>
                  <a:cubicBezTo>
                    <a:pt x="979" y="269"/>
                    <a:pt x="800" y="422"/>
                    <a:pt x="647" y="588"/>
                  </a:cubicBezTo>
                  <a:cubicBezTo>
                    <a:pt x="404" y="831"/>
                    <a:pt x="186" y="1100"/>
                    <a:pt x="20" y="1381"/>
                  </a:cubicBezTo>
                  <a:cubicBezTo>
                    <a:pt x="0" y="1411"/>
                    <a:pt x="19" y="1440"/>
                    <a:pt x="40" y="1440"/>
                  </a:cubicBezTo>
                  <a:cubicBezTo>
                    <a:pt x="46" y="1440"/>
                    <a:pt x="53" y="1438"/>
                    <a:pt x="59" y="1432"/>
                  </a:cubicBezTo>
                  <a:cubicBezTo>
                    <a:pt x="365" y="1253"/>
                    <a:pt x="647" y="1023"/>
                    <a:pt x="877" y="754"/>
                  </a:cubicBezTo>
                  <a:cubicBezTo>
                    <a:pt x="1043" y="563"/>
                    <a:pt x="1427" y="294"/>
                    <a:pt x="1414" y="13"/>
                  </a:cubicBezTo>
                  <a:cubicBezTo>
                    <a:pt x="1414" y="0"/>
                    <a:pt x="1401" y="0"/>
                    <a:pt x="14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4" name="Google Shape;5354;p31"/>
            <p:cNvSpPr/>
            <p:nvPr/>
          </p:nvSpPr>
          <p:spPr>
            <a:xfrm rot="10800000">
              <a:off x="4431957" y="5064720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5" name="Google Shape;5355;p31"/>
            <p:cNvSpPr/>
            <p:nvPr/>
          </p:nvSpPr>
          <p:spPr>
            <a:xfrm rot="10800000">
              <a:off x="4388923" y="509035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6" name="Google Shape;5356;p31"/>
            <p:cNvSpPr/>
            <p:nvPr/>
          </p:nvSpPr>
          <p:spPr>
            <a:xfrm rot="10800000">
              <a:off x="4391923" y="5097254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7" name="Google Shape;5357;p31"/>
            <p:cNvSpPr/>
            <p:nvPr/>
          </p:nvSpPr>
          <p:spPr>
            <a:xfrm rot="10800000">
              <a:off x="3704186" y="4481298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8" name="Google Shape;5358;p31"/>
            <p:cNvSpPr/>
            <p:nvPr/>
          </p:nvSpPr>
          <p:spPr>
            <a:xfrm rot="10800000">
              <a:off x="3882317" y="4723679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9" name="Google Shape;5359;p31"/>
            <p:cNvSpPr/>
            <p:nvPr/>
          </p:nvSpPr>
          <p:spPr>
            <a:xfrm rot="10800000">
              <a:off x="3452633" y="4376714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0" name="Google Shape;5360;p31"/>
            <p:cNvSpPr/>
            <p:nvPr/>
          </p:nvSpPr>
          <p:spPr>
            <a:xfrm rot="10800000">
              <a:off x="3420828" y="4420221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1" name="Google Shape;5361;p31"/>
            <p:cNvSpPr/>
            <p:nvPr/>
          </p:nvSpPr>
          <p:spPr>
            <a:xfrm rot="10800000">
              <a:off x="3438488" y="4391245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2" name="Google Shape;5362;p31"/>
            <p:cNvSpPr/>
            <p:nvPr/>
          </p:nvSpPr>
          <p:spPr>
            <a:xfrm rot="10800000">
              <a:off x="3434673" y="4394889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3" name="Google Shape;5363;p31"/>
            <p:cNvSpPr/>
            <p:nvPr/>
          </p:nvSpPr>
          <p:spPr>
            <a:xfrm rot="-5400000">
              <a:off x="-247405" y="4279101"/>
              <a:ext cx="20874" cy="99270"/>
            </a:xfrm>
            <a:custGeom>
              <a:avLst/>
              <a:gdLst/>
              <a:ahLst/>
              <a:cxnLst/>
              <a:rect l="l" t="t" r="r" b="b"/>
              <a:pathLst>
                <a:path w="487" h="2316" extrusionOk="0">
                  <a:moveTo>
                    <a:pt x="230" y="1"/>
                  </a:moveTo>
                  <a:cubicBezTo>
                    <a:pt x="214" y="1"/>
                    <a:pt x="198" y="13"/>
                    <a:pt x="192" y="39"/>
                  </a:cubicBezTo>
                  <a:cubicBezTo>
                    <a:pt x="0" y="717"/>
                    <a:pt x="51" y="1573"/>
                    <a:pt x="115" y="2277"/>
                  </a:cubicBezTo>
                  <a:cubicBezTo>
                    <a:pt x="122" y="2302"/>
                    <a:pt x="144" y="2315"/>
                    <a:pt x="166" y="2315"/>
                  </a:cubicBezTo>
                  <a:cubicBezTo>
                    <a:pt x="189" y="2315"/>
                    <a:pt x="211" y="2302"/>
                    <a:pt x="218" y="2277"/>
                  </a:cubicBezTo>
                  <a:cubicBezTo>
                    <a:pt x="307" y="1586"/>
                    <a:pt x="486" y="717"/>
                    <a:pt x="269" y="39"/>
                  </a:cubicBezTo>
                  <a:cubicBezTo>
                    <a:pt x="262" y="13"/>
                    <a:pt x="246" y="1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4" name="Google Shape;5364;p31"/>
            <p:cNvSpPr/>
            <p:nvPr/>
          </p:nvSpPr>
          <p:spPr>
            <a:xfrm rot="-5400000">
              <a:off x="-283025" y="4327706"/>
              <a:ext cx="93740" cy="11401"/>
            </a:xfrm>
            <a:custGeom>
              <a:avLst/>
              <a:gdLst/>
              <a:ahLst/>
              <a:cxnLst/>
              <a:rect l="l" t="t" r="r" b="b"/>
              <a:pathLst>
                <a:path w="2187" h="266" extrusionOk="0">
                  <a:moveTo>
                    <a:pt x="1403" y="1"/>
                  </a:moveTo>
                  <a:cubicBezTo>
                    <a:pt x="1327" y="1"/>
                    <a:pt x="1252" y="2"/>
                    <a:pt x="1177" y="5"/>
                  </a:cubicBezTo>
                  <a:cubicBezTo>
                    <a:pt x="1062" y="5"/>
                    <a:pt x="945" y="3"/>
                    <a:pt x="826" y="3"/>
                  </a:cubicBezTo>
                  <a:cubicBezTo>
                    <a:pt x="560" y="3"/>
                    <a:pt x="290" y="15"/>
                    <a:pt x="51" y="95"/>
                  </a:cubicBezTo>
                  <a:cubicBezTo>
                    <a:pt x="0" y="107"/>
                    <a:pt x="0" y="184"/>
                    <a:pt x="51" y="197"/>
                  </a:cubicBezTo>
                  <a:cubicBezTo>
                    <a:pt x="214" y="251"/>
                    <a:pt x="383" y="266"/>
                    <a:pt x="554" y="266"/>
                  </a:cubicBezTo>
                  <a:cubicBezTo>
                    <a:pt x="706" y="266"/>
                    <a:pt x="860" y="254"/>
                    <a:pt x="1010" y="248"/>
                  </a:cubicBezTo>
                  <a:cubicBezTo>
                    <a:pt x="1394" y="248"/>
                    <a:pt x="1765" y="210"/>
                    <a:pt x="2136" y="159"/>
                  </a:cubicBezTo>
                  <a:cubicBezTo>
                    <a:pt x="2187" y="146"/>
                    <a:pt x="2187" y="69"/>
                    <a:pt x="2136" y="56"/>
                  </a:cubicBezTo>
                  <a:cubicBezTo>
                    <a:pt x="1891" y="17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5" name="Google Shape;5365;p31"/>
            <p:cNvSpPr/>
            <p:nvPr/>
          </p:nvSpPr>
          <p:spPr>
            <a:xfrm rot="-5400000">
              <a:off x="-264358" y="4300338"/>
              <a:ext cx="59450" cy="66308"/>
            </a:xfrm>
            <a:custGeom>
              <a:avLst/>
              <a:gdLst/>
              <a:ahLst/>
              <a:cxnLst/>
              <a:rect l="l" t="t" r="r" b="b"/>
              <a:pathLst>
                <a:path w="1387" h="1547" extrusionOk="0">
                  <a:moveTo>
                    <a:pt x="1347" y="1"/>
                  </a:moveTo>
                  <a:cubicBezTo>
                    <a:pt x="1341" y="1"/>
                    <a:pt x="1334" y="3"/>
                    <a:pt x="1328" y="9"/>
                  </a:cubicBezTo>
                  <a:cubicBezTo>
                    <a:pt x="1060" y="201"/>
                    <a:pt x="830" y="418"/>
                    <a:pt x="612" y="674"/>
                  </a:cubicBezTo>
                  <a:cubicBezTo>
                    <a:pt x="369" y="904"/>
                    <a:pt x="165" y="1186"/>
                    <a:pt x="11" y="1493"/>
                  </a:cubicBezTo>
                  <a:cubicBezTo>
                    <a:pt x="1" y="1524"/>
                    <a:pt x="33" y="1547"/>
                    <a:pt x="60" y="1547"/>
                  </a:cubicBezTo>
                  <a:cubicBezTo>
                    <a:pt x="65" y="1547"/>
                    <a:pt x="71" y="1546"/>
                    <a:pt x="75" y="1544"/>
                  </a:cubicBezTo>
                  <a:cubicBezTo>
                    <a:pt x="344" y="1377"/>
                    <a:pt x="561" y="1160"/>
                    <a:pt x="740" y="904"/>
                  </a:cubicBezTo>
                  <a:cubicBezTo>
                    <a:pt x="958" y="623"/>
                    <a:pt x="1175" y="342"/>
                    <a:pt x="1367" y="60"/>
                  </a:cubicBezTo>
                  <a:cubicBezTo>
                    <a:pt x="1387" y="31"/>
                    <a:pt x="1368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6" name="Google Shape;5366;p31"/>
            <p:cNvSpPr/>
            <p:nvPr/>
          </p:nvSpPr>
          <p:spPr>
            <a:xfrm rot="-5400000">
              <a:off x="-266480" y="4299931"/>
              <a:ext cx="60779" cy="61593"/>
            </a:xfrm>
            <a:custGeom>
              <a:avLst/>
              <a:gdLst/>
              <a:ahLst/>
              <a:cxnLst/>
              <a:rect l="l" t="t" r="r" b="b"/>
              <a:pathLst>
                <a:path w="1418" h="1437" extrusionOk="0">
                  <a:moveTo>
                    <a:pt x="13" y="1"/>
                  </a:moveTo>
                  <a:cubicBezTo>
                    <a:pt x="13" y="1"/>
                    <a:pt x="13" y="1"/>
                    <a:pt x="13" y="14"/>
                  </a:cubicBezTo>
                  <a:cubicBezTo>
                    <a:pt x="1" y="295"/>
                    <a:pt x="371" y="564"/>
                    <a:pt x="538" y="755"/>
                  </a:cubicBezTo>
                  <a:cubicBezTo>
                    <a:pt x="781" y="1011"/>
                    <a:pt x="1049" y="1241"/>
                    <a:pt x="1356" y="1433"/>
                  </a:cubicBezTo>
                  <a:cubicBezTo>
                    <a:pt x="1361" y="1435"/>
                    <a:pt x="1366" y="1436"/>
                    <a:pt x="1371" y="1436"/>
                  </a:cubicBezTo>
                  <a:cubicBezTo>
                    <a:pt x="1394" y="1436"/>
                    <a:pt x="1418" y="1414"/>
                    <a:pt x="1407" y="1382"/>
                  </a:cubicBezTo>
                  <a:cubicBezTo>
                    <a:pt x="1228" y="1088"/>
                    <a:pt x="1024" y="819"/>
                    <a:pt x="781" y="589"/>
                  </a:cubicBezTo>
                  <a:cubicBezTo>
                    <a:pt x="614" y="423"/>
                    <a:pt x="448" y="270"/>
                    <a:pt x="282" y="103"/>
                  </a:cubicBezTo>
                  <a:cubicBezTo>
                    <a:pt x="205" y="39"/>
                    <a:pt x="1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7" name="Google Shape;5367;p31"/>
            <p:cNvSpPr/>
            <p:nvPr/>
          </p:nvSpPr>
          <p:spPr>
            <a:xfrm rot="-5400000">
              <a:off x="-255623" y="2799369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8" name="Google Shape;5368;p31"/>
            <p:cNvSpPr/>
            <p:nvPr/>
          </p:nvSpPr>
          <p:spPr>
            <a:xfrm rot="-5400000">
              <a:off x="-320069" y="2870755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9" name="Google Shape;5369;p31"/>
            <p:cNvSpPr/>
            <p:nvPr/>
          </p:nvSpPr>
          <p:spPr>
            <a:xfrm rot="-5400000">
              <a:off x="-286270" y="2820971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0" name="Google Shape;5370;p31"/>
            <p:cNvSpPr/>
            <p:nvPr/>
          </p:nvSpPr>
          <p:spPr>
            <a:xfrm rot="-5400000">
              <a:off x="-290299" y="2829886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1" name="Google Shape;5371;p31"/>
            <p:cNvSpPr/>
            <p:nvPr/>
          </p:nvSpPr>
          <p:spPr>
            <a:xfrm rot="-5400000">
              <a:off x="159528" y="2324438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2" name="Google Shape;5372;p31"/>
            <p:cNvSpPr/>
            <p:nvPr/>
          </p:nvSpPr>
          <p:spPr>
            <a:xfrm rot="5400000">
              <a:off x="215976" y="3393723"/>
              <a:ext cx="34590" cy="26875"/>
            </a:xfrm>
            <a:custGeom>
              <a:avLst/>
              <a:gdLst/>
              <a:ahLst/>
              <a:cxnLst/>
              <a:rect l="l" t="t" r="r" b="b"/>
              <a:pathLst>
                <a:path w="807" h="627" extrusionOk="0">
                  <a:moveTo>
                    <a:pt x="397" y="0"/>
                  </a:moveTo>
                  <a:cubicBezTo>
                    <a:pt x="0" y="0"/>
                    <a:pt x="0" y="627"/>
                    <a:pt x="397" y="627"/>
                  </a:cubicBezTo>
                  <a:cubicBezTo>
                    <a:pt x="806" y="627"/>
                    <a:pt x="806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3" name="Google Shape;5373;p31"/>
            <p:cNvSpPr/>
            <p:nvPr/>
          </p:nvSpPr>
          <p:spPr>
            <a:xfrm rot="5400000">
              <a:off x="458292" y="3212356"/>
              <a:ext cx="37890" cy="30047"/>
            </a:xfrm>
            <a:custGeom>
              <a:avLst/>
              <a:gdLst/>
              <a:ahLst/>
              <a:cxnLst/>
              <a:rect l="l" t="t" r="r" b="b"/>
              <a:pathLst>
                <a:path w="884" h="701" extrusionOk="0">
                  <a:moveTo>
                    <a:pt x="436" y="0"/>
                  </a:moveTo>
                  <a:cubicBezTo>
                    <a:pt x="141" y="0"/>
                    <a:pt x="1" y="346"/>
                    <a:pt x="205" y="563"/>
                  </a:cubicBezTo>
                  <a:lnTo>
                    <a:pt x="257" y="614"/>
                  </a:lnTo>
                  <a:cubicBezTo>
                    <a:pt x="308" y="672"/>
                    <a:pt x="375" y="701"/>
                    <a:pt x="444" y="701"/>
                  </a:cubicBezTo>
                  <a:cubicBezTo>
                    <a:pt x="512" y="701"/>
                    <a:pt x="583" y="672"/>
                    <a:pt x="640" y="614"/>
                  </a:cubicBezTo>
                  <a:lnTo>
                    <a:pt x="679" y="563"/>
                  </a:lnTo>
                  <a:cubicBezTo>
                    <a:pt x="883" y="346"/>
                    <a:pt x="730" y="0"/>
                    <a:pt x="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4" name="Google Shape;5374;p31"/>
            <p:cNvSpPr/>
            <p:nvPr/>
          </p:nvSpPr>
          <p:spPr>
            <a:xfrm rot="5400000">
              <a:off x="154662" y="3615722"/>
              <a:ext cx="20874" cy="99698"/>
            </a:xfrm>
            <a:custGeom>
              <a:avLst/>
              <a:gdLst/>
              <a:ahLst/>
              <a:cxnLst/>
              <a:rect l="l" t="t" r="r" b="b"/>
              <a:pathLst>
                <a:path w="487" h="2326" extrusionOk="0">
                  <a:moveTo>
                    <a:pt x="226" y="1"/>
                  </a:moveTo>
                  <a:cubicBezTo>
                    <a:pt x="208" y="1"/>
                    <a:pt x="192" y="14"/>
                    <a:pt x="192" y="39"/>
                  </a:cubicBezTo>
                  <a:cubicBezTo>
                    <a:pt x="1" y="717"/>
                    <a:pt x="39" y="1574"/>
                    <a:pt x="116" y="2277"/>
                  </a:cubicBezTo>
                  <a:cubicBezTo>
                    <a:pt x="116" y="2309"/>
                    <a:pt x="141" y="2325"/>
                    <a:pt x="167" y="2325"/>
                  </a:cubicBezTo>
                  <a:cubicBezTo>
                    <a:pt x="192" y="2325"/>
                    <a:pt x="218" y="2309"/>
                    <a:pt x="218" y="2277"/>
                  </a:cubicBezTo>
                  <a:cubicBezTo>
                    <a:pt x="308" y="1574"/>
                    <a:pt x="487" y="717"/>
                    <a:pt x="269" y="39"/>
                  </a:cubicBezTo>
                  <a:cubicBezTo>
                    <a:pt x="263" y="14"/>
                    <a:pt x="244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5" name="Google Shape;5375;p31"/>
            <p:cNvSpPr/>
            <p:nvPr/>
          </p:nvSpPr>
          <p:spPr>
            <a:xfrm rot="5400000">
              <a:off x="118294" y="3654493"/>
              <a:ext cx="93783" cy="12859"/>
            </a:xfrm>
            <a:custGeom>
              <a:avLst/>
              <a:gdLst/>
              <a:ahLst/>
              <a:cxnLst/>
              <a:rect l="l" t="t" r="r" b="b"/>
              <a:pathLst>
                <a:path w="2188" h="300" extrusionOk="0">
                  <a:moveTo>
                    <a:pt x="1177" y="26"/>
                  </a:moveTo>
                  <a:cubicBezTo>
                    <a:pt x="806" y="38"/>
                    <a:pt x="397" y="0"/>
                    <a:pt x="52" y="128"/>
                  </a:cubicBezTo>
                  <a:cubicBezTo>
                    <a:pt x="1" y="141"/>
                    <a:pt x="1" y="217"/>
                    <a:pt x="52" y="230"/>
                  </a:cubicBezTo>
                  <a:cubicBezTo>
                    <a:pt x="214" y="284"/>
                    <a:pt x="384" y="299"/>
                    <a:pt x="555" y="299"/>
                  </a:cubicBezTo>
                  <a:cubicBezTo>
                    <a:pt x="707" y="299"/>
                    <a:pt x="860" y="287"/>
                    <a:pt x="1011" y="281"/>
                  </a:cubicBezTo>
                  <a:cubicBezTo>
                    <a:pt x="1382" y="281"/>
                    <a:pt x="1765" y="243"/>
                    <a:pt x="2136" y="192"/>
                  </a:cubicBezTo>
                  <a:cubicBezTo>
                    <a:pt x="2187" y="179"/>
                    <a:pt x="2187" y="102"/>
                    <a:pt x="2136" y="90"/>
                  </a:cubicBezTo>
                  <a:cubicBezTo>
                    <a:pt x="1816" y="38"/>
                    <a:pt x="1497" y="26"/>
                    <a:pt x="117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6" name="Google Shape;5376;p31"/>
            <p:cNvSpPr/>
            <p:nvPr/>
          </p:nvSpPr>
          <p:spPr>
            <a:xfrm rot="5400000">
              <a:off x="133317" y="3627596"/>
              <a:ext cx="59022" cy="66094"/>
            </a:xfrm>
            <a:custGeom>
              <a:avLst/>
              <a:gdLst/>
              <a:ahLst/>
              <a:cxnLst/>
              <a:rect l="l" t="t" r="r" b="b"/>
              <a:pathLst>
                <a:path w="1377" h="1542" extrusionOk="0">
                  <a:moveTo>
                    <a:pt x="1341" y="0"/>
                  </a:moveTo>
                  <a:cubicBezTo>
                    <a:pt x="1337" y="0"/>
                    <a:pt x="1332" y="1"/>
                    <a:pt x="1328" y="3"/>
                  </a:cubicBezTo>
                  <a:cubicBezTo>
                    <a:pt x="1059" y="195"/>
                    <a:pt x="829" y="413"/>
                    <a:pt x="612" y="656"/>
                  </a:cubicBezTo>
                  <a:cubicBezTo>
                    <a:pt x="369" y="899"/>
                    <a:pt x="164" y="1180"/>
                    <a:pt x="11" y="1487"/>
                  </a:cubicBezTo>
                  <a:cubicBezTo>
                    <a:pt x="0" y="1518"/>
                    <a:pt x="33" y="1541"/>
                    <a:pt x="59" y="1541"/>
                  </a:cubicBezTo>
                  <a:cubicBezTo>
                    <a:pt x="65" y="1541"/>
                    <a:pt x="70" y="1540"/>
                    <a:pt x="75" y="1538"/>
                  </a:cubicBezTo>
                  <a:cubicBezTo>
                    <a:pt x="343" y="1372"/>
                    <a:pt x="561" y="1154"/>
                    <a:pt x="740" y="899"/>
                  </a:cubicBezTo>
                  <a:cubicBezTo>
                    <a:pt x="957" y="617"/>
                    <a:pt x="1174" y="349"/>
                    <a:pt x="1366" y="55"/>
                  </a:cubicBezTo>
                  <a:cubicBezTo>
                    <a:pt x="1377" y="23"/>
                    <a:pt x="1361" y="0"/>
                    <a:pt x="1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7" name="Google Shape;5377;p31"/>
            <p:cNvSpPr/>
            <p:nvPr/>
          </p:nvSpPr>
          <p:spPr>
            <a:xfrm rot="5400000">
              <a:off x="133938" y="3632718"/>
              <a:ext cx="60736" cy="61765"/>
            </a:xfrm>
            <a:custGeom>
              <a:avLst/>
              <a:gdLst/>
              <a:ahLst/>
              <a:cxnLst/>
              <a:rect l="l" t="t" r="r" b="b"/>
              <a:pathLst>
                <a:path w="1417" h="1441" extrusionOk="0">
                  <a:moveTo>
                    <a:pt x="13" y="0"/>
                  </a:moveTo>
                  <a:cubicBezTo>
                    <a:pt x="13" y="0"/>
                    <a:pt x="0" y="0"/>
                    <a:pt x="0" y="13"/>
                  </a:cubicBezTo>
                  <a:cubicBezTo>
                    <a:pt x="0" y="294"/>
                    <a:pt x="371" y="563"/>
                    <a:pt x="537" y="755"/>
                  </a:cubicBezTo>
                  <a:cubicBezTo>
                    <a:pt x="780" y="1023"/>
                    <a:pt x="1049" y="1253"/>
                    <a:pt x="1356" y="1432"/>
                  </a:cubicBezTo>
                  <a:cubicBezTo>
                    <a:pt x="1361" y="1438"/>
                    <a:pt x="1368" y="1441"/>
                    <a:pt x="1374" y="1441"/>
                  </a:cubicBezTo>
                  <a:cubicBezTo>
                    <a:pt x="1396" y="1441"/>
                    <a:pt x="1417" y="1411"/>
                    <a:pt x="1407" y="1381"/>
                  </a:cubicBezTo>
                  <a:cubicBezTo>
                    <a:pt x="1228" y="1100"/>
                    <a:pt x="1010" y="831"/>
                    <a:pt x="780" y="588"/>
                  </a:cubicBezTo>
                  <a:cubicBezTo>
                    <a:pt x="614" y="422"/>
                    <a:pt x="448" y="269"/>
                    <a:pt x="281" y="103"/>
                  </a:cubicBezTo>
                  <a:cubicBezTo>
                    <a:pt x="205" y="39"/>
                    <a:pt x="1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8" name="Google Shape;5378;p31"/>
            <p:cNvSpPr/>
            <p:nvPr/>
          </p:nvSpPr>
          <p:spPr>
            <a:xfrm rot="-5400000">
              <a:off x="344202" y="2661081"/>
              <a:ext cx="37290" cy="178865"/>
            </a:xfrm>
            <a:custGeom>
              <a:avLst/>
              <a:gdLst/>
              <a:ahLst/>
              <a:cxnLst/>
              <a:rect l="l" t="t" r="r" b="b"/>
              <a:pathLst>
                <a:path w="870" h="4173" extrusionOk="0">
                  <a:moveTo>
                    <a:pt x="460" y="0"/>
                  </a:moveTo>
                  <a:cubicBezTo>
                    <a:pt x="425" y="0"/>
                    <a:pt x="390" y="19"/>
                    <a:pt x="384" y="58"/>
                  </a:cubicBezTo>
                  <a:cubicBezTo>
                    <a:pt x="0" y="1285"/>
                    <a:pt x="320" y="2833"/>
                    <a:pt x="473" y="4086"/>
                  </a:cubicBezTo>
                  <a:cubicBezTo>
                    <a:pt x="473" y="4143"/>
                    <a:pt x="518" y="4172"/>
                    <a:pt x="563" y="4172"/>
                  </a:cubicBezTo>
                  <a:cubicBezTo>
                    <a:pt x="607" y="4172"/>
                    <a:pt x="652" y="4143"/>
                    <a:pt x="652" y="4086"/>
                  </a:cubicBezTo>
                  <a:cubicBezTo>
                    <a:pt x="793" y="2833"/>
                    <a:pt x="870" y="1285"/>
                    <a:pt x="537" y="58"/>
                  </a:cubicBezTo>
                  <a:cubicBezTo>
                    <a:pt x="531" y="19"/>
                    <a:pt x="496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9" name="Google Shape;5379;p31"/>
            <p:cNvSpPr/>
            <p:nvPr/>
          </p:nvSpPr>
          <p:spPr>
            <a:xfrm rot="-5400000">
              <a:off x="279756" y="2732467"/>
              <a:ext cx="168878" cy="20745"/>
            </a:xfrm>
            <a:custGeom>
              <a:avLst/>
              <a:gdLst/>
              <a:ahLst/>
              <a:cxnLst/>
              <a:rect l="l" t="t" r="r" b="b"/>
              <a:pathLst>
                <a:path w="3940" h="484" extrusionOk="0">
                  <a:moveTo>
                    <a:pt x="1409" y="1"/>
                  </a:moveTo>
                  <a:cubicBezTo>
                    <a:pt x="970" y="1"/>
                    <a:pt x="529" y="32"/>
                    <a:pt x="103" y="100"/>
                  </a:cubicBezTo>
                  <a:cubicBezTo>
                    <a:pt x="1" y="125"/>
                    <a:pt x="1" y="266"/>
                    <a:pt x="103" y="292"/>
                  </a:cubicBezTo>
                  <a:cubicBezTo>
                    <a:pt x="768" y="394"/>
                    <a:pt x="1446" y="445"/>
                    <a:pt x="2123" y="458"/>
                  </a:cubicBezTo>
                  <a:cubicBezTo>
                    <a:pt x="2392" y="464"/>
                    <a:pt x="2666" y="484"/>
                    <a:pt x="2938" y="484"/>
                  </a:cubicBezTo>
                  <a:cubicBezTo>
                    <a:pt x="3249" y="484"/>
                    <a:pt x="3557" y="458"/>
                    <a:pt x="3850" y="356"/>
                  </a:cubicBezTo>
                  <a:cubicBezTo>
                    <a:pt x="3939" y="330"/>
                    <a:pt x="3939" y="202"/>
                    <a:pt x="3850" y="177"/>
                  </a:cubicBezTo>
                  <a:cubicBezTo>
                    <a:pt x="3421" y="28"/>
                    <a:pt x="2944" y="11"/>
                    <a:pt x="2472" y="11"/>
                  </a:cubicBezTo>
                  <a:cubicBezTo>
                    <a:pt x="2333" y="11"/>
                    <a:pt x="2194" y="12"/>
                    <a:pt x="2057" y="12"/>
                  </a:cubicBezTo>
                  <a:cubicBezTo>
                    <a:pt x="1981" y="12"/>
                    <a:pt x="1905" y="12"/>
                    <a:pt x="1829" y="10"/>
                  </a:cubicBezTo>
                  <a:cubicBezTo>
                    <a:pt x="1690" y="4"/>
                    <a:pt x="1549" y="1"/>
                    <a:pt x="14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0" name="Google Shape;5380;p31"/>
            <p:cNvSpPr/>
            <p:nvPr/>
          </p:nvSpPr>
          <p:spPr>
            <a:xfrm rot="-5400000">
              <a:off x="313555" y="2682683"/>
              <a:ext cx="106942" cy="119243"/>
            </a:xfrm>
            <a:custGeom>
              <a:avLst/>
              <a:gdLst/>
              <a:ahLst/>
              <a:cxnLst/>
              <a:rect l="l" t="t" r="r" b="b"/>
              <a:pathLst>
                <a:path w="2495" h="2782" extrusionOk="0">
                  <a:moveTo>
                    <a:pt x="85" y="1"/>
                  </a:moveTo>
                  <a:cubicBezTo>
                    <a:pt x="41" y="1"/>
                    <a:pt x="1" y="53"/>
                    <a:pt x="33" y="96"/>
                  </a:cubicBezTo>
                  <a:cubicBezTo>
                    <a:pt x="391" y="620"/>
                    <a:pt x="775" y="1119"/>
                    <a:pt x="1158" y="1618"/>
                  </a:cubicBezTo>
                  <a:cubicBezTo>
                    <a:pt x="1465" y="2027"/>
                    <a:pt x="1900" y="2538"/>
                    <a:pt x="2347" y="2768"/>
                  </a:cubicBezTo>
                  <a:cubicBezTo>
                    <a:pt x="2362" y="2777"/>
                    <a:pt x="2379" y="2782"/>
                    <a:pt x="2395" y="2782"/>
                  </a:cubicBezTo>
                  <a:cubicBezTo>
                    <a:pt x="2447" y="2782"/>
                    <a:pt x="2495" y="2738"/>
                    <a:pt x="2475" y="2679"/>
                  </a:cubicBezTo>
                  <a:cubicBezTo>
                    <a:pt x="2258" y="2142"/>
                    <a:pt x="1785" y="1618"/>
                    <a:pt x="1401" y="1196"/>
                  </a:cubicBezTo>
                  <a:cubicBezTo>
                    <a:pt x="1017" y="761"/>
                    <a:pt x="583" y="364"/>
                    <a:pt x="122" y="6"/>
                  </a:cubicBezTo>
                  <a:lnTo>
                    <a:pt x="110" y="6"/>
                  </a:ln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1" name="Google Shape;5381;p31"/>
            <p:cNvSpPr/>
            <p:nvPr/>
          </p:nvSpPr>
          <p:spPr>
            <a:xfrm rot="-5400000">
              <a:off x="309526" y="2691598"/>
              <a:ext cx="109985" cy="110457"/>
            </a:xfrm>
            <a:custGeom>
              <a:avLst/>
              <a:gdLst/>
              <a:ahLst/>
              <a:cxnLst/>
              <a:rect l="l" t="t" r="r" b="b"/>
              <a:pathLst>
                <a:path w="2566" h="2577" extrusionOk="0">
                  <a:moveTo>
                    <a:pt x="2527" y="1"/>
                  </a:moveTo>
                  <a:cubicBezTo>
                    <a:pt x="2348" y="1"/>
                    <a:pt x="2182" y="77"/>
                    <a:pt x="2054" y="193"/>
                  </a:cubicBezTo>
                  <a:cubicBezTo>
                    <a:pt x="1760" y="474"/>
                    <a:pt x="1440" y="755"/>
                    <a:pt x="1158" y="1049"/>
                  </a:cubicBezTo>
                  <a:cubicBezTo>
                    <a:pt x="737" y="1510"/>
                    <a:pt x="327" y="1932"/>
                    <a:pt x="33" y="2482"/>
                  </a:cubicBezTo>
                  <a:cubicBezTo>
                    <a:pt x="1" y="2525"/>
                    <a:pt x="41" y="2577"/>
                    <a:pt x="85" y="2577"/>
                  </a:cubicBezTo>
                  <a:cubicBezTo>
                    <a:pt x="94" y="2577"/>
                    <a:pt x="102" y="2575"/>
                    <a:pt x="110" y="2571"/>
                  </a:cubicBezTo>
                  <a:cubicBezTo>
                    <a:pt x="660" y="2239"/>
                    <a:pt x="1158" y="1817"/>
                    <a:pt x="1580" y="1343"/>
                  </a:cubicBezTo>
                  <a:cubicBezTo>
                    <a:pt x="1875" y="1011"/>
                    <a:pt x="2565" y="512"/>
                    <a:pt x="2540" y="14"/>
                  </a:cubicBezTo>
                  <a:cubicBezTo>
                    <a:pt x="2540" y="14"/>
                    <a:pt x="2527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/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  <a:endParaRPr lang="en-US" noProof="0"/>
          </a:p>
        </p:txBody>
      </p:sp>
      <p:sp>
        <p:nvSpPr>
          <p:cNvPr id="4" name="Content Placeholder 2"/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13" name="Rectangle 12"/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  <a:endParaRPr lang="en-US" noProof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706224" y="6356350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2502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3" name="Google Shape;2503;p15"/>
          <p:cNvGrpSpPr/>
          <p:nvPr/>
        </p:nvGrpSpPr>
        <p:grpSpPr>
          <a:xfrm>
            <a:off x="-514504" y="-116239"/>
            <a:ext cx="13220944" cy="5956608"/>
            <a:chOff x="-385878" y="-87179"/>
            <a:chExt cx="9915708" cy="4467456"/>
          </a:xfrm>
        </p:grpSpPr>
        <p:grpSp>
          <p:nvGrpSpPr>
            <p:cNvPr id="2504" name="Google Shape;2504;p15"/>
            <p:cNvGrpSpPr/>
            <p:nvPr/>
          </p:nvGrpSpPr>
          <p:grpSpPr>
            <a:xfrm>
              <a:off x="213838" y="-87179"/>
              <a:ext cx="8716305" cy="1526657"/>
              <a:chOff x="86988" y="3260559"/>
              <a:chExt cx="8716305" cy="1526657"/>
            </a:xfrm>
          </p:grpSpPr>
          <p:sp>
            <p:nvSpPr>
              <p:cNvPr id="2505" name="Google Shape;2505;p15"/>
              <p:cNvSpPr/>
              <p:nvPr/>
            </p:nvSpPr>
            <p:spPr>
              <a:xfrm>
                <a:off x="2540374" y="4202150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6" name="Google Shape;2506;p15"/>
              <p:cNvSpPr/>
              <p:nvPr/>
            </p:nvSpPr>
            <p:spPr>
              <a:xfrm>
                <a:off x="2227444" y="4429744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7" name="Google Shape;2507;p15"/>
              <p:cNvSpPr/>
              <p:nvPr/>
            </p:nvSpPr>
            <p:spPr>
              <a:xfrm>
                <a:off x="2669173" y="3702429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8" name="Google Shape;2508;p15"/>
              <p:cNvSpPr/>
              <p:nvPr/>
            </p:nvSpPr>
            <p:spPr>
              <a:xfrm>
                <a:off x="1973491" y="3292375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9" name="Google Shape;2509;p15"/>
              <p:cNvSpPr/>
              <p:nvPr/>
            </p:nvSpPr>
            <p:spPr>
              <a:xfrm>
                <a:off x="1568622" y="373479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0" name="Google Shape;2510;p15"/>
              <p:cNvSpPr/>
              <p:nvPr/>
            </p:nvSpPr>
            <p:spPr>
              <a:xfrm>
                <a:off x="1387190" y="348923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1" name="Google Shape;2511;p15"/>
              <p:cNvSpPr/>
              <p:nvPr/>
            </p:nvSpPr>
            <p:spPr>
              <a:xfrm>
                <a:off x="3116156" y="3260559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2" name="Google Shape;2512;p15"/>
              <p:cNvSpPr/>
              <p:nvPr/>
            </p:nvSpPr>
            <p:spPr>
              <a:xfrm>
                <a:off x="3075052" y="3305307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3" name="Google Shape;2513;p15"/>
              <p:cNvSpPr/>
              <p:nvPr/>
            </p:nvSpPr>
            <p:spPr>
              <a:xfrm>
                <a:off x="3092111" y="3279375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4" name="Google Shape;2514;p15"/>
              <p:cNvSpPr/>
              <p:nvPr/>
            </p:nvSpPr>
            <p:spPr>
              <a:xfrm>
                <a:off x="3094211" y="3280276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5" name="Google Shape;2515;p15"/>
              <p:cNvSpPr/>
              <p:nvPr/>
            </p:nvSpPr>
            <p:spPr>
              <a:xfrm>
                <a:off x="1833891" y="376655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6" name="Google Shape;2516;p15"/>
              <p:cNvSpPr/>
              <p:nvPr/>
            </p:nvSpPr>
            <p:spPr>
              <a:xfrm>
                <a:off x="1792787" y="380988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7" name="Google Shape;2517;p15"/>
              <p:cNvSpPr/>
              <p:nvPr/>
            </p:nvSpPr>
            <p:spPr>
              <a:xfrm>
                <a:off x="1809889" y="378562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8" name="Google Shape;2518;p15"/>
              <p:cNvSpPr/>
              <p:nvPr/>
            </p:nvSpPr>
            <p:spPr>
              <a:xfrm>
                <a:off x="1811989" y="378630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9" name="Google Shape;2519;p15"/>
              <p:cNvSpPr/>
              <p:nvPr/>
            </p:nvSpPr>
            <p:spPr>
              <a:xfrm>
                <a:off x="750871" y="4083210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0" name="Google Shape;2520;p15"/>
              <p:cNvSpPr/>
              <p:nvPr/>
            </p:nvSpPr>
            <p:spPr>
              <a:xfrm>
                <a:off x="693866" y="4635778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1" name="Google Shape;2521;p15"/>
              <p:cNvSpPr/>
              <p:nvPr/>
            </p:nvSpPr>
            <p:spPr>
              <a:xfrm>
                <a:off x="1176741" y="4180933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2" name="Google Shape;2522;p15"/>
              <p:cNvSpPr/>
              <p:nvPr/>
            </p:nvSpPr>
            <p:spPr>
              <a:xfrm>
                <a:off x="704067" y="3487480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3" name="Google Shape;2523;p15"/>
              <p:cNvSpPr/>
              <p:nvPr/>
            </p:nvSpPr>
            <p:spPr>
              <a:xfrm>
                <a:off x="145107" y="412617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4" name="Google Shape;2524;p15"/>
              <p:cNvSpPr/>
              <p:nvPr/>
            </p:nvSpPr>
            <p:spPr>
              <a:xfrm>
                <a:off x="86988" y="420658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5" name="Google Shape;2525;p15"/>
              <p:cNvSpPr/>
              <p:nvPr/>
            </p:nvSpPr>
            <p:spPr>
              <a:xfrm>
                <a:off x="118491" y="416016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6" name="Google Shape;2526;p15"/>
              <p:cNvSpPr/>
              <p:nvPr/>
            </p:nvSpPr>
            <p:spPr>
              <a:xfrm>
                <a:off x="112447" y="416205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7" name="Google Shape;2527;p15"/>
              <p:cNvSpPr/>
              <p:nvPr/>
            </p:nvSpPr>
            <p:spPr>
              <a:xfrm>
                <a:off x="160707" y="3454611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8" name="Google Shape;2528;p15"/>
              <p:cNvSpPr/>
              <p:nvPr/>
            </p:nvSpPr>
            <p:spPr>
              <a:xfrm>
                <a:off x="128904" y="3499358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9" name="Google Shape;2529;p15"/>
              <p:cNvSpPr/>
              <p:nvPr/>
            </p:nvSpPr>
            <p:spPr>
              <a:xfrm>
                <a:off x="146048" y="3473127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0" name="Google Shape;2530;p15"/>
              <p:cNvSpPr/>
              <p:nvPr/>
            </p:nvSpPr>
            <p:spPr>
              <a:xfrm>
                <a:off x="142877" y="3474370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1" name="Google Shape;2531;p15"/>
              <p:cNvSpPr/>
              <p:nvPr/>
            </p:nvSpPr>
            <p:spPr>
              <a:xfrm flipH="1">
                <a:off x="6313387" y="4301425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2" name="Google Shape;2532;p15"/>
              <p:cNvSpPr/>
              <p:nvPr/>
            </p:nvSpPr>
            <p:spPr>
              <a:xfrm flipH="1">
                <a:off x="6610758" y="4529019"/>
                <a:ext cx="52078" cy="4007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35" extrusionOk="0">
                    <a:moveTo>
                      <a:pt x="614" y="1"/>
                    </a:moveTo>
                    <a:cubicBezTo>
                      <a:pt x="205" y="1"/>
                      <a:pt x="0" y="487"/>
                      <a:pt x="294" y="781"/>
                    </a:cubicBezTo>
                    <a:lnTo>
                      <a:pt x="333" y="819"/>
                    </a:lnTo>
                    <a:cubicBezTo>
                      <a:pt x="409" y="896"/>
                      <a:pt x="508" y="934"/>
                      <a:pt x="609" y="934"/>
                    </a:cubicBezTo>
                    <a:cubicBezTo>
                      <a:pt x="710" y="934"/>
                      <a:pt x="812" y="896"/>
                      <a:pt x="895" y="819"/>
                    </a:cubicBezTo>
                    <a:lnTo>
                      <a:pt x="934" y="781"/>
                    </a:lnTo>
                    <a:cubicBezTo>
                      <a:pt x="1215" y="487"/>
                      <a:pt x="1010" y="1"/>
                      <a:pt x="6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3" name="Google Shape;2533;p15"/>
              <p:cNvSpPr/>
              <p:nvPr/>
            </p:nvSpPr>
            <p:spPr>
              <a:xfrm flipH="1">
                <a:off x="6174216" y="3801704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4" name="Google Shape;2534;p15"/>
              <p:cNvSpPr/>
              <p:nvPr/>
            </p:nvSpPr>
            <p:spPr>
              <a:xfrm flipH="1">
                <a:off x="6872727" y="3391650"/>
                <a:ext cx="44063" cy="35619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31" extrusionOk="0">
                    <a:moveTo>
                      <a:pt x="121" y="551"/>
                    </a:moveTo>
                    <a:cubicBezTo>
                      <a:pt x="121" y="551"/>
                      <a:pt x="124" y="557"/>
                      <a:pt x="127" y="569"/>
                    </a:cubicBezTo>
                    <a:lnTo>
                      <a:pt x="127" y="569"/>
                    </a:lnTo>
                    <a:cubicBezTo>
                      <a:pt x="122" y="557"/>
                      <a:pt x="120" y="551"/>
                      <a:pt x="121" y="551"/>
                    </a:cubicBezTo>
                    <a:close/>
                    <a:moveTo>
                      <a:pt x="527" y="0"/>
                    </a:moveTo>
                    <a:cubicBezTo>
                      <a:pt x="252" y="0"/>
                      <a:pt x="1" y="298"/>
                      <a:pt x="129" y="577"/>
                    </a:cubicBezTo>
                    <a:lnTo>
                      <a:pt x="129" y="577"/>
                    </a:lnTo>
                    <a:cubicBezTo>
                      <a:pt x="130" y="581"/>
                      <a:pt x="131" y="586"/>
                      <a:pt x="132" y="591"/>
                    </a:cubicBezTo>
                    <a:cubicBezTo>
                      <a:pt x="158" y="706"/>
                      <a:pt x="247" y="783"/>
                      <a:pt x="350" y="821"/>
                    </a:cubicBezTo>
                    <a:cubicBezTo>
                      <a:pt x="394" y="828"/>
                      <a:pt x="439" y="831"/>
                      <a:pt x="484" y="831"/>
                    </a:cubicBezTo>
                    <a:cubicBezTo>
                      <a:pt x="529" y="831"/>
                      <a:pt x="573" y="828"/>
                      <a:pt x="618" y="821"/>
                    </a:cubicBezTo>
                    <a:cubicBezTo>
                      <a:pt x="976" y="719"/>
                      <a:pt x="1027" y="246"/>
                      <a:pt x="721" y="54"/>
                    </a:cubicBezTo>
                    <a:cubicBezTo>
                      <a:pt x="658" y="17"/>
                      <a:pt x="592" y="0"/>
                      <a:pt x="5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5" name="Google Shape;2535;p15"/>
              <p:cNvSpPr/>
              <p:nvPr/>
            </p:nvSpPr>
            <p:spPr>
              <a:xfrm flipH="1">
                <a:off x="7287068" y="3834065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6" name="Google Shape;2536;p15"/>
              <p:cNvSpPr/>
              <p:nvPr/>
            </p:nvSpPr>
            <p:spPr>
              <a:xfrm flipH="1">
                <a:off x="7465199" y="358851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7" name="Google Shape;2537;p15"/>
              <p:cNvSpPr/>
              <p:nvPr/>
            </p:nvSpPr>
            <p:spPr>
              <a:xfrm flipH="1">
                <a:off x="5753250" y="3359834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8" name="Google Shape;2538;p15"/>
              <p:cNvSpPr/>
              <p:nvPr/>
            </p:nvSpPr>
            <p:spPr>
              <a:xfrm flipH="1">
                <a:off x="5721488" y="3404582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9" name="Google Shape;2539;p15"/>
              <p:cNvSpPr/>
              <p:nvPr/>
            </p:nvSpPr>
            <p:spPr>
              <a:xfrm flipH="1">
                <a:off x="5738719" y="3378650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0" name="Google Shape;2540;p15"/>
              <p:cNvSpPr/>
              <p:nvPr/>
            </p:nvSpPr>
            <p:spPr>
              <a:xfrm flipH="1">
                <a:off x="5735290" y="3379551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1" name="Google Shape;2541;p15"/>
              <p:cNvSpPr/>
              <p:nvPr/>
            </p:nvSpPr>
            <p:spPr>
              <a:xfrm flipH="1">
                <a:off x="7035515" y="3865825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2" name="Google Shape;2542;p15"/>
              <p:cNvSpPr/>
              <p:nvPr/>
            </p:nvSpPr>
            <p:spPr>
              <a:xfrm flipH="1">
                <a:off x="7003710" y="3909158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3" name="Google Shape;2543;p15"/>
              <p:cNvSpPr/>
              <p:nvPr/>
            </p:nvSpPr>
            <p:spPr>
              <a:xfrm flipH="1">
                <a:off x="7021370" y="388489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4" name="Google Shape;2544;p15"/>
              <p:cNvSpPr/>
              <p:nvPr/>
            </p:nvSpPr>
            <p:spPr>
              <a:xfrm flipH="1">
                <a:off x="7017555" y="3885584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5" name="Google Shape;2545;p15"/>
              <p:cNvSpPr/>
              <p:nvPr/>
            </p:nvSpPr>
            <p:spPr>
              <a:xfrm flipH="1">
                <a:off x="8102933" y="4182485"/>
                <a:ext cx="36476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28" extrusionOk="0">
                    <a:moveTo>
                      <a:pt x="418" y="1"/>
                    </a:moveTo>
                    <a:cubicBezTo>
                      <a:pt x="323" y="1"/>
                      <a:pt x="231" y="49"/>
                      <a:pt x="180" y="145"/>
                    </a:cubicBezTo>
                    <a:cubicBezTo>
                      <a:pt x="167" y="157"/>
                      <a:pt x="167" y="183"/>
                      <a:pt x="154" y="196"/>
                    </a:cubicBezTo>
                    <a:cubicBezTo>
                      <a:pt x="0" y="484"/>
                      <a:pt x="215" y="627"/>
                      <a:pt x="427" y="627"/>
                    </a:cubicBezTo>
                    <a:cubicBezTo>
                      <a:pt x="640" y="627"/>
                      <a:pt x="851" y="484"/>
                      <a:pt x="691" y="196"/>
                    </a:cubicBezTo>
                    <a:cubicBezTo>
                      <a:pt x="678" y="183"/>
                      <a:pt x="678" y="157"/>
                      <a:pt x="665" y="145"/>
                    </a:cubicBezTo>
                    <a:cubicBezTo>
                      <a:pt x="608" y="49"/>
                      <a:pt x="512" y="1"/>
                      <a:pt x="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6" name="Google Shape;2546;p15"/>
              <p:cNvSpPr/>
              <p:nvPr/>
            </p:nvSpPr>
            <p:spPr>
              <a:xfrm flipH="1">
                <a:off x="8134993" y="4735053"/>
                <a:ext cx="61422" cy="5216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217" extrusionOk="0">
                    <a:moveTo>
                      <a:pt x="815" y="0"/>
                    </a:moveTo>
                    <a:cubicBezTo>
                      <a:pt x="663" y="0"/>
                      <a:pt x="509" y="56"/>
                      <a:pt x="384" y="181"/>
                    </a:cubicBezTo>
                    <a:cubicBezTo>
                      <a:pt x="1" y="564"/>
                      <a:pt x="269" y="1217"/>
                      <a:pt x="819" y="1217"/>
                    </a:cubicBezTo>
                    <a:cubicBezTo>
                      <a:pt x="1151" y="1217"/>
                      <a:pt x="1420" y="935"/>
                      <a:pt x="1433" y="603"/>
                    </a:cubicBezTo>
                    <a:cubicBezTo>
                      <a:pt x="1433" y="240"/>
                      <a:pt x="1130" y="0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7" name="Google Shape;2547;p15"/>
              <p:cNvSpPr/>
              <p:nvPr/>
            </p:nvSpPr>
            <p:spPr>
              <a:xfrm flipH="1">
                <a:off x="7660904" y="4280208"/>
                <a:ext cx="52635" cy="40034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34" extrusionOk="0">
                    <a:moveTo>
                      <a:pt x="614" y="0"/>
                    </a:moveTo>
                    <a:cubicBezTo>
                      <a:pt x="205" y="0"/>
                      <a:pt x="0" y="486"/>
                      <a:pt x="295" y="780"/>
                    </a:cubicBezTo>
                    <a:lnTo>
                      <a:pt x="333" y="819"/>
                    </a:lnTo>
                    <a:cubicBezTo>
                      <a:pt x="410" y="895"/>
                      <a:pt x="512" y="934"/>
                      <a:pt x="614" y="934"/>
                    </a:cubicBezTo>
                    <a:cubicBezTo>
                      <a:pt x="716" y="934"/>
                      <a:pt x="819" y="895"/>
                      <a:pt x="896" y="819"/>
                    </a:cubicBezTo>
                    <a:lnTo>
                      <a:pt x="934" y="780"/>
                    </a:lnTo>
                    <a:cubicBezTo>
                      <a:pt x="1228" y="486"/>
                      <a:pt x="1023" y="0"/>
                      <a:pt x="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8" name="Google Shape;2548;p15"/>
              <p:cNvSpPr/>
              <p:nvPr/>
            </p:nvSpPr>
            <p:spPr>
              <a:xfrm flipH="1">
                <a:off x="8139365" y="3586755"/>
                <a:ext cx="46849" cy="3309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772" extrusionOk="0">
                    <a:moveTo>
                      <a:pt x="542" y="1"/>
                    </a:moveTo>
                    <a:cubicBezTo>
                      <a:pt x="525" y="1"/>
                      <a:pt x="508" y="1"/>
                      <a:pt x="491" y="3"/>
                    </a:cubicBezTo>
                    <a:cubicBezTo>
                      <a:pt x="484" y="3"/>
                      <a:pt x="476" y="3"/>
                      <a:pt x="469" y="3"/>
                    </a:cubicBezTo>
                    <a:cubicBezTo>
                      <a:pt x="4" y="3"/>
                      <a:pt x="0" y="772"/>
                      <a:pt x="458" y="772"/>
                    </a:cubicBezTo>
                    <a:cubicBezTo>
                      <a:pt x="469" y="772"/>
                      <a:pt x="480" y="771"/>
                      <a:pt x="491" y="770"/>
                    </a:cubicBezTo>
                    <a:cubicBezTo>
                      <a:pt x="619" y="770"/>
                      <a:pt x="747" y="745"/>
                      <a:pt x="862" y="694"/>
                    </a:cubicBezTo>
                    <a:cubicBezTo>
                      <a:pt x="1092" y="553"/>
                      <a:pt x="1092" y="220"/>
                      <a:pt x="862" y="80"/>
                    </a:cubicBezTo>
                    <a:cubicBezTo>
                      <a:pt x="762" y="35"/>
                      <a:pt x="653" y="1"/>
                      <a:pt x="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9" name="Google Shape;2549;p15"/>
              <p:cNvSpPr/>
              <p:nvPr/>
            </p:nvSpPr>
            <p:spPr>
              <a:xfrm flipH="1">
                <a:off x="8707882" y="4225452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0" name="Google Shape;2550;p15"/>
              <p:cNvSpPr/>
              <p:nvPr/>
            </p:nvSpPr>
            <p:spPr>
              <a:xfrm flipH="1">
                <a:off x="8634414" y="4305860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1" name="Google Shape;2551;p15"/>
              <p:cNvSpPr/>
              <p:nvPr/>
            </p:nvSpPr>
            <p:spPr>
              <a:xfrm flipH="1">
                <a:off x="8664848" y="4259441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2" name="Google Shape;2552;p15"/>
              <p:cNvSpPr/>
              <p:nvPr/>
            </p:nvSpPr>
            <p:spPr>
              <a:xfrm flipH="1">
                <a:off x="8667848" y="4261327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3" name="Google Shape;2553;p15"/>
              <p:cNvSpPr/>
              <p:nvPr/>
            </p:nvSpPr>
            <p:spPr>
              <a:xfrm flipH="1">
                <a:off x="8708142" y="3553886"/>
                <a:ext cx="21431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316" extrusionOk="0">
                    <a:moveTo>
                      <a:pt x="263" y="1"/>
                    </a:moveTo>
                    <a:cubicBezTo>
                      <a:pt x="244" y="1"/>
                      <a:pt x="224" y="13"/>
                      <a:pt x="218" y="39"/>
                    </a:cubicBezTo>
                    <a:cubicBezTo>
                      <a:pt x="1" y="717"/>
                      <a:pt x="192" y="1586"/>
                      <a:pt x="269" y="2277"/>
                    </a:cubicBezTo>
                    <a:cubicBezTo>
                      <a:pt x="276" y="2302"/>
                      <a:pt x="298" y="2315"/>
                      <a:pt x="320" y="2315"/>
                    </a:cubicBezTo>
                    <a:cubicBezTo>
                      <a:pt x="343" y="2315"/>
                      <a:pt x="365" y="2302"/>
                      <a:pt x="371" y="2277"/>
                    </a:cubicBezTo>
                    <a:cubicBezTo>
                      <a:pt x="448" y="1574"/>
                      <a:pt x="499" y="717"/>
                      <a:pt x="308" y="39"/>
                    </a:cubicBezTo>
                    <a:cubicBezTo>
                      <a:pt x="301" y="13"/>
                      <a:pt x="282" y="1"/>
                      <a:pt x="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4" name="Google Shape;2554;p15"/>
              <p:cNvSpPr/>
              <p:nvPr/>
            </p:nvSpPr>
            <p:spPr>
              <a:xfrm flipH="1">
                <a:off x="8667593" y="3598633"/>
                <a:ext cx="93783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66" extrusionOk="0">
                    <a:moveTo>
                      <a:pt x="798" y="1"/>
                    </a:moveTo>
                    <a:cubicBezTo>
                      <a:pt x="553" y="1"/>
                      <a:pt x="309" y="17"/>
                      <a:pt x="65" y="56"/>
                    </a:cubicBezTo>
                    <a:cubicBezTo>
                      <a:pt x="1" y="69"/>
                      <a:pt x="1" y="146"/>
                      <a:pt x="65" y="159"/>
                    </a:cubicBezTo>
                    <a:cubicBezTo>
                      <a:pt x="436" y="210"/>
                      <a:pt x="807" y="248"/>
                      <a:pt x="1177" y="248"/>
                    </a:cubicBezTo>
                    <a:cubicBezTo>
                      <a:pt x="1328" y="254"/>
                      <a:pt x="1481" y="266"/>
                      <a:pt x="1634" y="266"/>
                    </a:cubicBezTo>
                    <a:cubicBezTo>
                      <a:pt x="1805" y="266"/>
                      <a:pt x="1974" y="251"/>
                      <a:pt x="2136" y="197"/>
                    </a:cubicBezTo>
                    <a:cubicBezTo>
                      <a:pt x="2188" y="184"/>
                      <a:pt x="2188" y="108"/>
                      <a:pt x="2136" y="95"/>
                    </a:cubicBezTo>
                    <a:cubicBezTo>
                      <a:pt x="1897" y="15"/>
                      <a:pt x="1634" y="3"/>
                      <a:pt x="1371" y="3"/>
                    </a:cubicBezTo>
                    <a:cubicBezTo>
                      <a:pt x="1255" y="3"/>
                      <a:pt x="1138" y="5"/>
                      <a:pt x="1024" y="5"/>
                    </a:cubicBezTo>
                    <a:cubicBezTo>
                      <a:pt x="948" y="2"/>
                      <a:pt x="873" y="1"/>
                      <a:pt x="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5" name="Google Shape;2555;p15"/>
              <p:cNvSpPr/>
              <p:nvPr/>
            </p:nvSpPr>
            <p:spPr>
              <a:xfrm flipH="1">
                <a:off x="8684696" y="3572402"/>
                <a:ext cx="59536" cy="6665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555" extrusionOk="0">
                    <a:moveTo>
                      <a:pt x="50" y="1"/>
                    </a:moveTo>
                    <a:cubicBezTo>
                      <a:pt x="26" y="1"/>
                      <a:pt x="1" y="33"/>
                      <a:pt x="23" y="55"/>
                    </a:cubicBezTo>
                    <a:cubicBezTo>
                      <a:pt x="215" y="349"/>
                      <a:pt x="432" y="630"/>
                      <a:pt x="650" y="911"/>
                    </a:cubicBezTo>
                    <a:cubicBezTo>
                      <a:pt x="829" y="1167"/>
                      <a:pt x="1046" y="1384"/>
                      <a:pt x="1314" y="1551"/>
                    </a:cubicBezTo>
                    <a:cubicBezTo>
                      <a:pt x="1319" y="1553"/>
                      <a:pt x="1324" y="1554"/>
                      <a:pt x="1330" y="1554"/>
                    </a:cubicBezTo>
                    <a:cubicBezTo>
                      <a:pt x="1356" y="1554"/>
                      <a:pt x="1389" y="1531"/>
                      <a:pt x="1378" y="1500"/>
                    </a:cubicBezTo>
                    <a:cubicBezTo>
                      <a:pt x="1225" y="1193"/>
                      <a:pt x="1020" y="911"/>
                      <a:pt x="777" y="681"/>
                    </a:cubicBezTo>
                    <a:cubicBezTo>
                      <a:pt x="573" y="425"/>
                      <a:pt x="330" y="208"/>
                      <a:pt x="74" y="16"/>
                    </a:cubicBezTo>
                    <a:lnTo>
                      <a:pt x="61" y="3"/>
                    </a:lnTo>
                    <a:cubicBezTo>
                      <a:pt x="58" y="2"/>
                      <a:pt x="54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6" name="Google Shape;2556;p15"/>
              <p:cNvSpPr/>
              <p:nvPr/>
            </p:nvSpPr>
            <p:spPr>
              <a:xfrm flipH="1">
                <a:off x="8686239" y="3573645"/>
                <a:ext cx="61165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41" extrusionOk="0">
                    <a:moveTo>
                      <a:pt x="1401" y="0"/>
                    </a:moveTo>
                    <a:cubicBezTo>
                      <a:pt x="1299" y="0"/>
                      <a:pt x="1209" y="38"/>
                      <a:pt x="1146" y="102"/>
                    </a:cubicBezTo>
                    <a:cubicBezTo>
                      <a:pt x="979" y="269"/>
                      <a:pt x="800" y="422"/>
                      <a:pt x="647" y="588"/>
                    </a:cubicBezTo>
                    <a:cubicBezTo>
                      <a:pt x="404" y="831"/>
                      <a:pt x="186" y="1100"/>
                      <a:pt x="20" y="1381"/>
                    </a:cubicBezTo>
                    <a:cubicBezTo>
                      <a:pt x="0" y="1411"/>
                      <a:pt x="19" y="1440"/>
                      <a:pt x="40" y="1440"/>
                    </a:cubicBezTo>
                    <a:cubicBezTo>
                      <a:pt x="46" y="1440"/>
                      <a:pt x="53" y="1438"/>
                      <a:pt x="59" y="1432"/>
                    </a:cubicBezTo>
                    <a:cubicBezTo>
                      <a:pt x="365" y="1253"/>
                      <a:pt x="647" y="1023"/>
                      <a:pt x="877" y="754"/>
                    </a:cubicBezTo>
                    <a:cubicBezTo>
                      <a:pt x="1043" y="563"/>
                      <a:pt x="1427" y="294"/>
                      <a:pt x="1414" y="13"/>
                    </a:cubicBezTo>
                    <a:cubicBezTo>
                      <a:pt x="1414" y="0"/>
                      <a:pt x="1401" y="0"/>
                      <a:pt x="1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7" name="Google Shape;2557;p15"/>
              <p:cNvSpPr/>
              <p:nvPr/>
            </p:nvSpPr>
            <p:spPr>
              <a:xfrm flipH="1">
                <a:off x="4305107" y="3320027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8" name="Google Shape;2558;p15"/>
              <p:cNvSpPr/>
              <p:nvPr/>
            </p:nvSpPr>
            <p:spPr>
              <a:xfrm flipH="1">
                <a:off x="4231639" y="3400435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9" name="Google Shape;2559;p15"/>
              <p:cNvSpPr/>
              <p:nvPr/>
            </p:nvSpPr>
            <p:spPr>
              <a:xfrm flipH="1">
                <a:off x="4262073" y="3354016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0" name="Google Shape;2560;p15"/>
              <p:cNvSpPr/>
              <p:nvPr/>
            </p:nvSpPr>
            <p:spPr>
              <a:xfrm flipH="1">
                <a:off x="4265073" y="3355902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1" name="Google Shape;2561;p15"/>
              <p:cNvSpPr/>
              <p:nvPr/>
            </p:nvSpPr>
            <p:spPr>
              <a:xfrm flipH="1">
                <a:off x="3577336" y="4055440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2" name="Google Shape;2562;p15"/>
              <p:cNvSpPr/>
              <p:nvPr/>
            </p:nvSpPr>
            <p:spPr>
              <a:xfrm flipH="1">
                <a:off x="3755467" y="3809887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3" name="Google Shape;2563;p15"/>
              <p:cNvSpPr/>
              <p:nvPr/>
            </p:nvSpPr>
            <p:spPr>
              <a:xfrm flipH="1">
                <a:off x="3325783" y="4087200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4" name="Google Shape;2564;p15"/>
              <p:cNvSpPr/>
              <p:nvPr/>
            </p:nvSpPr>
            <p:spPr>
              <a:xfrm flipH="1">
                <a:off x="3293978" y="4130533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5" name="Google Shape;2565;p15"/>
              <p:cNvSpPr/>
              <p:nvPr/>
            </p:nvSpPr>
            <p:spPr>
              <a:xfrm flipH="1">
                <a:off x="3311638" y="4106273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6" name="Google Shape;2566;p15"/>
              <p:cNvSpPr/>
              <p:nvPr/>
            </p:nvSpPr>
            <p:spPr>
              <a:xfrm flipH="1">
                <a:off x="3307823" y="4106959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7" name="Google Shape;2567;p15"/>
              <p:cNvSpPr/>
              <p:nvPr/>
            </p:nvSpPr>
            <p:spPr>
              <a:xfrm rot="10800000" flipH="1">
                <a:off x="4824817" y="386627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8" name="Google Shape;2568;p15"/>
              <p:cNvSpPr/>
              <p:nvPr/>
            </p:nvSpPr>
            <p:spPr>
              <a:xfrm rot="10800000" flipH="1">
                <a:off x="4643385" y="4108652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9" name="Google Shape;2569;p15"/>
              <p:cNvSpPr/>
              <p:nvPr/>
            </p:nvSpPr>
            <p:spPr>
              <a:xfrm rot="10800000" flipH="1">
                <a:off x="5090086" y="3761687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0" name="Google Shape;2570;p15"/>
              <p:cNvSpPr/>
              <p:nvPr/>
            </p:nvSpPr>
            <p:spPr>
              <a:xfrm rot="10800000" flipH="1">
                <a:off x="5048982" y="380519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1" name="Google Shape;2571;p15"/>
              <p:cNvSpPr/>
              <p:nvPr/>
            </p:nvSpPr>
            <p:spPr>
              <a:xfrm rot="10800000" flipH="1">
                <a:off x="5066083" y="3776218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2" name="Google Shape;2572;p15"/>
              <p:cNvSpPr/>
              <p:nvPr/>
            </p:nvSpPr>
            <p:spPr>
              <a:xfrm rot="10800000" flipH="1">
                <a:off x="5068184" y="377986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573" name="Google Shape;2573;p15"/>
            <p:cNvGrpSpPr/>
            <p:nvPr/>
          </p:nvGrpSpPr>
          <p:grpSpPr>
            <a:xfrm rot="-5400000" flipH="1">
              <a:off x="-1539051" y="2258596"/>
              <a:ext cx="3274853" cy="968508"/>
              <a:chOff x="2589274" y="1674071"/>
              <a:chExt cx="3274853" cy="968508"/>
            </a:xfrm>
          </p:grpSpPr>
          <p:sp>
            <p:nvSpPr>
              <p:cNvPr id="2574" name="Google Shape;2574;p15"/>
              <p:cNvSpPr/>
              <p:nvPr/>
            </p:nvSpPr>
            <p:spPr>
              <a:xfrm>
                <a:off x="2589274" y="2615661"/>
                <a:ext cx="36519" cy="2691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28" extrusionOk="0">
                    <a:moveTo>
                      <a:pt x="429" y="1"/>
                    </a:moveTo>
                    <a:cubicBezTo>
                      <a:pt x="336" y="1"/>
                      <a:pt x="244" y="49"/>
                      <a:pt x="193" y="145"/>
                    </a:cubicBezTo>
                    <a:lnTo>
                      <a:pt x="154" y="196"/>
                    </a:lnTo>
                    <a:cubicBezTo>
                      <a:pt x="1" y="483"/>
                      <a:pt x="215" y="627"/>
                      <a:pt x="428" y="627"/>
                    </a:cubicBezTo>
                    <a:cubicBezTo>
                      <a:pt x="640" y="627"/>
                      <a:pt x="851" y="483"/>
                      <a:pt x="691" y="196"/>
                    </a:cubicBezTo>
                    <a:lnTo>
                      <a:pt x="704" y="196"/>
                    </a:lnTo>
                    <a:cubicBezTo>
                      <a:pt x="691" y="170"/>
                      <a:pt x="678" y="157"/>
                      <a:pt x="666" y="145"/>
                    </a:cubicBezTo>
                    <a:cubicBezTo>
                      <a:pt x="615" y="49"/>
                      <a:pt x="522" y="1"/>
                      <a:pt x="4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5" name="Google Shape;2575;p15"/>
              <p:cNvSpPr/>
              <p:nvPr/>
            </p:nvSpPr>
            <p:spPr>
              <a:xfrm>
                <a:off x="2718073" y="2115941"/>
                <a:ext cx="46892" cy="33518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782" extrusionOk="0">
                    <a:moveTo>
                      <a:pt x="624" y="0"/>
                    </a:moveTo>
                    <a:cubicBezTo>
                      <a:pt x="617" y="0"/>
                      <a:pt x="609" y="0"/>
                      <a:pt x="602" y="1"/>
                    </a:cubicBezTo>
                    <a:cubicBezTo>
                      <a:pt x="474" y="1"/>
                      <a:pt x="346" y="26"/>
                      <a:pt x="231" y="77"/>
                    </a:cubicBezTo>
                    <a:cubicBezTo>
                      <a:pt x="1" y="218"/>
                      <a:pt x="1" y="563"/>
                      <a:pt x="231" y="704"/>
                    </a:cubicBezTo>
                    <a:cubicBezTo>
                      <a:pt x="346" y="755"/>
                      <a:pt x="474" y="781"/>
                      <a:pt x="602" y="781"/>
                    </a:cubicBezTo>
                    <a:cubicBezTo>
                      <a:pt x="609" y="781"/>
                      <a:pt x="617" y="781"/>
                      <a:pt x="624" y="781"/>
                    </a:cubicBezTo>
                    <a:cubicBezTo>
                      <a:pt x="1093" y="781"/>
                      <a:pt x="1093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6" name="Google Shape;2576;p15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7" name="Google Shape;2577;p15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8" name="Google Shape;2578;p15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9" name="Google Shape;2579;p15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0" name="Google Shape;2580;p15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1" name="Google Shape;2581;p15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2" name="Google Shape;2582;p15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3" name="Google Shape;2583;p15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4" name="Google Shape;2584;p1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5" name="Google Shape;2585;p1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6" name="Google Shape;2586;p1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7" name="Google Shape;2587;p1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8" name="Google Shape;2588;p15"/>
              <p:cNvSpPr/>
              <p:nvPr/>
            </p:nvSpPr>
            <p:spPr>
              <a:xfrm flipH="1">
                <a:off x="3626236" y="2468951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9" name="Google Shape;2589;p15"/>
              <p:cNvSpPr/>
              <p:nvPr/>
            </p:nvSpPr>
            <p:spPr>
              <a:xfrm flipH="1">
                <a:off x="3804367" y="2223399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0" name="Google Shape;2590;p15"/>
              <p:cNvSpPr/>
              <p:nvPr/>
            </p:nvSpPr>
            <p:spPr>
              <a:xfrm flipH="1">
                <a:off x="3374683" y="2500712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1" name="Google Shape;2591;p15"/>
              <p:cNvSpPr/>
              <p:nvPr/>
            </p:nvSpPr>
            <p:spPr>
              <a:xfrm flipH="1">
                <a:off x="3342878" y="2544044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2" name="Google Shape;2592;p15"/>
              <p:cNvSpPr/>
              <p:nvPr/>
            </p:nvSpPr>
            <p:spPr>
              <a:xfrm flipH="1">
                <a:off x="3360538" y="2519785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3" name="Google Shape;2593;p15"/>
              <p:cNvSpPr/>
              <p:nvPr/>
            </p:nvSpPr>
            <p:spPr>
              <a:xfrm flipH="1">
                <a:off x="3356723" y="2520471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594" name="Google Shape;2594;p15"/>
            <p:cNvGrpSpPr/>
            <p:nvPr/>
          </p:nvGrpSpPr>
          <p:grpSpPr>
            <a:xfrm rot="5400000" flipH="1">
              <a:off x="7720673" y="2036441"/>
              <a:ext cx="2740175" cy="878139"/>
              <a:chOff x="3123952" y="1674071"/>
              <a:chExt cx="2740175" cy="878139"/>
            </a:xfrm>
          </p:grpSpPr>
          <p:sp>
            <p:nvSpPr>
              <p:cNvPr id="2595" name="Google Shape;2595;p15"/>
              <p:cNvSpPr/>
              <p:nvPr/>
            </p:nvSpPr>
            <p:spPr>
              <a:xfrm>
                <a:off x="3165056" y="1674071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6" name="Google Shape;2596;p15"/>
              <p:cNvSpPr/>
              <p:nvPr/>
            </p:nvSpPr>
            <p:spPr>
              <a:xfrm>
                <a:off x="3123952" y="1718818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7" name="Google Shape;2597;p15"/>
              <p:cNvSpPr/>
              <p:nvPr/>
            </p:nvSpPr>
            <p:spPr>
              <a:xfrm>
                <a:off x="3141011" y="1692887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8" name="Google Shape;2598;p15"/>
              <p:cNvSpPr/>
              <p:nvPr/>
            </p:nvSpPr>
            <p:spPr>
              <a:xfrm>
                <a:off x="3143111" y="1693787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9" name="Google Shape;2599;p15"/>
              <p:cNvSpPr/>
              <p:nvPr/>
            </p:nvSpPr>
            <p:spPr>
              <a:xfrm flipH="1">
                <a:off x="5802150" y="1773346"/>
                <a:ext cx="20874" cy="9927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16" extrusionOk="0">
                    <a:moveTo>
                      <a:pt x="230" y="1"/>
                    </a:moveTo>
                    <a:cubicBezTo>
                      <a:pt x="214" y="1"/>
                      <a:pt x="198" y="13"/>
                      <a:pt x="192" y="39"/>
                    </a:cubicBezTo>
                    <a:cubicBezTo>
                      <a:pt x="0" y="717"/>
                      <a:pt x="51" y="1573"/>
                      <a:pt x="115" y="2277"/>
                    </a:cubicBezTo>
                    <a:cubicBezTo>
                      <a:pt x="122" y="2302"/>
                      <a:pt x="144" y="2315"/>
                      <a:pt x="166" y="2315"/>
                    </a:cubicBezTo>
                    <a:cubicBezTo>
                      <a:pt x="189" y="2315"/>
                      <a:pt x="211" y="2302"/>
                      <a:pt x="218" y="2277"/>
                    </a:cubicBezTo>
                    <a:cubicBezTo>
                      <a:pt x="307" y="1586"/>
                      <a:pt x="486" y="717"/>
                      <a:pt x="269" y="39"/>
                    </a:cubicBezTo>
                    <a:cubicBezTo>
                      <a:pt x="262" y="13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0" name="Google Shape;2600;p15"/>
              <p:cNvSpPr/>
              <p:nvPr/>
            </p:nvSpPr>
            <p:spPr>
              <a:xfrm flipH="1">
                <a:off x="5770388" y="1818093"/>
                <a:ext cx="93740" cy="1140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66" extrusionOk="0">
                    <a:moveTo>
                      <a:pt x="1403" y="1"/>
                    </a:moveTo>
                    <a:cubicBezTo>
                      <a:pt x="1327" y="1"/>
                      <a:pt x="1252" y="2"/>
                      <a:pt x="1177" y="5"/>
                    </a:cubicBezTo>
                    <a:cubicBezTo>
                      <a:pt x="1062" y="5"/>
                      <a:pt x="945" y="3"/>
                      <a:pt x="826" y="3"/>
                    </a:cubicBezTo>
                    <a:cubicBezTo>
                      <a:pt x="560" y="3"/>
                      <a:pt x="290" y="15"/>
                      <a:pt x="51" y="95"/>
                    </a:cubicBezTo>
                    <a:cubicBezTo>
                      <a:pt x="0" y="107"/>
                      <a:pt x="0" y="184"/>
                      <a:pt x="51" y="197"/>
                    </a:cubicBezTo>
                    <a:cubicBezTo>
                      <a:pt x="214" y="251"/>
                      <a:pt x="383" y="266"/>
                      <a:pt x="554" y="266"/>
                    </a:cubicBezTo>
                    <a:cubicBezTo>
                      <a:pt x="706" y="266"/>
                      <a:pt x="860" y="254"/>
                      <a:pt x="1010" y="248"/>
                    </a:cubicBezTo>
                    <a:cubicBezTo>
                      <a:pt x="1394" y="248"/>
                      <a:pt x="1765" y="210"/>
                      <a:pt x="2136" y="159"/>
                    </a:cubicBezTo>
                    <a:cubicBezTo>
                      <a:pt x="2187" y="146"/>
                      <a:pt x="2187" y="69"/>
                      <a:pt x="2136" y="56"/>
                    </a:cubicBezTo>
                    <a:cubicBezTo>
                      <a:pt x="1891" y="17"/>
                      <a:pt x="1647" y="1"/>
                      <a:pt x="1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1" name="Google Shape;2601;p15"/>
              <p:cNvSpPr/>
              <p:nvPr/>
            </p:nvSpPr>
            <p:spPr>
              <a:xfrm flipH="1">
                <a:off x="5787619" y="1792162"/>
                <a:ext cx="59450" cy="6630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47" extrusionOk="0">
                    <a:moveTo>
                      <a:pt x="1347" y="1"/>
                    </a:moveTo>
                    <a:cubicBezTo>
                      <a:pt x="1341" y="1"/>
                      <a:pt x="1334" y="3"/>
                      <a:pt x="1328" y="9"/>
                    </a:cubicBezTo>
                    <a:cubicBezTo>
                      <a:pt x="1060" y="201"/>
                      <a:pt x="830" y="418"/>
                      <a:pt x="612" y="674"/>
                    </a:cubicBezTo>
                    <a:cubicBezTo>
                      <a:pt x="369" y="904"/>
                      <a:pt x="165" y="1186"/>
                      <a:pt x="11" y="1493"/>
                    </a:cubicBezTo>
                    <a:cubicBezTo>
                      <a:pt x="1" y="1524"/>
                      <a:pt x="33" y="1547"/>
                      <a:pt x="60" y="1547"/>
                    </a:cubicBezTo>
                    <a:cubicBezTo>
                      <a:pt x="65" y="1547"/>
                      <a:pt x="71" y="1546"/>
                      <a:pt x="75" y="1544"/>
                    </a:cubicBezTo>
                    <a:cubicBezTo>
                      <a:pt x="344" y="1377"/>
                      <a:pt x="561" y="1160"/>
                      <a:pt x="740" y="904"/>
                    </a:cubicBezTo>
                    <a:cubicBezTo>
                      <a:pt x="958" y="623"/>
                      <a:pt x="1175" y="342"/>
                      <a:pt x="1367" y="60"/>
                    </a:cubicBezTo>
                    <a:cubicBezTo>
                      <a:pt x="1387" y="31"/>
                      <a:pt x="1368" y="1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2" name="Google Shape;2602;p15"/>
              <p:cNvSpPr/>
              <p:nvPr/>
            </p:nvSpPr>
            <p:spPr>
              <a:xfrm flipH="1">
                <a:off x="5784190" y="1793062"/>
                <a:ext cx="60779" cy="615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37" extrusionOk="0">
                    <a:moveTo>
                      <a:pt x="13" y="1"/>
                    </a:moveTo>
                    <a:cubicBezTo>
                      <a:pt x="13" y="1"/>
                      <a:pt x="13" y="1"/>
                      <a:pt x="13" y="14"/>
                    </a:cubicBezTo>
                    <a:cubicBezTo>
                      <a:pt x="1" y="295"/>
                      <a:pt x="371" y="564"/>
                      <a:pt x="538" y="755"/>
                    </a:cubicBezTo>
                    <a:cubicBezTo>
                      <a:pt x="781" y="1011"/>
                      <a:pt x="1049" y="1241"/>
                      <a:pt x="1356" y="1433"/>
                    </a:cubicBezTo>
                    <a:cubicBezTo>
                      <a:pt x="1361" y="1435"/>
                      <a:pt x="1366" y="1436"/>
                      <a:pt x="1371" y="1436"/>
                    </a:cubicBezTo>
                    <a:cubicBezTo>
                      <a:pt x="1394" y="1436"/>
                      <a:pt x="1418" y="1414"/>
                      <a:pt x="1407" y="1382"/>
                    </a:cubicBezTo>
                    <a:cubicBezTo>
                      <a:pt x="1228" y="1088"/>
                      <a:pt x="1024" y="819"/>
                      <a:pt x="781" y="589"/>
                    </a:cubicBezTo>
                    <a:cubicBezTo>
                      <a:pt x="614" y="423"/>
                      <a:pt x="448" y="270"/>
                      <a:pt x="282" y="103"/>
                    </a:cubicBezTo>
                    <a:cubicBezTo>
                      <a:pt x="205" y="39"/>
                      <a:pt x="116" y="1"/>
                      <a:pt x="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3" name="Google Shape;2603;p15"/>
              <p:cNvSpPr/>
              <p:nvPr/>
            </p:nvSpPr>
            <p:spPr>
              <a:xfrm flipH="1">
                <a:off x="4354007" y="1733539"/>
                <a:ext cx="37290" cy="17886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3" extrusionOk="0">
                    <a:moveTo>
                      <a:pt x="460" y="0"/>
                    </a:moveTo>
                    <a:cubicBezTo>
                      <a:pt x="425" y="0"/>
                      <a:pt x="390" y="19"/>
                      <a:pt x="384" y="58"/>
                    </a:cubicBezTo>
                    <a:cubicBezTo>
                      <a:pt x="0" y="1285"/>
                      <a:pt x="320" y="2833"/>
                      <a:pt x="473" y="4086"/>
                    </a:cubicBezTo>
                    <a:cubicBezTo>
                      <a:pt x="473" y="4143"/>
                      <a:pt x="518" y="4172"/>
                      <a:pt x="563" y="4172"/>
                    </a:cubicBezTo>
                    <a:cubicBezTo>
                      <a:pt x="607" y="4172"/>
                      <a:pt x="652" y="4143"/>
                      <a:pt x="652" y="4086"/>
                    </a:cubicBezTo>
                    <a:cubicBezTo>
                      <a:pt x="793" y="2833"/>
                      <a:pt x="870" y="1285"/>
                      <a:pt x="537" y="58"/>
                    </a:cubicBezTo>
                    <a:cubicBezTo>
                      <a:pt x="531" y="19"/>
                      <a:pt x="496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4" name="Google Shape;2604;p15"/>
              <p:cNvSpPr/>
              <p:nvPr/>
            </p:nvSpPr>
            <p:spPr>
              <a:xfrm flipH="1">
                <a:off x="4280539" y="1813947"/>
                <a:ext cx="168878" cy="2074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484" extrusionOk="0">
                    <a:moveTo>
                      <a:pt x="1409" y="1"/>
                    </a:moveTo>
                    <a:cubicBezTo>
                      <a:pt x="970" y="1"/>
                      <a:pt x="529" y="32"/>
                      <a:pt x="103" y="100"/>
                    </a:cubicBezTo>
                    <a:cubicBezTo>
                      <a:pt x="1" y="125"/>
                      <a:pt x="1" y="266"/>
                      <a:pt x="103" y="292"/>
                    </a:cubicBezTo>
                    <a:cubicBezTo>
                      <a:pt x="768" y="394"/>
                      <a:pt x="1446" y="445"/>
                      <a:pt x="2123" y="458"/>
                    </a:cubicBezTo>
                    <a:cubicBezTo>
                      <a:pt x="2392" y="464"/>
                      <a:pt x="2666" y="484"/>
                      <a:pt x="2938" y="484"/>
                    </a:cubicBezTo>
                    <a:cubicBezTo>
                      <a:pt x="3249" y="484"/>
                      <a:pt x="3557" y="458"/>
                      <a:pt x="3850" y="356"/>
                    </a:cubicBezTo>
                    <a:cubicBezTo>
                      <a:pt x="3939" y="330"/>
                      <a:pt x="3939" y="202"/>
                      <a:pt x="3850" y="177"/>
                    </a:cubicBezTo>
                    <a:cubicBezTo>
                      <a:pt x="3421" y="28"/>
                      <a:pt x="2944" y="11"/>
                      <a:pt x="2472" y="11"/>
                    </a:cubicBezTo>
                    <a:cubicBezTo>
                      <a:pt x="2333" y="11"/>
                      <a:pt x="2194" y="12"/>
                      <a:pt x="2057" y="12"/>
                    </a:cubicBezTo>
                    <a:cubicBezTo>
                      <a:pt x="1981" y="12"/>
                      <a:pt x="1905" y="12"/>
                      <a:pt x="1829" y="10"/>
                    </a:cubicBezTo>
                    <a:cubicBezTo>
                      <a:pt x="1690" y="4"/>
                      <a:pt x="1549" y="1"/>
                      <a:pt x="14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5" name="Google Shape;2605;p15"/>
              <p:cNvSpPr/>
              <p:nvPr/>
            </p:nvSpPr>
            <p:spPr>
              <a:xfrm flipH="1">
                <a:off x="4310973" y="1767528"/>
                <a:ext cx="106942" cy="119243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82" extrusionOk="0">
                    <a:moveTo>
                      <a:pt x="85" y="1"/>
                    </a:moveTo>
                    <a:cubicBezTo>
                      <a:pt x="41" y="1"/>
                      <a:pt x="1" y="53"/>
                      <a:pt x="33" y="96"/>
                    </a:cubicBezTo>
                    <a:cubicBezTo>
                      <a:pt x="391" y="620"/>
                      <a:pt x="775" y="1119"/>
                      <a:pt x="1158" y="1618"/>
                    </a:cubicBezTo>
                    <a:cubicBezTo>
                      <a:pt x="1465" y="2027"/>
                      <a:pt x="1900" y="2538"/>
                      <a:pt x="2347" y="2768"/>
                    </a:cubicBezTo>
                    <a:cubicBezTo>
                      <a:pt x="2362" y="2777"/>
                      <a:pt x="2379" y="2782"/>
                      <a:pt x="2395" y="2782"/>
                    </a:cubicBezTo>
                    <a:cubicBezTo>
                      <a:pt x="2447" y="2782"/>
                      <a:pt x="2495" y="2738"/>
                      <a:pt x="2475" y="2679"/>
                    </a:cubicBezTo>
                    <a:cubicBezTo>
                      <a:pt x="2258" y="2142"/>
                      <a:pt x="1785" y="1618"/>
                      <a:pt x="1401" y="1196"/>
                    </a:cubicBezTo>
                    <a:cubicBezTo>
                      <a:pt x="1017" y="761"/>
                      <a:pt x="583" y="364"/>
                      <a:pt x="122" y="6"/>
                    </a:cubicBezTo>
                    <a:lnTo>
                      <a:pt x="110" y="6"/>
                    </a:lnTo>
                    <a:cubicBezTo>
                      <a:pt x="102" y="2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6" name="Google Shape;2606;p15"/>
              <p:cNvSpPr/>
              <p:nvPr/>
            </p:nvSpPr>
            <p:spPr>
              <a:xfrm flipH="1">
                <a:off x="4313973" y="1769414"/>
                <a:ext cx="109985" cy="110457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577" extrusionOk="0">
                    <a:moveTo>
                      <a:pt x="2527" y="1"/>
                    </a:moveTo>
                    <a:cubicBezTo>
                      <a:pt x="2348" y="1"/>
                      <a:pt x="2182" y="77"/>
                      <a:pt x="2054" y="193"/>
                    </a:cubicBezTo>
                    <a:cubicBezTo>
                      <a:pt x="1760" y="474"/>
                      <a:pt x="1440" y="755"/>
                      <a:pt x="1158" y="1049"/>
                    </a:cubicBezTo>
                    <a:cubicBezTo>
                      <a:pt x="737" y="1510"/>
                      <a:pt x="327" y="1932"/>
                      <a:pt x="33" y="2482"/>
                    </a:cubicBezTo>
                    <a:cubicBezTo>
                      <a:pt x="1" y="2525"/>
                      <a:pt x="41" y="2577"/>
                      <a:pt x="85" y="2577"/>
                    </a:cubicBezTo>
                    <a:cubicBezTo>
                      <a:pt x="94" y="2577"/>
                      <a:pt x="102" y="2575"/>
                      <a:pt x="110" y="2571"/>
                    </a:cubicBezTo>
                    <a:cubicBezTo>
                      <a:pt x="660" y="2239"/>
                      <a:pt x="1158" y="1817"/>
                      <a:pt x="1580" y="1343"/>
                    </a:cubicBezTo>
                    <a:cubicBezTo>
                      <a:pt x="1875" y="1011"/>
                      <a:pt x="2565" y="512"/>
                      <a:pt x="2540" y="14"/>
                    </a:cubicBezTo>
                    <a:cubicBezTo>
                      <a:pt x="2540" y="14"/>
                      <a:pt x="2527" y="1"/>
                      <a:pt x="2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7" name="Google Shape;2607;p15"/>
              <p:cNvSpPr/>
              <p:nvPr/>
            </p:nvSpPr>
            <p:spPr>
              <a:xfrm rot="10800000" flipH="1">
                <a:off x="4873717" y="2279782"/>
                <a:ext cx="34590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627" extrusionOk="0">
                    <a:moveTo>
                      <a:pt x="397" y="0"/>
                    </a:moveTo>
                    <a:cubicBezTo>
                      <a:pt x="0" y="0"/>
                      <a:pt x="0" y="627"/>
                      <a:pt x="397" y="627"/>
                    </a:cubicBezTo>
                    <a:cubicBezTo>
                      <a:pt x="806" y="627"/>
                      <a:pt x="806" y="0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8" name="Google Shape;2608;p15"/>
              <p:cNvSpPr/>
              <p:nvPr/>
            </p:nvSpPr>
            <p:spPr>
              <a:xfrm rot="10800000" flipH="1">
                <a:off x="4692285" y="2522163"/>
                <a:ext cx="37890" cy="3004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01" extrusionOk="0">
                    <a:moveTo>
                      <a:pt x="436" y="0"/>
                    </a:moveTo>
                    <a:cubicBezTo>
                      <a:pt x="141" y="0"/>
                      <a:pt x="1" y="346"/>
                      <a:pt x="205" y="563"/>
                    </a:cubicBezTo>
                    <a:lnTo>
                      <a:pt x="257" y="614"/>
                    </a:lnTo>
                    <a:cubicBezTo>
                      <a:pt x="308" y="672"/>
                      <a:pt x="375" y="701"/>
                      <a:pt x="444" y="701"/>
                    </a:cubicBezTo>
                    <a:cubicBezTo>
                      <a:pt x="512" y="701"/>
                      <a:pt x="583" y="672"/>
                      <a:pt x="640" y="614"/>
                    </a:cubicBezTo>
                    <a:lnTo>
                      <a:pt x="679" y="563"/>
                    </a:lnTo>
                    <a:cubicBezTo>
                      <a:pt x="883" y="346"/>
                      <a:pt x="730" y="0"/>
                      <a:pt x="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9" name="Google Shape;2609;p15"/>
              <p:cNvSpPr/>
              <p:nvPr/>
            </p:nvSpPr>
            <p:spPr>
              <a:xfrm rot="10800000" flipH="1">
                <a:off x="5138986" y="2175199"/>
                <a:ext cx="20874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6" extrusionOk="0">
                    <a:moveTo>
                      <a:pt x="226" y="1"/>
                    </a:moveTo>
                    <a:cubicBezTo>
                      <a:pt x="208" y="1"/>
                      <a:pt x="192" y="14"/>
                      <a:pt x="192" y="39"/>
                    </a:cubicBezTo>
                    <a:cubicBezTo>
                      <a:pt x="1" y="717"/>
                      <a:pt x="39" y="1574"/>
                      <a:pt x="116" y="2277"/>
                    </a:cubicBezTo>
                    <a:cubicBezTo>
                      <a:pt x="116" y="2309"/>
                      <a:pt x="141" y="2325"/>
                      <a:pt x="167" y="2325"/>
                    </a:cubicBezTo>
                    <a:cubicBezTo>
                      <a:pt x="192" y="2325"/>
                      <a:pt x="218" y="2309"/>
                      <a:pt x="218" y="2277"/>
                    </a:cubicBezTo>
                    <a:cubicBezTo>
                      <a:pt x="308" y="1574"/>
                      <a:pt x="487" y="717"/>
                      <a:pt x="269" y="39"/>
                    </a:cubicBezTo>
                    <a:cubicBezTo>
                      <a:pt x="263" y="14"/>
                      <a:pt x="244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10" name="Google Shape;2610;p15"/>
              <p:cNvSpPr/>
              <p:nvPr/>
            </p:nvSpPr>
            <p:spPr>
              <a:xfrm rot="10800000" flipH="1">
                <a:off x="5097882" y="2218705"/>
                <a:ext cx="93783" cy="12859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300" extrusionOk="0">
                    <a:moveTo>
                      <a:pt x="1177" y="26"/>
                    </a:moveTo>
                    <a:cubicBezTo>
                      <a:pt x="806" y="38"/>
                      <a:pt x="397" y="0"/>
                      <a:pt x="52" y="128"/>
                    </a:cubicBezTo>
                    <a:cubicBezTo>
                      <a:pt x="1" y="141"/>
                      <a:pt x="1" y="217"/>
                      <a:pt x="52" y="230"/>
                    </a:cubicBezTo>
                    <a:cubicBezTo>
                      <a:pt x="214" y="284"/>
                      <a:pt x="384" y="299"/>
                      <a:pt x="555" y="299"/>
                    </a:cubicBezTo>
                    <a:cubicBezTo>
                      <a:pt x="707" y="299"/>
                      <a:pt x="860" y="287"/>
                      <a:pt x="1011" y="281"/>
                    </a:cubicBezTo>
                    <a:cubicBezTo>
                      <a:pt x="1382" y="281"/>
                      <a:pt x="1765" y="243"/>
                      <a:pt x="2136" y="192"/>
                    </a:cubicBezTo>
                    <a:cubicBezTo>
                      <a:pt x="2187" y="179"/>
                      <a:pt x="2187" y="102"/>
                      <a:pt x="2136" y="90"/>
                    </a:cubicBezTo>
                    <a:cubicBezTo>
                      <a:pt x="1816" y="38"/>
                      <a:pt x="1497" y="26"/>
                      <a:pt x="117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11" name="Google Shape;2611;p15"/>
              <p:cNvSpPr/>
              <p:nvPr/>
            </p:nvSpPr>
            <p:spPr>
              <a:xfrm rot="10800000" flipH="1">
                <a:off x="5114983" y="2189730"/>
                <a:ext cx="59022" cy="66094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1542" extrusionOk="0">
                    <a:moveTo>
                      <a:pt x="1341" y="0"/>
                    </a:moveTo>
                    <a:cubicBezTo>
                      <a:pt x="1337" y="0"/>
                      <a:pt x="1332" y="1"/>
                      <a:pt x="1328" y="3"/>
                    </a:cubicBezTo>
                    <a:cubicBezTo>
                      <a:pt x="1059" y="195"/>
                      <a:pt x="829" y="413"/>
                      <a:pt x="612" y="656"/>
                    </a:cubicBezTo>
                    <a:cubicBezTo>
                      <a:pt x="369" y="899"/>
                      <a:pt x="164" y="1180"/>
                      <a:pt x="11" y="1487"/>
                    </a:cubicBezTo>
                    <a:cubicBezTo>
                      <a:pt x="0" y="1518"/>
                      <a:pt x="33" y="1541"/>
                      <a:pt x="59" y="1541"/>
                    </a:cubicBezTo>
                    <a:cubicBezTo>
                      <a:pt x="65" y="1541"/>
                      <a:pt x="70" y="1540"/>
                      <a:pt x="75" y="1538"/>
                    </a:cubicBezTo>
                    <a:cubicBezTo>
                      <a:pt x="343" y="1372"/>
                      <a:pt x="561" y="1154"/>
                      <a:pt x="740" y="899"/>
                    </a:cubicBezTo>
                    <a:cubicBezTo>
                      <a:pt x="957" y="617"/>
                      <a:pt x="1174" y="349"/>
                      <a:pt x="1366" y="55"/>
                    </a:cubicBezTo>
                    <a:cubicBezTo>
                      <a:pt x="1377" y="23"/>
                      <a:pt x="1361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12" name="Google Shape;2612;p15"/>
              <p:cNvSpPr/>
              <p:nvPr/>
            </p:nvSpPr>
            <p:spPr>
              <a:xfrm rot="10800000" flipH="1">
                <a:off x="5117084" y="2193373"/>
                <a:ext cx="60736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41" extrusionOk="0">
                    <a:moveTo>
                      <a:pt x="13" y="0"/>
                    </a:moveTo>
                    <a:cubicBezTo>
                      <a:pt x="13" y="0"/>
                      <a:pt x="0" y="0"/>
                      <a:pt x="0" y="13"/>
                    </a:cubicBezTo>
                    <a:cubicBezTo>
                      <a:pt x="0" y="294"/>
                      <a:pt x="371" y="563"/>
                      <a:pt x="537" y="755"/>
                    </a:cubicBezTo>
                    <a:cubicBezTo>
                      <a:pt x="780" y="1023"/>
                      <a:pt x="1049" y="1253"/>
                      <a:pt x="1356" y="1432"/>
                    </a:cubicBezTo>
                    <a:cubicBezTo>
                      <a:pt x="1361" y="1438"/>
                      <a:pt x="1368" y="1441"/>
                      <a:pt x="1374" y="1441"/>
                    </a:cubicBezTo>
                    <a:cubicBezTo>
                      <a:pt x="1396" y="1441"/>
                      <a:pt x="1417" y="1411"/>
                      <a:pt x="1407" y="1381"/>
                    </a:cubicBezTo>
                    <a:cubicBezTo>
                      <a:pt x="1228" y="1100"/>
                      <a:pt x="1010" y="831"/>
                      <a:pt x="780" y="588"/>
                    </a:cubicBezTo>
                    <a:cubicBezTo>
                      <a:pt x="614" y="422"/>
                      <a:pt x="448" y="269"/>
                      <a:pt x="281" y="103"/>
                    </a:cubicBezTo>
                    <a:cubicBezTo>
                      <a:pt x="205" y="39"/>
                      <a:pt x="115" y="0"/>
                      <a:pt x="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613" name="Google Shape;2613;p15"/>
          <p:cNvGrpSpPr/>
          <p:nvPr/>
        </p:nvGrpSpPr>
        <p:grpSpPr>
          <a:xfrm rot="9877553" flipH="1">
            <a:off x="111252" y="37593"/>
            <a:ext cx="1081697" cy="1351476"/>
            <a:chOff x="5445825" y="2825825"/>
            <a:chExt cx="660175" cy="824825"/>
          </a:xfrm>
        </p:grpSpPr>
        <p:sp>
          <p:nvSpPr>
            <p:cNvPr id="2614" name="Google Shape;2614;p15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5" name="Google Shape;2615;p15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6" name="Google Shape;2616;p15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7" name="Google Shape;2617;p15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8" name="Google Shape;2618;p15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9" name="Google Shape;2619;p15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0" name="Google Shape;2620;p15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1" name="Google Shape;2621;p15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2" name="Google Shape;2622;p15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23" name="Google Shape;2623;p15"/>
          <p:cNvGrpSpPr/>
          <p:nvPr/>
        </p:nvGrpSpPr>
        <p:grpSpPr>
          <a:xfrm rot="1300302">
            <a:off x="10893711" y="4798979"/>
            <a:ext cx="1402800" cy="3033189"/>
            <a:chOff x="5218725" y="1196400"/>
            <a:chExt cx="1135050" cy="2454250"/>
          </a:xfrm>
        </p:grpSpPr>
        <p:grpSp>
          <p:nvGrpSpPr>
            <p:cNvPr id="2624" name="Google Shape;2624;p15"/>
            <p:cNvGrpSpPr/>
            <p:nvPr/>
          </p:nvGrpSpPr>
          <p:grpSpPr>
            <a:xfrm>
              <a:off x="5218725" y="1196400"/>
              <a:ext cx="271175" cy="291125"/>
              <a:chOff x="5218725" y="1196400"/>
              <a:chExt cx="271175" cy="291125"/>
            </a:xfrm>
          </p:grpSpPr>
          <p:sp>
            <p:nvSpPr>
              <p:cNvPr id="2625" name="Google Shape;2625;p15"/>
              <p:cNvSpPr/>
              <p:nvPr/>
            </p:nvSpPr>
            <p:spPr>
              <a:xfrm>
                <a:off x="5402975" y="1196400"/>
                <a:ext cx="86925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8867" extrusionOk="0">
                    <a:moveTo>
                      <a:pt x="1545" y="0"/>
                    </a:moveTo>
                    <a:cubicBezTo>
                      <a:pt x="1164" y="0"/>
                      <a:pt x="854" y="225"/>
                      <a:pt x="655" y="560"/>
                    </a:cubicBezTo>
                    <a:cubicBezTo>
                      <a:pt x="0" y="1680"/>
                      <a:pt x="857" y="3596"/>
                      <a:pt x="1036" y="4775"/>
                    </a:cubicBezTo>
                    <a:cubicBezTo>
                      <a:pt x="1262" y="6168"/>
                      <a:pt x="1715" y="7526"/>
                      <a:pt x="2381" y="8776"/>
                    </a:cubicBezTo>
                    <a:cubicBezTo>
                      <a:pt x="2413" y="8839"/>
                      <a:pt x="2473" y="8867"/>
                      <a:pt x="2536" y="8867"/>
                    </a:cubicBezTo>
                    <a:cubicBezTo>
                      <a:pt x="2637" y="8867"/>
                      <a:pt x="2748" y="8795"/>
                      <a:pt x="2762" y="8692"/>
                    </a:cubicBezTo>
                    <a:lnTo>
                      <a:pt x="2774" y="8692"/>
                    </a:lnTo>
                    <a:cubicBezTo>
                      <a:pt x="2941" y="7478"/>
                      <a:pt x="3477" y="6240"/>
                      <a:pt x="3477" y="5013"/>
                    </a:cubicBezTo>
                    <a:cubicBezTo>
                      <a:pt x="3453" y="3608"/>
                      <a:pt x="3262" y="2215"/>
                      <a:pt x="2881" y="870"/>
                    </a:cubicBezTo>
                    <a:cubicBezTo>
                      <a:pt x="2762" y="441"/>
                      <a:pt x="2322" y="120"/>
                      <a:pt x="1905" y="48"/>
                    </a:cubicBezTo>
                    <a:lnTo>
                      <a:pt x="1703" y="13"/>
                    </a:lnTo>
                    <a:cubicBezTo>
                      <a:pt x="1649" y="4"/>
                      <a:pt x="1596" y="0"/>
                      <a:pt x="15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6" name="Google Shape;2626;p15"/>
              <p:cNvSpPr/>
              <p:nvPr/>
            </p:nvSpPr>
            <p:spPr>
              <a:xfrm>
                <a:off x="5306550" y="1210575"/>
                <a:ext cx="159725" cy="203400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8136" extrusionOk="0">
                    <a:moveTo>
                      <a:pt x="2121" y="0"/>
                    </a:moveTo>
                    <a:cubicBezTo>
                      <a:pt x="1031" y="0"/>
                      <a:pt x="0" y="1158"/>
                      <a:pt x="833" y="2291"/>
                    </a:cubicBezTo>
                    <a:cubicBezTo>
                      <a:pt x="1595" y="3327"/>
                      <a:pt x="2202" y="4482"/>
                      <a:pt x="3095" y="5411"/>
                    </a:cubicBezTo>
                    <a:cubicBezTo>
                      <a:pt x="4012" y="6387"/>
                      <a:pt x="5024" y="7280"/>
                      <a:pt x="6096" y="8090"/>
                    </a:cubicBezTo>
                    <a:cubicBezTo>
                      <a:pt x="6128" y="8122"/>
                      <a:pt x="6165" y="8136"/>
                      <a:pt x="6202" y="8136"/>
                    </a:cubicBezTo>
                    <a:cubicBezTo>
                      <a:pt x="6300" y="8136"/>
                      <a:pt x="6389" y="8036"/>
                      <a:pt x="6346" y="7923"/>
                    </a:cubicBezTo>
                    <a:lnTo>
                      <a:pt x="6346" y="7923"/>
                    </a:lnTo>
                    <a:lnTo>
                      <a:pt x="6346" y="7935"/>
                    </a:lnTo>
                    <a:cubicBezTo>
                      <a:pt x="5453" y="5530"/>
                      <a:pt x="4953" y="2625"/>
                      <a:pt x="3309" y="589"/>
                    </a:cubicBezTo>
                    <a:cubicBezTo>
                      <a:pt x="2974" y="174"/>
                      <a:pt x="2543" y="0"/>
                      <a:pt x="2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7" name="Google Shape;2627;p15"/>
              <p:cNvSpPr/>
              <p:nvPr/>
            </p:nvSpPr>
            <p:spPr>
              <a:xfrm>
                <a:off x="5259500" y="1289175"/>
                <a:ext cx="200950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5125" extrusionOk="0">
                    <a:moveTo>
                      <a:pt x="1367" y="0"/>
                    </a:moveTo>
                    <a:cubicBezTo>
                      <a:pt x="1100" y="0"/>
                      <a:pt x="838" y="52"/>
                      <a:pt x="584" y="171"/>
                    </a:cubicBezTo>
                    <a:cubicBezTo>
                      <a:pt x="227" y="314"/>
                      <a:pt x="0" y="659"/>
                      <a:pt x="36" y="1052"/>
                    </a:cubicBezTo>
                    <a:cubicBezTo>
                      <a:pt x="119" y="2719"/>
                      <a:pt x="2251" y="3398"/>
                      <a:pt x="3536" y="4088"/>
                    </a:cubicBezTo>
                    <a:cubicBezTo>
                      <a:pt x="4835" y="4790"/>
                      <a:pt x="6433" y="5125"/>
                      <a:pt x="7900" y="5125"/>
                    </a:cubicBezTo>
                    <a:cubicBezTo>
                      <a:pt x="7926" y="5125"/>
                      <a:pt x="7952" y="5124"/>
                      <a:pt x="7978" y="5124"/>
                    </a:cubicBezTo>
                    <a:cubicBezTo>
                      <a:pt x="8013" y="5124"/>
                      <a:pt x="8037" y="5089"/>
                      <a:pt x="8037" y="5065"/>
                    </a:cubicBezTo>
                    <a:lnTo>
                      <a:pt x="8037" y="5053"/>
                    </a:lnTo>
                    <a:cubicBezTo>
                      <a:pt x="7787" y="3886"/>
                      <a:pt x="6644" y="2791"/>
                      <a:pt x="5620" y="2231"/>
                    </a:cubicBezTo>
                    <a:cubicBezTo>
                      <a:pt x="4431" y="1576"/>
                      <a:pt x="2833" y="0"/>
                      <a:pt x="13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8" name="Google Shape;2628;p15"/>
              <p:cNvSpPr/>
              <p:nvPr/>
            </p:nvSpPr>
            <p:spPr>
              <a:xfrm>
                <a:off x="5218725" y="1370200"/>
                <a:ext cx="236050" cy="727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2910" extrusionOk="0">
                    <a:moveTo>
                      <a:pt x="2019" y="0"/>
                    </a:moveTo>
                    <a:cubicBezTo>
                      <a:pt x="1743" y="0"/>
                      <a:pt x="1457" y="35"/>
                      <a:pt x="1155" y="121"/>
                    </a:cubicBezTo>
                    <a:cubicBezTo>
                      <a:pt x="119" y="407"/>
                      <a:pt x="0" y="2109"/>
                      <a:pt x="1048" y="2479"/>
                    </a:cubicBezTo>
                    <a:cubicBezTo>
                      <a:pt x="1905" y="2783"/>
                      <a:pt x="2851" y="2909"/>
                      <a:pt x="3824" y="2909"/>
                    </a:cubicBezTo>
                    <a:cubicBezTo>
                      <a:pt x="5701" y="2909"/>
                      <a:pt x="7675" y="2440"/>
                      <a:pt x="9299" y="1883"/>
                    </a:cubicBezTo>
                    <a:cubicBezTo>
                      <a:pt x="9442" y="1824"/>
                      <a:pt x="9430" y="1597"/>
                      <a:pt x="9263" y="1562"/>
                    </a:cubicBezTo>
                    <a:lnTo>
                      <a:pt x="9263" y="1574"/>
                    </a:lnTo>
                    <a:cubicBezTo>
                      <a:pt x="7763" y="1359"/>
                      <a:pt x="6299" y="919"/>
                      <a:pt x="4822" y="621"/>
                    </a:cubicBezTo>
                    <a:cubicBezTo>
                      <a:pt x="3807" y="418"/>
                      <a:pt x="2970" y="0"/>
                      <a:pt x="20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9" name="Google Shape;2629;p15"/>
              <p:cNvSpPr/>
              <p:nvPr/>
            </p:nvSpPr>
            <p:spPr>
              <a:xfrm>
                <a:off x="5253850" y="1410700"/>
                <a:ext cx="205325" cy="768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3073" extrusionOk="0">
                    <a:moveTo>
                      <a:pt x="8053" y="0"/>
                    </a:moveTo>
                    <a:cubicBezTo>
                      <a:pt x="8048" y="0"/>
                      <a:pt x="8042" y="1"/>
                      <a:pt x="8037" y="1"/>
                    </a:cubicBezTo>
                    <a:cubicBezTo>
                      <a:pt x="5798" y="418"/>
                      <a:pt x="3512" y="728"/>
                      <a:pt x="1250" y="1025"/>
                    </a:cubicBezTo>
                    <a:cubicBezTo>
                      <a:pt x="155" y="1180"/>
                      <a:pt x="0" y="2883"/>
                      <a:pt x="1179" y="3025"/>
                    </a:cubicBezTo>
                    <a:cubicBezTo>
                      <a:pt x="1438" y="3056"/>
                      <a:pt x="1720" y="3072"/>
                      <a:pt x="2016" y="3072"/>
                    </a:cubicBezTo>
                    <a:cubicBezTo>
                      <a:pt x="4225" y="3072"/>
                      <a:pt x="7265" y="2195"/>
                      <a:pt x="8168" y="180"/>
                    </a:cubicBezTo>
                    <a:cubicBezTo>
                      <a:pt x="8213" y="101"/>
                      <a:pt x="8151" y="0"/>
                      <a:pt x="80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630" name="Google Shape;2630;p15"/>
            <p:cNvSpPr/>
            <p:nvPr/>
          </p:nvSpPr>
          <p:spPr>
            <a:xfrm>
              <a:off x="5665200" y="1442500"/>
              <a:ext cx="87175" cy="226400"/>
            </a:xfrm>
            <a:custGeom>
              <a:avLst/>
              <a:gdLst/>
              <a:ahLst/>
              <a:cxnLst/>
              <a:rect l="l" t="t" r="r" b="b"/>
              <a:pathLst>
                <a:path w="3487" h="9056" extrusionOk="0">
                  <a:moveTo>
                    <a:pt x="3454" y="0"/>
                  </a:moveTo>
                  <a:cubicBezTo>
                    <a:pt x="3450" y="0"/>
                    <a:pt x="3446" y="1"/>
                    <a:pt x="3441" y="3"/>
                  </a:cubicBezTo>
                  <a:lnTo>
                    <a:pt x="3453" y="3"/>
                  </a:lnTo>
                  <a:cubicBezTo>
                    <a:pt x="2394" y="765"/>
                    <a:pt x="703" y="1658"/>
                    <a:pt x="417" y="3051"/>
                  </a:cubicBezTo>
                  <a:cubicBezTo>
                    <a:pt x="1" y="5123"/>
                    <a:pt x="1786" y="6933"/>
                    <a:pt x="870" y="8957"/>
                  </a:cubicBezTo>
                  <a:cubicBezTo>
                    <a:pt x="851" y="9003"/>
                    <a:pt x="890" y="9056"/>
                    <a:pt x="935" y="9056"/>
                  </a:cubicBezTo>
                  <a:cubicBezTo>
                    <a:pt x="949" y="9056"/>
                    <a:pt x="963" y="9051"/>
                    <a:pt x="977" y="9040"/>
                  </a:cubicBezTo>
                  <a:cubicBezTo>
                    <a:pt x="2013" y="8207"/>
                    <a:pt x="2572" y="7147"/>
                    <a:pt x="2953" y="5897"/>
                  </a:cubicBezTo>
                  <a:cubicBezTo>
                    <a:pt x="3168" y="5230"/>
                    <a:pt x="3084" y="4301"/>
                    <a:pt x="3060" y="3611"/>
                  </a:cubicBezTo>
                  <a:cubicBezTo>
                    <a:pt x="3025" y="3206"/>
                    <a:pt x="2941" y="2813"/>
                    <a:pt x="2822" y="2420"/>
                  </a:cubicBezTo>
                  <a:cubicBezTo>
                    <a:pt x="2632" y="1742"/>
                    <a:pt x="3251" y="694"/>
                    <a:pt x="3477" y="39"/>
                  </a:cubicBezTo>
                  <a:cubicBezTo>
                    <a:pt x="3487" y="20"/>
                    <a:pt x="3473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1" name="Google Shape;2631;p15"/>
            <p:cNvSpPr/>
            <p:nvPr/>
          </p:nvSpPr>
          <p:spPr>
            <a:xfrm>
              <a:off x="5594650" y="1325250"/>
              <a:ext cx="88125" cy="233250"/>
            </a:xfrm>
            <a:custGeom>
              <a:avLst/>
              <a:gdLst/>
              <a:ahLst/>
              <a:cxnLst/>
              <a:rect l="l" t="t" r="r" b="b"/>
              <a:pathLst>
                <a:path w="3525" h="9330" extrusionOk="0">
                  <a:moveTo>
                    <a:pt x="847" y="1"/>
                  </a:moveTo>
                  <a:cubicBezTo>
                    <a:pt x="811" y="1"/>
                    <a:pt x="774" y="21"/>
                    <a:pt x="763" y="62"/>
                  </a:cubicBezTo>
                  <a:cubicBezTo>
                    <a:pt x="382" y="1538"/>
                    <a:pt x="1" y="3038"/>
                    <a:pt x="156" y="4562"/>
                  </a:cubicBezTo>
                  <a:cubicBezTo>
                    <a:pt x="310" y="6241"/>
                    <a:pt x="1572" y="7408"/>
                    <a:pt x="1441" y="9110"/>
                  </a:cubicBezTo>
                  <a:cubicBezTo>
                    <a:pt x="1419" y="9242"/>
                    <a:pt x="1524" y="9329"/>
                    <a:pt x="1630" y="9329"/>
                  </a:cubicBezTo>
                  <a:cubicBezTo>
                    <a:pt x="1695" y="9329"/>
                    <a:pt x="1762" y="9295"/>
                    <a:pt x="1799" y="9218"/>
                  </a:cubicBezTo>
                  <a:cubicBezTo>
                    <a:pt x="3525" y="6289"/>
                    <a:pt x="1501" y="3074"/>
                    <a:pt x="929" y="74"/>
                  </a:cubicBezTo>
                  <a:cubicBezTo>
                    <a:pt x="923" y="24"/>
                    <a:pt x="885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2" name="Google Shape;2632;p15"/>
            <p:cNvSpPr/>
            <p:nvPr/>
          </p:nvSpPr>
          <p:spPr>
            <a:xfrm>
              <a:off x="5501800" y="1270750"/>
              <a:ext cx="87225" cy="206825"/>
            </a:xfrm>
            <a:custGeom>
              <a:avLst/>
              <a:gdLst/>
              <a:ahLst/>
              <a:cxnLst/>
              <a:rect l="l" t="t" r="r" b="b"/>
              <a:pathLst>
                <a:path w="3489" h="8273" extrusionOk="0">
                  <a:moveTo>
                    <a:pt x="1197" y="0"/>
                  </a:moveTo>
                  <a:cubicBezTo>
                    <a:pt x="1176" y="0"/>
                    <a:pt x="1155" y="9"/>
                    <a:pt x="1143" y="27"/>
                  </a:cubicBezTo>
                  <a:cubicBezTo>
                    <a:pt x="0" y="2694"/>
                    <a:pt x="726" y="6123"/>
                    <a:pt x="2655" y="8231"/>
                  </a:cubicBezTo>
                  <a:cubicBezTo>
                    <a:pt x="2693" y="8258"/>
                    <a:pt x="2739" y="8273"/>
                    <a:pt x="2784" y="8273"/>
                  </a:cubicBezTo>
                  <a:cubicBezTo>
                    <a:pt x="2838" y="8273"/>
                    <a:pt x="2890" y="8252"/>
                    <a:pt x="2929" y="8207"/>
                  </a:cubicBezTo>
                  <a:cubicBezTo>
                    <a:pt x="3489" y="7350"/>
                    <a:pt x="3262" y="5921"/>
                    <a:pt x="3036" y="4968"/>
                  </a:cubicBezTo>
                  <a:cubicBezTo>
                    <a:pt x="2619" y="3266"/>
                    <a:pt x="1810" y="1694"/>
                    <a:pt x="1250" y="27"/>
                  </a:cubicBezTo>
                  <a:cubicBezTo>
                    <a:pt x="1238" y="9"/>
                    <a:pt x="1217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3" name="Google Shape;2633;p15"/>
            <p:cNvSpPr/>
            <p:nvPr/>
          </p:nvSpPr>
          <p:spPr>
            <a:xfrm>
              <a:off x="5360400" y="1480075"/>
              <a:ext cx="213150" cy="69625"/>
            </a:xfrm>
            <a:custGeom>
              <a:avLst/>
              <a:gdLst/>
              <a:ahLst/>
              <a:cxnLst/>
              <a:rect l="l" t="t" r="r" b="b"/>
              <a:pathLst>
                <a:path w="8526" h="2785" extrusionOk="0">
                  <a:moveTo>
                    <a:pt x="203" y="0"/>
                  </a:moveTo>
                  <a:cubicBezTo>
                    <a:pt x="84" y="0"/>
                    <a:pt x="1" y="120"/>
                    <a:pt x="60" y="227"/>
                  </a:cubicBezTo>
                  <a:cubicBezTo>
                    <a:pt x="1060" y="1346"/>
                    <a:pt x="2096" y="2394"/>
                    <a:pt x="3608" y="2727"/>
                  </a:cubicBezTo>
                  <a:cubicBezTo>
                    <a:pt x="3794" y="2767"/>
                    <a:pt x="3978" y="2785"/>
                    <a:pt x="4160" y="2785"/>
                  </a:cubicBezTo>
                  <a:cubicBezTo>
                    <a:pt x="5671" y="2785"/>
                    <a:pt x="7061" y="1532"/>
                    <a:pt x="8347" y="905"/>
                  </a:cubicBezTo>
                  <a:cubicBezTo>
                    <a:pt x="8478" y="834"/>
                    <a:pt x="8525" y="620"/>
                    <a:pt x="8359" y="560"/>
                  </a:cubicBezTo>
                  <a:cubicBezTo>
                    <a:pt x="7728" y="310"/>
                    <a:pt x="7065" y="228"/>
                    <a:pt x="6395" y="228"/>
                  </a:cubicBezTo>
                  <a:cubicBezTo>
                    <a:pt x="5787" y="228"/>
                    <a:pt x="5173" y="296"/>
                    <a:pt x="4573" y="370"/>
                  </a:cubicBezTo>
                  <a:cubicBezTo>
                    <a:pt x="4134" y="427"/>
                    <a:pt x="3693" y="455"/>
                    <a:pt x="3252" y="455"/>
                  </a:cubicBezTo>
                  <a:cubicBezTo>
                    <a:pt x="2223" y="455"/>
                    <a:pt x="1195" y="301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4" name="Google Shape;2634;p15"/>
            <p:cNvSpPr/>
            <p:nvPr/>
          </p:nvSpPr>
          <p:spPr>
            <a:xfrm>
              <a:off x="5448500" y="1567300"/>
              <a:ext cx="216425" cy="74725"/>
            </a:xfrm>
            <a:custGeom>
              <a:avLst/>
              <a:gdLst/>
              <a:ahLst/>
              <a:cxnLst/>
              <a:rect l="l" t="t" r="r" b="b"/>
              <a:pathLst>
                <a:path w="8657" h="2989" extrusionOk="0">
                  <a:moveTo>
                    <a:pt x="4748" y="0"/>
                  </a:moveTo>
                  <a:cubicBezTo>
                    <a:pt x="4675" y="0"/>
                    <a:pt x="4601" y="4"/>
                    <a:pt x="4525" y="12"/>
                  </a:cubicBezTo>
                  <a:cubicBezTo>
                    <a:pt x="3037" y="167"/>
                    <a:pt x="1537" y="643"/>
                    <a:pt x="120" y="1131"/>
                  </a:cubicBezTo>
                  <a:cubicBezTo>
                    <a:pt x="1" y="1167"/>
                    <a:pt x="13" y="1369"/>
                    <a:pt x="144" y="1381"/>
                  </a:cubicBezTo>
                  <a:lnTo>
                    <a:pt x="144" y="1369"/>
                  </a:lnTo>
                  <a:cubicBezTo>
                    <a:pt x="799" y="1405"/>
                    <a:pt x="1465" y="1464"/>
                    <a:pt x="2120" y="1548"/>
                  </a:cubicBezTo>
                  <a:cubicBezTo>
                    <a:pt x="2918" y="1643"/>
                    <a:pt x="3418" y="2131"/>
                    <a:pt x="4097" y="2465"/>
                  </a:cubicBezTo>
                  <a:cubicBezTo>
                    <a:pt x="4889" y="2867"/>
                    <a:pt x="5513" y="2989"/>
                    <a:pt x="6146" y="2989"/>
                  </a:cubicBezTo>
                  <a:cubicBezTo>
                    <a:pt x="6824" y="2989"/>
                    <a:pt x="7512" y="2848"/>
                    <a:pt x="8430" y="2762"/>
                  </a:cubicBezTo>
                  <a:cubicBezTo>
                    <a:pt x="8621" y="2738"/>
                    <a:pt x="8657" y="2500"/>
                    <a:pt x="8490" y="2417"/>
                  </a:cubicBezTo>
                  <a:cubicBezTo>
                    <a:pt x="7192" y="1813"/>
                    <a:pt x="6351" y="0"/>
                    <a:pt x="4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5" name="Google Shape;2635;p15"/>
            <p:cNvSpPr/>
            <p:nvPr/>
          </p:nvSpPr>
          <p:spPr>
            <a:xfrm>
              <a:off x="5432425" y="1401700"/>
              <a:ext cx="267925" cy="319050"/>
            </a:xfrm>
            <a:custGeom>
              <a:avLst/>
              <a:gdLst/>
              <a:ahLst/>
              <a:cxnLst/>
              <a:rect l="l" t="t" r="r" b="b"/>
              <a:pathLst>
                <a:path w="10717" h="12762" extrusionOk="0">
                  <a:moveTo>
                    <a:pt x="539" y="1"/>
                  </a:moveTo>
                  <a:cubicBezTo>
                    <a:pt x="159" y="1"/>
                    <a:pt x="1" y="638"/>
                    <a:pt x="406" y="802"/>
                  </a:cubicBezTo>
                  <a:cubicBezTo>
                    <a:pt x="5775" y="3016"/>
                    <a:pt x="8776" y="7398"/>
                    <a:pt x="10633" y="12732"/>
                  </a:cubicBezTo>
                  <a:cubicBezTo>
                    <a:pt x="10638" y="12752"/>
                    <a:pt x="10653" y="12761"/>
                    <a:pt x="10670" y="12761"/>
                  </a:cubicBezTo>
                  <a:cubicBezTo>
                    <a:pt x="10692" y="12761"/>
                    <a:pt x="10716" y="12743"/>
                    <a:pt x="10716" y="12708"/>
                  </a:cubicBezTo>
                  <a:cubicBezTo>
                    <a:pt x="10300" y="7529"/>
                    <a:pt x="5716" y="1409"/>
                    <a:pt x="644" y="16"/>
                  </a:cubicBezTo>
                  <a:cubicBezTo>
                    <a:pt x="607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6" name="Google Shape;2636;p15"/>
            <p:cNvSpPr/>
            <p:nvPr/>
          </p:nvSpPr>
          <p:spPr>
            <a:xfrm>
              <a:off x="6140850" y="2107900"/>
              <a:ext cx="58675" cy="165725"/>
            </a:xfrm>
            <a:custGeom>
              <a:avLst/>
              <a:gdLst/>
              <a:ahLst/>
              <a:cxnLst/>
              <a:rect l="l" t="t" r="r" b="b"/>
              <a:pathLst>
                <a:path w="2347" h="6629" extrusionOk="0">
                  <a:moveTo>
                    <a:pt x="1300" y="1"/>
                  </a:moveTo>
                  <a:cubicBezTo>
                    <a:pt x="817" y="1"/>
                    <a:pt x="399" y="363"/>
                    <a:pt x="322" y="855"/>
                  </a:cubicBezTo>
                  <a:cubicBezTo>
                    <a:pt x="84" y="1950"/>
                    <a:pt x="1" y="3069"/>
                    <a:pt x="72" y="4189"/>
                  </a:cubicBezTo>
                  <a:cubicBezTo>
                    <a:pt x="120" y="4915"/>
                    <a:pt x="48" y="5951"/>
                    <a:pt x="572" y="6522"/>
                  </a:cubicBezTo>
                  <a:cubicBezTo>
                    <a:pt x="629" y="6595"/>
                    <a:pt x="708" y="6629"/>
                    <a:pt x="788" y="6629"/>
                  </a:cubicBezTo>
                  <a:cubicBezTo>
                    <a:pt x="891" y="6629"/>
                    <a:pt x="995" y="6571"/>
                    <a:pt x="1048" y="6463"/>
                  </a:cubicBezTo>
                  <a:cubicBezTo>
                    <a:pt x="1299" y="5725"/>
                    <a:pt x="1477" y="4939"/>
                    <a:pt x="1668" y="4189"/>
                  </a:cubicBezTo>
                  <a:cubicBezTo>
                    <a:pt x="1930" y="3200"/>
                    <a:pt x="2227" y="2105"/>
                    <a:pt x="2299" y="1105"/>
                  </a:cubicBezTo>
                  <a:cubicBezTo>
                    <a:pt x="2346" y="557"/>
                    <a:pt x="1965" y="81"/>
                    <a:pt x="1429" y="10"/>
                  </a:cubicBezTo>
                  <a:cubicBezTo>
                    <a:pt x="1386" y="4"/>
                    <a:pt x="1343" y="1"/>
                    <a:pt x="13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637" name="Google Shape;2637;p15"/>
            <p:cNvGrpSpPr/>
            <p:nvPr/>
          </p:nvGrpSpPr>
          <p:grpSpPr>
            <a:xfrm>
              <a:off x="6154550" y="2106625"/>
              <a:ext cx="199225" cy="208850"/>
              <a:chOff x="6154550" y="2106625"/>
              <a:chExt cx="199225" cy="208850"/>
            </a:xfrm>
          </p:grpSpPr>
          <p:sp>
            <p:nvSpPr>
              <p:cNvPr id="2638" name="Google Shape;2638;p15"/>
              <p:cNvSpPr/>
              <p:nvPr/>
            </p:nvSpPr>
            <p:spPr>
              <a:xfrm>
                <a:off x="6154850" y="2106625"/>
                <a:ext cx="113625" cy="162375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6495" extrusionOk="0">
                    <a:moveTo>
                      <a:pt x="3303" y="1"/>
                    </a:moveTo>
                    <a:cubicBezTo>
                      <a:pt x="3202" y="1"/>
                      <a:pt x="3100" y="16"/>
                      <a:pt x="3001" y="49"/>
                    </a:cubicBezTo>
                    <a:cubicBezTo>
                      <a:pt x="1917" y="430"/>
                      <a:pt x="1501" y="1847"/>
                      <a:pt x="1143" y="2823"/>
                    </a:cubicBezTo>
                    <a:cubicBezTo>
                      <a:pt x="739" y="3906"/>
                      <a:pt x="0" y="5299"/>
                      <a:pt x="322" y="6466"/>
                    </a:cubicBezTo>
                    <a:cubicBezTo>
                      <a:pt x="331" y="6484"/>
                      <a:pt x="352" y="6495"/>
                      <a:pt x="372" y="6495"/>
                    </a:cubicBezTo>
                    <a:cubicBezTo>
                      <a:pt x="380" y="6495"/>
                      <a:pt x="387" y="6493"/>
                      <a:pt x="393" y="6490"/>
                    </a:cubicBezTo>
                    <a:cubicBezTo>
                      <a:pt x="1286" y="6014"/>
                      <a:pt x="2060" y="4954"/>
                      <a:pt x="2548" y="4097"/>
                    </a:cubicBezTo>
                    <a:cubicBezTo>
                      <a:pt x="3096" y="3168"/>
                      <a:pt x="3751" y="2239"/>
                      <a:pt x="4215" y="1287"/>
                    </a:cubicBezTo>
                    <a:cubicBezTo>
                      <a:pt x="4544" y="608"/>
                      <a:pt x="3941" y="1"/>
                      <a:pt x="3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39" name="Google Shape;2639;p15"/>
              <p:cNvSpPr/>
              <p:nvPr/>
            </p:nvSpPr>
            <p:spPr>
              <a:xfrm>
                <a:off x="6158425" y="2140825"/>
                <a:ext cx="169075" cy="127175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5087" extrusionOk="0">
                    <a:moveTo>
                      <a:pt x="5671" y="1"/>
                    </a:moveTo>
                    <a:cubicBezTo>
                      <a:pt x="4555" y="1"/>
                      <a:pt x="3614" y="1133"/>
                      <a:pt x="2751" y="1824"/>
                    </a:cubicBezTo>
                    <a:cubicBezTo>
                      <a:pt x="1739" y="2622"/>
                      <a:pt x="798" y="3824"/>
                      <a:pt x="60" y="4872"/>
                    </a:cubicBezTo>
                    <a:cubicBezTo>
                      <a:pt x="0" y="4943"/>
                      <a:pt x="48" y="5051"/>
                      <a:pt x="131" y="5062"/>
                    </a:cubicBezTo>
                    <a:cubicBezTo>
                      <a:pt x="238" y="5079"/>
                      <a:pt x="342" y="5086"/>
                      <a:pt x="445" y="5086"/>
                    </a:cubicBezTo>
                    <a:cubicBezTo>
                      <a:pt x="1484" y="5086"/>
                      <a:pt x="2358" y="4316"/>
                      <a:pt x="3203" y="3753"/>
                    </a:cubicBezTo>
                    <a:cubicBezTo>
                      <a:pt x="4239" y="3038"/>
                      <a:pt x="6180" y="2229"/>
                      <a:pt x="6620" y="1002"/>
                    </a:cubicBezTo>
                    <a:cubicBezTo>
                      <a:pt x="6763" y="657"/>
                      <a:pt x="6608" y="264"/>
                      <a:pt x="6263" y="109"/>
                    </a:cubicBezTo>
                    <a:cubicBezTo>
                      <a:pt x="6060" y="34"/>
                      <a:pt x="5863" y="1"/>
                      <a:pt x="5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0" name="Google Shape;2640;p15"/>
              <p:cNvSpPr/>
              <p:nvPr/>
            </p:nvSpPr>
            <p:spPr>
              <a:xfrm>
                <a:off x="6156025" y="2199175"/>
                <a:ext cx="197750" cy="76950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078" extrusionOk="0">
                    <a:moveTo>
                      <a:pt x="6406" y="0"/>
                    </a:moveTo>
                    <a:cubicBezTo>
                      <a:pt x="6386" y="0"/>
                      <a:pt x="6367" y="1"/>
                      <a:pt x="6347" y="2"/>
                    </a:cubicBezTo>
                    <a:cubicBezTo>
                      <a:pt x="5180" y="73"/>
                      <a:pt x="4049" y="573"/>
                      <a:pt x="2954" y="1002"/>
                    </a:cubicBezTo>
                    <a:cubicBezTo>
                      <a:pt x="1977" y="1395"/>
                      <a:pt x="799" y="1871"/>
                      <a:pt x="49" y="2645"/>
                    </a:cubicBezTo>
                    <a:cubicBezTo>
                      <a:pt x="1" y="2693"/>
                      <a:pt x="37" y="2764"/>
                      <a:pt x="84" y="2788"/>
                    </a:cubicBezTo>
                    <a:cubicBezTo>
                      <a:pt x="493" y="3004"/>
                      <a:pt x="956" y="3078"/>
                      <a:pt x="1430" y="3078"/>
                    </a:cubicBezTo>
                    <a:cubicBezTo>
                      <a:pt x="1977" y="3078"/>
                      <a:pt x="2539" y="2979"/>
                      <a:pt x="3049" y="2883"/>
                    </a:cubicBezTo>
                    <a:cubicBezTo>
                      <a:pt x="4323" y="2633"/>
                      <a:pt x="5585" y="2300"/>
                      <a:pt x="6823" y="1883"/>
                    </a:cubicBezTo>
                    <a:cubicBezTo>
                      <a:pt x="7910" y="1509"/>
                      <a:pt x="7426" y="0"/>
                      <a:pt x="6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1" name="Google Shape;2641;p15"/>
              <p:cNvSpPr/>
              <p:nvPr/>
            </p:nvSpPr>
            <p:spPr>
              <a:xfrm>
                <a:off x="6154550" y="2264425"/>
                <a:ext cx="1884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2042" extrusionOk="0">
                    <a:moveTo>
                      <a:pt x="1085" y="1"/>
                    </a:moveTo>
                    <a:cubicBezTo>
                      <a:pt x="817" y="1"/>
                      <a:pt x="551" y="10"/>
                      <a:pt x="286" y="35"/>
                    </a:cubicBezTo>
                    <a:cubicBezTo>
                      <a:pt x="96" y="59"/>
                      <a:pt x="0" y="285"/>
                      <a:pt x="108" y="452"/>
                    </a:cubicBezTo>
                    <a:cubicBezTo>
                      <a:pt x="679" y="1095"/>
                      <a:pt x="1632" y="1214"/>
                      <a:pt x="2441" y="1380"/>
                    </a:cubicBezTo>
                    <a:cubicBezTo>
                      <a:pt x="3615" y="1615"/>
                      <a:pt x="4789" y="2041"/>
                      <a:pt x="5998" y="2041"/>
                    </a:cubicBezTo>
                    <a:cubicBezTo>
                      <a:pt x="6137" y="2041"/>
                      <a:pt x="6277" y="2036"/>
                      <a:pt x="6418" y="2023"/>
                    </a:cubicBezTo>
                    <a:cubicBezTo>
                      <a:pt x="7537" y="1916"/>
                      <a:pt x="7501" y="273"/>
                      <a:pt x="6442" y="118"/>
                    </a:cubicBezTo>
                    <a:cubicBezTo>
                      <a:pt x="5928" y="37"/>
                      <a:pt x="5389" y="15"/>
                      <a:pt x="4846" y="15"/>
                    </a:cubicBezTo>
                    <a:cubicBezTo>
                      <a:pt x="4194" y="15"/>
                      <a:pt x="3535" y="47"/>
                      <a:pt x="2906" y="47"/>
                    </a:cubicBezTo>
                    <a:cubicBezTo>
                      <a:pt x="2309" y="47"/>
                      <a:pt x="1696" y="1"/>
                      <a:pt x="1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642" name="Google Shape;2642;p15"/>
            <p:cNvGrpSpPr/>
            <p:nvPr/>
          </p:nvGrpSpPr>
          <p:grpSpPr>
            <a:xfrm>
              <a:off x="5493875" y="1659575"/>
              <a:ext cx="498900" cy="349950"/>
              <a:chOff x="5493875" y="1659575"/>
              <a:chExt cx="498900" cy="349950"/>
            </a:xfrm>
          </p:grpSpPr>
          <p:sp>
            <p:nvSpPr>
              <p:cNvPr id="2643" name="Google Shape;2643;p15"/>
              <p:cNvSpPr/>
              <p:nvPr/>
            </p:nvSpPr>
            <p:spPr>
              <a:xfrm>
                <a:off x="5800400" y="1712900"/>
                <a:ext cx="192375" cy="294500"/>
              </a:xfrm>
              <a:custGeom>
                <a:avLst/>
                <a:gdLst/>
                <a:ahLst/>
                <a:cxnLst/>
                <a:rect l="l" t="t" r="r" b="b"/>
                <a:pathLst>
                  <a:path w="7695" h="11780" extrusionOk="0">
                    <a:moveTo>
                      <a:pt x="5940" y="1"/>
                    </a:moveTo>
                    <a:cubicBezTo>
                      <a:pt x="5323" y="1"/>
                      <a:pt x="4694" y="276"/>
                      <a:pt x="4368" y="855"/>
                    </a:cubicBezTo>
                    <a:cubicBezTo>
                      <a:pt x="3534" y="2391"/>
                      <a:pt x="2820" y="3987"/>
                      <a:pt x="2236" y="5642"/>
                    </a:cubicBezTo>
                    <a:cubicBezTo>
                      <a:pt x="1951" y="6439"/>
                      <a:pt x="1570" y="7189"/>
                      <a:pt x="1260" y="7975"/>
                    </a:cubicBezTo>
                    <a:cubicBezTo>
                      <a:pt x="796" y="9142"/>
                      <a:pt x="593" y="10392"/>
                      <a:pt x="58" y="11523"/>
                    </a:cubicBezTo>
                    <a:cubicBezTo>
                      <a:pt x="0" y="11629"/>
                      <a:pt x="89" y="11780"/>
                      <a:pt x="206" y="11780"/>
                    </a:cubicBezTo>
                    <a:cubicBezTo>
                      <a:pt x="235" y="11780"/>
                      <a:pt x="265" y="11771"/>
                      <a:pt x="296" y="11750"/>
                    </a:cubicBezTo>
                    <a:cubicBezTo>
                      <a:pt x="3832" y="9702"/>
                      <a:pt x="7368" y="3665"/>
                      <a:pt x="7582" y="1629"/>
                    </a:cubicBezTo>
                    <a:cubicBezTo>
                      <a:pt x="7695" y="574"/>
                      <a:pt x="6831" y="1"/>
                      <a:pt x="5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4" name="Google Shape;2644;p15"/>
              <p:cNvSpPr/>
              <p:nvPr/>
            </p:nvSpPr>
            <p:spPr>
              <a:xfrm>
                <a:off x="5765500" y="1659575"/>
                <a:ext cx="124150" cy="347425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13897" extrusionOk="0">
                    <a:moveTo>
                      <a:pt x="2080" y="0"/>
                    </a:moveTo>
                    <a:cubicBezTo>
                      <a:pt x="1265" y="0"/>
                      <a:pt x="495" y="520"/>
                      <a:pt x="322" y="1548"/>
                    </a:cubicBezTo>
                    <a:cubicBezTo>
                      <a:pt x="1" y="3441"/>
                      <a:pt x="811" y="5632"/>
                      <a:pt x="894" y="7560"/>
                    </a:cubicBezTo>
                    <a:cubicBezTo>
                      <a:pt x="989" y="9715"/>
                      <a:pt x="834" y="11716"/>
                      <a:pt x="1418" y="13811"/>
                    </a:cubicBezTo>
                    <a:cubicBezTo>
                      <a:pt x="1434" y="13872"/>
                      <a:pt x="1479" y="13896"/>
                      <a:pt x="1526" y="13896"/>
                    </a:cubicBezTo>
                    <a:cubicBezTo>
                      <a:pt x="1582" y="13896"/>
                      <a:pt x="1642" y="13862"/>
                      <a:pt x="1668" y="13811"/>
                    </a:cubicBezTo>
                    <a:lnTo>
                      <a:pt x="1668" y="13823"/>
                    </a:lnTo>
                    <a:cubicBezTo>
                      <a:pt x="2275" y="12692"/>
                      <a:pt x="2537" y="11418"/>
                      <a:pt x="3085" y="10251"/>
                    </a:cubicBezTo>
                    <a:cubicBezTo>
                      <a:pt x="3597" y="9144"/>
                      <a:pt x="4001" y="8179"/>
                      <a:pt x="4275" y="6989"/>
                    </a:cubicBezTo>
                    <a:cubicBezTo>
                      <a:pt x="4704" y="5096"/>
                      <a:pt x="4966" y="2179"/>
                      <a:pt x="3585" y="679"/>
                    </a:cubicBezTo>
                    <a:cubicBezTo>
                      <a:pt x="3169" y="225"/>
                      <a:pt x="2615" y="0"/>
                      <a:pt x="2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5" name="Google Shape;2645;p15"/>
              <p:cNvSpPr/>
              <p:nvPr/>
            </p:nvSpPr>
            <p:spPr>
              <a:xfrm>
                <a:off x="5631125" y="1672075"/>
                <a:ext cx="173000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13148" extrusionOk="0">
                    <a:moveTo>
                      <a:pt x="2546" y="0"/>
                    </a:moveTo>
                    <a:cubicBezTo>
                      <a:pt x="1305" y="0"/>
                      <a:pt x="1" y="937"/>
                      <a:pt x="304" y="2381"/>
                    </a:cubicBezTo>
                    <a:cubicBezTo>
                      <a:pt x="792" y="4739"/>
                      <a:pt x="2137" y="6144"/>
                      <a:pt x="3507" y="8025"/>
                    </a:cubicBezTo>
                    <a:cubicBezTo>
                      <a:pt x="4590" y="9537"/>
                      <a:pt x="4947" y="12085"/>
                      <a:pt x="6578" y="13121"/>
                    </a:cubicBezTo>
                    <a:cubicBezTo>
                      <a:pt x="6608" y="13139"/>
                      <a:pt x="6642" y="13148"/>
                      <a:pt x="6676" y="13148"/>
                    </a:cubicBezTo>
                    <a:cubicBezTo>
                      <a:pt x="6796" y="13148"/>
                      <a:pt x="6920" y="13045"/>
                      <a:pt x="6864" y="12906"/>
                    </a:cubicBezTo>
                    <a:cubicBezTo>
                      <a:pt x="6483" y="12073"/>
                      <a:pt x="6638" y="11025"/>
                      <a:pt x="6626" y="10132"/>
                    </a:cubicBezTo>
                    <a:cubicBezTo>
                      <a:pt x="6602" y="9168"/>
                      <a:pt x="6340" y="8203"/>
                      <a:pt x="6078" y="7287"/>
                    </a:cubicBezTo>
                    <a:cubicBezTo>
                      <a:pt x="5519" y="5310"/>
                      <a:pt x="5054" y="3250"/>
                      <a:pt x="4423" y="1298"/>
                    </a:cubicBezTo>
                    <a:cubicBezTo>
                      <a:pt x="4128" y="394"/>
                      <a:pt x="3351" y="0"/>
                      <a:pt x="25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6" name="Google Shape;2646;p15"/>
              <p:cNvSpPr/>
              <p:nvPr/>
            </p:nvSpPr>
            <p:spPr>
              <a:xfrm>
                <a:off x="5543850" y="1746875"/>
                <a:ext cx="262700" cy="252650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10106" extrusionOk="0">
                    <a:moveTo>
                      <a:pt x="2325" y="1"/>
                    </a:moveTo>
                    <a:cubicBezTo>
                      <a:pt x="1158" y="1"/>
                      <a:pt x="1" y="1430"/>
                      <a:pt x="830" y="2735"/>
                    </a:cubicBezTo>
                    <a:cubicBezTo>
                      <a:pt x="1938" y="4497"/>
                      <a:pt x="3426" y="6009"/>
                      <a:pt x="5176" y="7164"/>
                    </a:cubicBezTo>
                    <a:cubicBezTo>
                      <a:pt x="6783" y="8236"/>
                      <a:pt x="8224" y="10010"/>
                      <a:pt x="10296" y="10105"/>
                    </a:cubicBezTo>
                    <a:cubicBezTo>
                      <a:pt x="10301" y="10105"/>
                      <a:pt x="10306" y="10106"/>
                      <a:pt x="10311" y="10106"/>
                    </a:cubicBezTo>
                    <a:cubicBezTo>
                      <a:pt x="10433" y="10106"/>
                      <a:pt x="10507" y="9970"/>
                      <a:pt x="10439" y="9879"/>
                    </a:cubicBezTo>
                    <a:cubicBezTo>
                      <a:pt x="9343" y="8343"/>
                      <a:pt x="8367" y="6652"/>
                      <a:pt x="7069" y="5295"/>
                    </a:cubicBezTo>
                    <a:cubicBezTo>
                      <a:pt x="5700" y="3830"/>
                      <a:pt x="4676" y="2354"/>
                      <a:pt x="3545" y="699"/>
                    </a:cubicBezTo>
                    <a:cubicBezTo>
                      <a:pt x="3208" y="205"/>
                      <a:pt x="2766" y="1"/>
                      <a:pt x="23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7" name="Google Shape;2647;p15"/>
              <p:cNvSpPr/>
              <p:nvPr/>
            </p:nvSpPr>
            <p:spPr>
              <a:xfrm>
                <a:off x="5493875" y="1843775"/>
                <a:ext cx="312450" cy="165750"/>
              </a:xfrm>
              <a:custGeom>
                <a:avLst/>
                <a:gdLst/>
                <a:ahLst/>
                <a:cxnLst/>
                <a:rect l="l" t="t" r="r" b="b"/>
                <a:pathLst>
                  <a:path w="12498" h="6630" extrusionOk="0">
                    <a:moveTo>
                      <a:pt x="1951" y="1"/>
                    </a:moveTo>
                    <a:cubicBezTo>
                      <a:pt x="865" y="1"/>
                      <a:pt x="1" y="1561"/>
                      <a:pt x="1067" y="2455"/>
                    </a:cubicBezTo>
                    <a:cubicBezTo>
                      <a:pt x="3445" y="4455"/>
                      <a:pt x="7046" y="6629"/>
                      <a:pt x="10424" y="6629"/>
                    </a:cubicBezTo>
                    <a:cubicBezTo>
                      <a:pt x="11088" y="6629"/>
                      <a:pt x="11743" y="6546"/>
                      <a:pt x="12378" y="6360"/>
                    </a:cubicBezTo>
                    <a:cubicBezTo>
                      <a:pt x="12473" y="6312"/>
                      <a:pt x="12497" y="6181"/>
                      <a:pt x="12414" y="6110"/>
                    </a:cubicBezTo>
                    <a:lnTo>
                      <a:pt x="12426" y="6110"/>
                    </a:lnTo>
                    <a:cubicBezTo>
                      <a:pt x="9342" y="3967"/>
                      <a:pt x="5663" y="2633"/>
                      <a:pt x="2746" y="300"/>
                    </a:cubicBezTo>
                    <a:cubicBezTo>
                      <a:pt x="2484" y="90"/>
                      <a:pt x="2211" y="1"/>
                      <a:pt x="1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648" name="Google Shape;2648;p15"/>
            <p:cNvGrpSpPr/>
            <p:nvPr/>
          </p:nvGrpSpPr>
          <p:grpSpPr>
            <a:xfrm>
              <a:off x="5268425" y="2009300"/>
              <a:ext cx="300650" cy="382275"/>
              <a:chOff x="5268425" y="2009300"/>
              <a:chExt cx="300650" cy="382275"/>
            </a:xfrm>
          </p:grpSpPr>
          <p:sp>
            <p:nvSpPr>
              <p:cNvPr id="2649" name="Google Shape;2649;p15"/>
              <p:cNvSpPr/>
              <p:nvPr/>
            </p:nvSpPr>
            <p:spPr>
              <a:xfrm>
                <a:off x="5499100" y="2016575"/>
                <a:ext cx="69975" cy="2604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0416" extrusionOk="0">
                    <a:moveTo>
                      <a:pt x="1140" y="1"/>
                    </a:moveTo>
                    <a:cubicBezTo>
                      <a:pt x="886" y="1"/>
                      <a:pt x="646" y="139"/>
                      <a:pt x="537" y="472"/>
                    </a:cubicBezTo>
                    <a:cubicBezTo>
                      <a:pt x="1" y="2067"/>
                      <a:pt x="525" y="4044"/>
                      <a:pt x="1168" y="5532"/>
                    </a:cubicBezTo>
                    <a:cubicBezTo>
                      <a:pt x="1799" y="6961"/>
                      <a:pt x="1263" y="9163"/>
                      <a:pt x="2346" y="10354"/>
                    </a:cubicBezTo>
                    <a:cubicBezTo>
                      <a:pt x="2384" y="10396"/>
                      <a:pt x="2440" y="10415"/>
                      <a:pt x="2496" y="10415"/>
                    </a:cubicBezTo>
                    <a:cubicBezTo>
                      <a:pt x="2600" y="10415"/>
                      <a:pt x="2703" y="10347"/>
                      <a:pt x="2680" y="10223"/>
                    </a:cubicBezTo>
                    <a:cubicBezTo>
                      <a:pt x="2370" y="8735"/>
                      <a:pt x="2799" y="7330"/>
                      <a:pt x="2775" y="5830"/>
                    </a:cubicBezTo>
                    <a:cubicBezTo>
                      <a:pt x="2751" y="4151"/>
                      <a:pt x="2334" y="2281"/>
                      <a:pt x="1965" y="650"/>
                    </a:cubicBezTo>
                    <a:cubicBezTo>
                      <a:pt x="1875" y="269"/>
                      <a:pt x="1494" y="1"/>
                      <a:pt x="1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0" name="Google Shape;2650;p15"/>
              <p:cNvSpPr/>
              <p:nvPr/>
            </p:nvSpPr>
            <p:spPr>
              <a:xfrm>
                <a:off x="5408025" y="2009300"/>
                <a:ext cx="151225" cy="264900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10596" extrusionOk="0">
                    <a:moveTo>
                      <a:pt x="752" y="1"/>
                    </a:moveTo>
                    <a:cubicBezTo>
                      <a:pt x="324" y="1"/>
                      <a:pt x="12" y="387"/>
                      <a:pt x="12" y="846"/>
                    </a:cubicBezTo>
                    <a:cubicBezTo>
                      <a:pt x="1" y="2299"/>
                      <a:pt x="1346" y="3406"/>
                      <a:pt x="2025" y="4656"/>
                    </a:cubicBezTo>
                    <a:cubicBezTo>
                      <a:pt x="2620" y="5775"/>
                      <a:pt x="3120" y="6894"/>
                      <a:pt x="3858" y="7930"/>
                    </a:cubicBezTo>
                    <a:cubicBezTo>
                      <a:pt x="4215" y="8417"/>
                      <a:pt x="4828" y="10596"/>
                      <a:pt x="5732" y="10596"/>
                    </a:cubicBezTo>
                    <a:cubicBezTo>
                      <a:pt x="5823" y="10596"/>
                      <a:pt x="5917" y="10574"/>
                      <a:pt x="6013" y="10526"/>
                    </a:cubicBezTo>
                    <a:cubicBezTo>
                      <a:pt x="6037" y="10526"/>
                      <a:pt x="6049" y="10490"/>
                      <a:pt x="6037" y="10466"/>
                    </a:cubicBezTo>
                    <a:cubicBezTo>
                      <a:pt x="5513" y="8764"/>
                      <a:pt x="5406" y="7287"/>
                      <a:pt x="4525" y="5668"/>
                    </a:cubicBezTo>
                    <a:cubicBezTo>
                      <a:pt x="3584" y="3942"/>
                      <a:pt x="2989" y="798"/>
                      <a:pt x="1048" y="60"/>
                    </a:cubicBezTo>
                    <a:cubicBezTo>
                      <a:pt x="945" y="19"/>
                      <a:pt x="846" y="1"/>
                      <a:pt x="7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1" name="Google Shape;2651;p15"/>
              <p:cNvSpPr/>
              <p:nvPr/>
            </p:nvSpPr>
            <p:spPr>
              <a:xfrm>
                <a:off x="5309500" y="2045275"/>
                <a:ext cx="25125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9314" extrusionOk="0">
                    <a:moveTo>
                      <a:pt x="2179" y="1"/>
                    </a:moveTo>
                    <a:cubicBezTo>
                      <a:pt x="970" y="1"/>
                      <a:pt x="0" y="1795"/>
                      <a:pt x="1179" y="2860"/>
                    </a:cubicBezTo>
                    <a:cubicBezTo>
                      <a:pt x="2644" y="4193"/>
                      <a:pt x="4311" y="5289"/>
                      <a:pt x="5787" y="6646"/>
                    </a:cubicBezTo>
                    <a:cubicBezTo>
                      <a:pt x="6882" y="7646"/>
                      <a:pt x="8168" y="9313"/>
                      <a:pt x="9776" y="9313"/>
                    </a:cubicBezTo>
                    <a:cubicBezTo>
                      <a:pt x="9895" y="9313"/>
                      <a:pt x="10049" y="9194"/>
                      <a:pt x="9978" y="9063"/>
                    </a:cubicBezTo>
                    <a:cubicBezTo>
                      <a:pt x="9216" y="7682"/>
                      <a:pt x="8311" y="6372"/>
                      <a:pt x="7263" y="5193"/>
                    </a:cubicBezTo>
                    <a:cubicBezTo>
                      <a:pt x="5906" y="3622"/>
                      <a:pt x="4656" y="1741"/>
                      <a:pt x="3108" y="383"/>
                    </a:cubicBezTo>
                    <a:cubicBezTo>
                      <a:pt x="2804" y="115"/>
                      <a:pt x="2484" y="1"/>
                      <a:pt x="2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2" name="Google Shape;2652;p15"/>
              <p:cNvSpPr/>
              <p:nvPr/>
            </p:nvSpPr>
            <p:spPr>
              <a:xfrm>
                <a:off x="5297900" y="2136825"/>
                <a:ext cx="256200" cy="138625"/>
              </a:xfrm>
              <a:custGeom>
                <a:avLst/>
                <a:gdLst/>
                <a:ahLst/>
                <a:cxnLst/>
                <a:rect l="l" t="t" r="r" b="b"/>
                <a:pathLst>
                  <a:path w="10248" h="5545" extrusionOk="0">
                    <a:moveTo>
                      <a:pt x="1300" y="1"/>
                    </a:moveTo>
                    <a:cubicBezTo>
                      <a:pt x="1023" y="1"/>
                      <a:pt x="751" y="50"/>
                      <a:pt x="488" y="162"/>
                    </a:cubicBezTo>
                    <a:cubicBezTo>
                      <a:pt x="262" y="258"/>
                      <a:pt x="36" y="496"/>
                      <a:pt x="36" y="746"/>
                    </a:cubicBezTo>
                    <a:cubicBezTo>
                      <a:pt x="0" y="2663"/>
                      <a:pt x="2072" y="3222"/>
                      <a:pt x="3608" y="3746"/>
                    </a:cubicBezTo>
                    <a:cubicBezTo>
                      <a:pt x="5763" y="4484"/>
                      <a:pt x="7680" y="5413"/>
                      <a:pt x="10013" y="5544"/>
                    </a:cubicBezTo>
                    <a:cubicBezTo>
                      <a:pt x="10017" y="5544"/>
                      <a:pt x="10021" y="5544"/>
                      <a:pt x="10024" y="5544"/>
                    </a:cubicBezTo>
                    <a:cubicBezTo>
                      <a:pt x="10139" y="5544"/>
                      <a:pt x="10248" y="5363"/>
                      <a:pt x="10121" y="5282"/>
                    </a:cubicBezTo>
                    <a:lnTo>
                      <a:pt x="10109" y="5282"/>
                    </a:lnTo>
                    <a:cubicBezTo>
                      <a:pt x="8394" y="4187"/>
                      <a:pt x="6953" y="2722"/>
                      <a:pt x="5156" y="1722"/>
                    </a:cubicBezTo>
                    <a:cubicBezTo>
                      <a:pt x="4081" y="1131"/>
                      <a:pt x="2632" y="1"/>
                      <a:pt x="13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3" name="Google Shape;2653;p15"/>
              <p:cNvSpPr/>
              <p:nvPr/>
            </p:nvSpPr>
            <p:spPr>
              <a:xfrm>
                <a:off x="5268425" y="2233350"/>
                <a:ext cx="288450" cy="81125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3245" extrusionOk="0">
                    <a:moveTo>
                      <a:pt x="1939" y="1"/>
                    </a:moveTo>
                    <a:cubicBezTo>
                      <a:pt x="1832" y="1"/>
                      <a:pt x="1726" y="2"/>
                      <a:pt x="1620" y="4"/>
                    </a:cubicBezTo>
                    <a:cubicBezTo>
                      <a:pt x="167" y="28"/>
                      <a:pt x="1" y="2231"/>
                      <a:pt x="1239" y="2719"/>
                    </a:cubicBezTo>
                    <a:cubicBezTo>
                      <a:pt x="2191" y="3094"/>
                      <a:pt x="3195" y="3244"/>
                      <a:pt x="4220" y="3244"/>
                    </a:cubicBezTo>
                    <a:cubicBezTo>
                      <a:pt x="6604" y="3244"/>
                      <a:pt x="9097" y="2432"/>
                      <a:pt x="11288" y="1766"/>
                    </a:cubicBezTo>
                    <a:cubicBezTo>
                      <a:pt x="11538" y="1695"/>
                      <a:pt x="11466" y="1314"/>
                      <a:pt x="11228" y="1290"/>
                    </a:cubicBezTo>
                    <a:cubicBezTo>
                      <a:pt x="8166" y="979"/>
                      <a:pt x="5037" y="1"/>
                      <a:pt x="1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4" name="Google Shape;2654;p15"/>
              <p:cNvSpPr/>
              <p:nvPr/>
            </p:nvSpPr>
            <p:spPr>
              <a:xfrm>
                <a:off x="5302050" y="2268600"/>
                <a:ext cx="254500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10180" h="4919" extrusionOk="0">
                    <a:moveTo>
                      <a:pt x="9923" y="0"/>
                    </a:moveTo>
                    <a:cubicBezTo>
                      <a:pt x="9903" y="0"/>
                      <a:pt x="9881" y="4"/>
                      <a:pt x="9859" y="11"/>
                    </a:cubicBezTo>
                    <a:cubicBezTo>
                      <a:pt x="8347" y="428"/>
                      <a:pt x="6776" y="475"/>
                      <a:pt x="5263" y="880"/>
                    </a:cubicBezTo>
                    <a:cubicBezTo>
                      <a:pt x="3823" y="1249"/>
                      <a:pt x="2632" y="2035"/>
                      <a:pt x="1227" y="2499"/>
                    </a:cubicBezTo>
                    <a:cubicBezTo>
                      <a:pt x="1" y="2919"/>
                      <a:pt x="394" y="4918"/>
                      <a:pt x="1542" y="4918"/>
                    </a:cubicBezTo>
                    <a:cubicBezTo>
                      <a:pt x="1631" y="4918"/>
                      <a:pt x="1725" y="4906"/>
                      <a:pt x="1823" y="4881"/>
                    </a:cubicBezTo>
                    <a:cubicBezTo>
                      <a:pt x="3394" y="4464"/>
                      <a:pt x="4775" y="3583"/>
                      <a:pt x="6311" y="3047"/>
                    </a:cubicBezTo>
                    <a:cubicBezTo>
                      <a:pt x="7811" y="2535"/>
                      <a:pt x="9121" y="1583"/>
                      <a:pt x="10086" y="309"/>
                    </a:cubicBezTo>
                    <a:cubicBezTo>
                      <a:pt x="10180" y="173"/>
                      <a:pt x="10072" y="0"/>
                      <a:pt x="99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655" name="Google Shape;2655;p15"/>
            <p:cNvSpPr/>
            <p:nvPr/>
          </p:nvSpPr>
          <p:spPr>
            <a:xfrm>
              <a:off x="5888275" y="2424300"/>
              <a:ext cx="267200" cy="310375"/>
            </a:xfrm>
            <a:custGeom>
              <a:avLst/>
              <a:gdLst/>
              <a:ahLst/>
              <a:cxnLst/>
              <a:rect l="l" t="t" r="r" b="b"/>
              <a:pathLst>
                <a:path w="10688" h="12415" extrusionOk="0">
                  <a:moveTo>
                    <a:pt x="10655" y="0"/>
                  </a:moveTo>
                  <a:cubicBezTo>
                    <a:pt x="10649" y="0"/>
                    <a:pt x="10643" y="3"/>
                    <a:pt x="10640" y="10"/>
                  </a:cubicBezTo>
                  <a:cubicBezTo>
                    <a:pt x="9961" y="1141"/>
                    <a:pt x="9294" y="2248"/>
                    <a:pt x="8449" y="3272"/>
                  </a:cubicBezTo>
                  <a:cubicBezTo>
                    <a:pt x="7413" y="4534"/>
                    <a:pt x="5651" y="4677"/>
                    <a:pt x="4377" y="5570"/>
                  </a:cubicBezTo>
                  <a:cubicBezTo>
                    <a:pt x="3448" y="6213"/>
                    <a:pt x="2758" y="6856"/>
                    <a:pt x="2317" y="7904"/>
                  </a:cubicBezTo>
                  <a:cubicBezTo>
                    <a:pt x="1674" y="9368"/>
                    <a:pt x="936" y="10785"/>
                    <a:pt x="79" y="12142"/>
                  </a:cubicBezTo>
                  <a:cubicBezTo>
                    <a:pt x="1" y="12272"/>
                    <a:pt x="105" y="12414"/>
                    <a:pt x="222" y="12414"/>
                  </a:cubicBezTo>
                  <a:cubicBezTo>
                    <a:pt x="267" y="12414"/>
                    <a:pt x="313" y="12394"/>
                    <a:pt x="353" y="12345"/>
                  </a:cubicBezTo>
                  <a:cubicBezTo>
                    <a:pt x="2162" y="10142"/>
                    <a:pt x="4520" y="8523"/>
                    <a:pt x="6830" y="6904"/>
                  </a:cubicBezTo>
                  <a:cubicBezTo>
                    <a:pt x="9151" y="5272"/>
                    <a:pt x="9925" y="2617"/>
                    <a:pt x="10687" y="34"/>
                  </a:cubicBezTo>
                  <a:cubicBezTo>
                    <a:pt x="10687" y="17"/>
                    <a:pt x="1066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6" name="Google Shape;2656;p15"/>
            <p:cNvSpPr/>
            <p:nvPr/>
          </p:nvSpPr>
          <p:spPr>
            <a:xfrm>
              <a:off x="5857675" y="2618650"/>
              <a:ext cx="332675" cy="328500"/>
            </a:xfrm>
            <a:custGeom>
              <a:avLst/>
              <a:gdLst/>
              <a:ahLst/>
              <a:cxnLst/>
              <a:rect l="l" t="t" r="r" b="b"/>
              <a:pathLst>
                <a:path w="13307" h="13140" extrusionOk="0">
                  <a:moveTo>
                    <a:pt x="13134" y="0"/>
                  </a:moveTo>
                  <a:cubicBezTo>
                    <a:pt x="13097" y="0"/>
                    <a:pt x="13059" y="14"/>
                    <a:pt x="13030" y="46"/>
                  </a:cubicBezTo>
                  <a:cubicBezTo>
                    <a:pt x="10685" y="2547"/>
                    <a:pt x="8018" y="4523"/>
                    <a:pt x="5125" y="6345"/>
                  </a:cubicBezTo>
                  <a:cubicBezTo>
                    <a:pt x="2708" y="7881"/>
                    <a:pt x="1493" y="10595"/>
                    <a:pt x="53" y="13012"/>
                  </a:cubicBezTo>
                  <a:cubicBezTo>
                    <a:pt x="1" y="13073"/>
                    <a:pt x="56" y="13140"/>
                    <a:pt x="112" y="13140"/>
                  </a:cubicBezTo>
                  <a:cubicBezTo>
                    <a:pt x="134" y="13140"/>
                    <a:pt x="155" y="13130"/>
                    <a:pt x="172" y="13108"/>
                  </a:cubicBezTo>
                  <a:cubicBezTo>
                    <a:pt x="1136" y="12084"/>
                    <a:pt x="2458" y="9726"/>
                    <a:pt x="3982" y="9667"/>
                  </a:cubicBezTo>
                  <a:cubicBezTo>
                    <a:pt x="5339" y="9619"/>
                    <a:pt x="6803" y="8643"/>
                    <a:pt x="7899" y="7916"/>
                  </a:cubicBezTo>
                  <a:cubicBezTo>
                    <a:pt x="10459" y="6214"/>
                    <a:pt x="11780" y="2737"/>
                    <a:pt x="13257" y="177"/>
                  </a:cubicBezTo>
                  <a:cubicBezTo>
                    <a:pt x="13307" y="77"/>
                    <a:pt x="13222" y="0"/>
                    <a:pt x="13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7" name="Google Shape;2657;p15"/>
            <p:cNvSpPr/>
            <p:nvPr/>
          </p:nvSpPr>
          <p:spPr>
            <a:xfrm>
              <a:off x="5539900" y="2533050"/>
              <a:ext cx="350325" cy="129750"/>
            </a:xfrm>
            <a:custGeom>
              <a:avLst/>
              <a:gdLst/>
              <a:ahLst/>
              <a:cxnLst/>
              <a:rect l="l" t="t" r="r" b="b"/>
              <a:pathLst>
                <a:path w="14013" h="5190" extrusionOk="0">
                  <a:moveTo>
                    <a:pt x="6067" y="0"/>
                  </a:moveTo>
                  <a:cubicBezTo>
                    <a:pt x="4113" y="0"/>
                    <a:pt x="2055" y="293"/>
                    <a:pt x="155" y="470"/>
                  </a:cubicBezTo>
                  <a:cubicBezTo>
                    <a:pt x="0" y="482"/>
                    <a:pt x="24" y="672"/>
                    <a:pt x="155" y="708"/>
                  </a:cubicBezTo>
                  <a:lnTo>
                    <a:pt x="143" y="708"/>
                  </a:lnTo>
                  <a:cubicBezTo>
                    <a:pt x="2500" y="1315"/>
                    <a:pt x="4905" y="1780"/>
                    <a:pt x="7203" y="2601"/>
                  </a:cubicBezTo>
                  <a:cubicBezTo>
                    <a:pt x="9358" y="3363"/>
                    <a:pt x="11418" y="4590"/>
                    <a:pt x="13645" y="5173"/>
                  </a:cubicBezTo>
                  <a:cubicBezTo>
                    <a:pt x="13674" y="5184"/>
                    <a:pt x="13703" y="5189"/>
                    <a:pt x="13732" y="5189"/>
                  </a:cubicBezTo>
                  <a:cubicBezTo>
                    <a:pt x="13887" y="5189"/>
                    <a:pt x="14013" y="5036"/>
                    <a:pt x="13942" y="4875"/>
                  </a:cubicBezTo>
                  <a:cubicBezTo>
                    <a:pt x="12586" y="897"/>
                    <a:pt x="9488" y="0"/>
                    <a:pt x="6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8" name="Google Shape;2658;p15"/>
            <p:cNvSpPr/>
            <p:nvPr/>
          </p:nvSpPr>
          <p:spPr>
            <a:xfrm>
              <a:off x="6030125" y="2343700"/>
              <a:ext cx="275950" cy="65050"/>
            </a:xfrm>
            <a:custGeom>
              <a:avLst/>
              <a:gdLst/>
              <a:ahLst/>
              <a:cxnLst/>
              <a:rect l="l" t="t" r="r" b="b"/>
              <a:pathLst>
                <a:path w="11038" h="2602" extrusionOk="0">
                  <a:moveTo>
                    <a:pt x="7240" y="1"/>
                  </a:moveTo>
                  <a:cubicBezTo>
                    <a:pt x="6718" y="1"/>
                    <a:pt x="6205" y="32"/>
                    <a:pt x="5716" y="91"/>
                  </a:cubicBezTo>
                  <a:cubicBezTo>
                    <a:pt x="4846" y="186"/>
                    <a:pt x="4001" y="448"/>
                    <a:pt x="3180" y="710"/>
                  </a:cubicBezTo>
                  <a:cubicBezTo>
                    <a:pt x="2751" y="853"/>
                    <a:pt x="2322" y="1031"/>
                    <a:pt x="1929" y="1269"/>
                  </a:cubicBezTo>
                  <a:cubicBezTo>
                    <a:pt x="1417" y="1555"/>
                    <a:pt x="655" y="1531"/>
                    <a:pt x="84" y="1781"/>
                  </a:cubicBezTo>
                  <a:cubicBezTo>
                    <a:pt x="1" y="1817"/>
                    <a:pt x="1" y="1936"/>
                    <a:pt x="84" y="1972"/>
                  </a:cubicBezTo>
                  <a:cubicBezTo>
                    <a:pt x="1156" y="2340"/>
                    <a:pt x="2334" y="2601"/>
                    <a:pt x="3492" y="2601"/>
                  </a:cubicBezTo>
                  <a:cubicBezTo>
                    <a:pt x="4019" y="2601"/>
                    <a:pt x="4542" y="2547"/>
                    <a:pt x="5049" y="2424"/>
                  </a:cubicBezTo>
                  <a:cubicBezTo>
                    <a:pt x="7061" y="1948"/>
                    <a:pt x="8859" y="1055"/>
                    <a:pt x="10931" y="745"/>
                  </a:cubicBezTo>
                  <a:cubicBezTo>
                    <a:pt x="11014" y="734"/>
                    <a:pt x="11038" y="615"/>
                    <a:pt x="10954" y="567"/>
                  </a:cubicBezTo>
                  <a:lnTo>
                    <a:pt x="10954" y="567"/>
                  </a:lnTo>
                  <a:lnTo>
                    <a:pt x="10942" y="579"/>
                  </a:lnTo>
                  <a:cubicBezTo>
                    <a:pt x="9820" y="182"/>
                    <a:pt x="8507" y="1"/>
                    <a:pt x="7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9" name="Google Shape;2659;p15"/>
            <p:cNvSpPr/>
            <p:nvPr/>
          </p:nvSpPr>
          <p:spPr>
            <a:xfrm>
              <a:off x="5890625" y="2155900"/>
              <a:ext cx="202675" cy="346050"/>
            </a:xfrm>
            <a:custGeom>
              <a:avLst/>
              <a:gdLst/>
              <a:ahLst/>
              <a:cxnLst/>
              <a:rect l="l" t="t" r="r" b="b"/>
              <a:pathLst>
                <a:path w="8107" h="13842" extrusionOk="0">
                  <a:moveTo>
                    <a:pt x="8009" y="1"/>
                  </a:moveTo>
                  <a:cubicBezTo>
                    <a:pt x="7988" y="1"/>
                    <a:pt x="7967" y="10"/>
                    <a:pt x="7950" y="30"/>
                  </a:cubicBezTo>
                  <a:cubicBezTo>
                    <a:pt x="6271" y="2245"/>
                    <a:pt x="4045" y="3995"/>
                    <a:pt x="2485" y="6281"/>
                  </a:cubicBezTo>
                  <a:cubicBezTo>
                    <a:pt x="1818" y="7245"/>
                    <a:pt x="1092" y="8269"/>
                    <a:pt x="937" y="9460"/>
                  </a:cubicBezTo>
                  <a:cubicBezTo>
                    <a:pt x="735" y="10948"/>
                    <a:pt x="318" y="12306"/>
                    <a:pt x="8" y="13758"/>
                  </a:cubicBezTo>
                  <a:cubicBezTo>
                    <a:pt x="1" y="13813"/>
                    <a:pt x="44" y="13842"/>
                    <a:pt x="89" y="13842"/>
                  </a:cubicBezTo>
                  <a:cubicBezTo>
                    <a:pt x="112" y="13842"/>
                    <a:pt x="135" y="13834"/>
                    <a:pt x="151" y="13818"/>
                  </a:cubicBezTo>
                  <a:cubicBezTo>
                    <a:pt x="1163" y="12782"/>
                    <a:pt x="1937" y="11651"/>
                    <a:pt x="3080" y="10722"/>
                  </a:cubicBezTo>
                  <a:cubicBezTo>
                    <a:pt x="4021" y="9960"/>
                    <a:pt x="4569" y="8865"/>
                    <a:pt x="5152" y="7829"/>
                  </a:cubicBezTo>
                  <a:cubicBezTo>
                    <a:pt x="6485" y="5424"/>
                    <a:pt x="7188" y="2697"/>
                    <a:pt x="8081" y="114"/>
                  </a:cubicBezTo>
                  <a:cubicBezTo>
                    <a:pt x="8106" y="54"/>
                    <a:pt x="8059" y="1"/>
                    <a:pt x="8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0" name="Google Shape;2660;p15"/>
            <p:cNvSpPr/>
            <p:nvPr/>
          </p:nvSpPr>
          <p:spPr>
            <a:xfrm>
              <a:off x="5602000" y="2000000"/>
              <a:ext cx="262150" cy="247550"/>
            </a:xfrm>
            <a:custGeom>
              <a:avLst/>
              <a:gdLst/>
              <a:ahLst/>
              <a:cxnLst/>
              <a:rect l="l" t="t" r="r" b="b"/>
              <a:pathLst>
                <a:path w="10486" h="9902" extrusionOk="0">
                  <a:moveTo>
                    <a:pt x="108" y="0"/>
                  </a:moveTo>
                  <a:cubicBezTo>
                    <a:pt x="59" y="0"/>
                    <a:pt x="1" y="55"/>
                    <a:pt x="28" y="111"/>
                  </a:cubicBezTo>
                  <a:cubicBezTo>
                    <a:pt x="1076" y="2063"/>
                    <a:pt x="1957" y="4480"/>
                    <a:pt x="3564" y="6040"/>
                  </a:cubicBezTo>
                  <a:cubicBezTo>
                    <a:pt x="5565" y="8005"/>
                    <a:pt x="7648" y="9183"/>
                    <a:pt x="10315" y="9898"/>
                  </a:cubicBezTo>
                  <a:cubicBezTo>
                    <a:pt x="10324" y="9901"/>
                    <a:pt x="10333" y="9902"/>
                    <a:pt x="10342" y="9902"/>
                  </a:cubicBezTo>
                  <a:cubicBezTo>
                    <a:pt x="10409" y="9902"/>
                    <a:pt x="10485" y="9828"/>
                    <a:pt x="10422" y="9755"/>
                  </a:cubicBezTo>
                  <a:cubicBezTo>
                    <a:pt x="9696" y="9005"/>
                    <a:pt x="9279" y="8088"/>
                    <a:pt x="8648" y="7266"/>
                  </a:cubicBezTo>
                  <a:cubicBezTo>
                    <a:pt x="7970" y="6350"/>
                    <a:pt x="7053" y="5552"/>
                    <a:pt x="6184" y="4814"/>
                  </a:cubicBezTo>
                  <a:cubicBezTo>
                    <a:pt x="4207" y="3135"/>
                    <a:pt x="2028" y="1837"/>
                    <a:pt x="147" y="16"/>
                  </a:cubicBezTo>
                  <a:cubicBezTo>
                    <a:pt x="137" y="5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1" name="Google Shape;2661;p15"/>
            <p:cNvSpPr/>
            <p:nvPr/>
          </p:nvSpPr>
          <p:spPr>
            <a:xfrm>
              <a:off x="5863075" y="1891025"/>
              <a:ext cx="166775" cy="371650"/>
            </a:xfrm>
            <a:custGeom>
              <a:avLst/>
              <a:gdLst/>
              <a:ahLst/>
              <a:cxnLst/>
              <a:rect l="l" t="t" r="r" b="b"/>
              <a:pathLst>
                <a:path w="6671" h="14866" extrusionOk="0">
                  <a:moveTo>
                    <a:pt x="6406" y="0"/>
                  </a:moveTo>
                  <a:cubicBezTo>
                    <a:pt x="6353" y="0"/>
                    <a:pt x="6300" y="32"/>
                    <a:pt x="6290" y="100"/>
                  </a:cubicBezTo>
                  <a:cubicBezTo>
                    <a:pt x="5611" y="2910"/>
                    <a:pt x="4504" y="5291"/>
                    <a:pt x="2968" y="7744"/>
                  </a:cubicBezTo>
                  <a:cubicBezTo>
                    <a:pt x="2289" y="8768"/>
                    <a:pt x="1694" y="9839"/>
                    <a:pt x="1170" y="10959"/>
                  </a:cubicBezTo>
                  <a:cubicBezTo>
                    <a:pt x="622" y="12161"/>
                    <a:pt x="575" y="13519"/>
                    <a:pt x="27" y="14733"/>
                  </a:cubicBezTo>
                  <a:cubicBezTo>
                    <a:pt x="0" y="14796"/>
                    <a:pt x="54" y="14865"/>
                    <a:pt x="113" y="14865"/>
                  </a:cubicBezTo>
                  <a:cubicBezTo>
                    <a:pt x="132" y="14865"/>
                    <a:pt x="152" y="14858"/>
                    <a:pt x="170" y="14840"/>
                  </a:cubicBezTo>
                  <a:cubicBezTo>
                    <a:pt x="2218" y="13042"/>
                    <a:pt x="4135" y="10840"/>
                    <a:pt x="5397" y="8423"/>
                  </a:cubicBezTo>
                  <a:cubicBezTo>
                    <a:pt x="6671" y="5994"/>
                    <a:pt x="6361" y="2767"/>
                    <a:pt x="6528" y="136"/>
                  </a:cubicBezTo>
                  <a:cubicBezTo>
                    <a:pt x="6541" y="50"/>
                    <a:pt x="6473" y="0"/>
                    <a:pt x="6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2" name="Google Shape;2662;p15"/>
            <p:cNvSpPr/>
            <p:nvPr/>
          </p:nvSpPr>
          <p:spPr>
            <a:xfrm>
              <a:off x="5684925" y="2180975"/>
              <a:ext cx="122275" cy="248400"/>
            </a:xfrm>
            <a:custGeom>
              <a:avLst/>
              <a:gdLst/>
              <a:ahLst/>
              <a:cxnLst/>
              <a:rect l="l" t="t" r="r" b="b"/>
              <a:pathLst>
                <a:path w="4891" h="9936" extrusionOk="0">
                  <a:moveTo>
                    <a:pt x="141" y="1"/>
                  </a:moveTo>
                  <a:cubicBezTo>
                    <a:pt x="69" y="1"/>
                    <a:pt x="0" y="49"/>
                    <a:pt x="21" y="146"/>
                  </a:cubicBezTo>
                  <a:cubicBezTo>
                    <a:pt x="724" y="3468"/>
                    <a:pt x="771" y="7243"/>
                    <a:pt x="3069" y="9898"/>
                  </a:cubicBezTo>
                  <a:cubicBezTo>
                    <a:pt x="3090" y="9923"/>
                    <a:pt x="3117" y="9936"/>
                    <a:pt x="3143" y="9936"/>
                  </a:cubicBezTo>
                  <a:cubicBezTo>
                    <a:pt x="3178" y="9936"/>
                    <a:pt x="3210" y="9914"/>
                    <a:pt x="3224" y="9874"/>
                  </a:cubicBezTo>
                  <a:cubicBezTo>
                    <a:pt x="4891" y="6326"/>
                    <a:pt x="1819" y="3016"/>
                    <a:pt x="271" y="75"/>
                  </a:cubicBezTo>
                  <a:cubicBezTo>
                    <a:pt x="246" y="25"/>
                    <a:pt x="19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3" name="Google Shape;2663;p15"/>
            <p:cNvSpPr/>
            <p:nvPr/>
          </p:nvSpPr>
          <p:spPr>
            <a:xfrm>
              <a:off x="5447725" y="2404325"/>
              <a:ext cx="300475" cy="89350"/>
            </a:xfrm>
            <a:custGeom>
              <a:avLst/>
              <a:gdLst/>
              <a:ahLst/>
              <a:cxnLst/>
              <a:rect l="l" t="t" r="r" b="b"/>
              <a:pathLst>
                <a:path w="12019" h="3574" extrusionOk="0">
                  <a:moveTo>
                    <a:pt x="7546" y="0"/>
                  </a:moveTo>
                  <a:cubicBezTo>
                    <a:pt x="6931" y="0"/>
                    <a:pt x="6290" y="132"/>
                    <a:pt x="5723" y="202"/>
                  </a:cubicBezTo>
                  <a:cubicBezTo>
                    <a:pt x="3604" y="476"/>
                    <a:pt x="1556" y="1940"/>
                    <a:pt x="56" y="3381"/>
                  </a:cubicBezTo>
                  <a:cubicBezTo>
                    <a:pt x="0" y="3436"/>
                    <a:pt x="17" y="3574"/>
                    <a:pt x="115" y="3574"/>
                  </a:cubicBezTo>
                  <a:cubicBezTo>
                    <a:pt x="123" y="3574"/>
                    <a:pt x="131" y="3573"/>
                    <a:pt x="139" y="3571"/>
                  </a:cubicBezTo>
                  <a:lnTo>
                    <a:pt x="139" y="3559"/>
                  </a:lnTo>
                  <a:cubicBezTo>
                    <a:pt x="2508" y="3012"/>
                    <a:pt x="4878" y="3262"/>
                    <a:pt x="7271" y="3119"/>
                  </a:cubicBezTo>
                  <a:cubicBezTo>
                    <a:pt x="8414" y="3047"/>
                    <a:pt x="8973" y="2476"/>
                    <a:pt x="9878" y="1869"/>
                  </a:cubicBezTo>
                  <a:cubicBezTo>
                    <a:pt x="10605" y="1380"/>
                    <a:pt x="11367" y="1166"/>
                    <a:pt x="11962" y="523"/>
                  </a:cubicBezTo>
                  <a:cubicBezTo>
                    <a:pt x="12018" y="455"/>
                    <a:pt x="11957" y="356"/>
                    <a:pt x="11879" y="356"/>
                  </a:cubicBezTo>
                  <a:cubicBezTo>
                    <a:pt x="11875" y="356"/>
                    <a:pt x="11871" y="356"/>
                    <a:pt x="11867" y="356"/>
                  </a:cubicBezTo>
                  <a:cubicBezTo>
                    <a:pt x="11282" y="430"/>
                    <a:pt x="10682" y="550"/>
                    <a:pt x="10094" y="550"/>
                  </a:cubicBezTo>
                  <a:cubicBezTo>
                    <a:pt x="9641" y="550"/>
                    <a:pt x="9196" y="479"/>
                    <a:pt x="8771" y="261"/>
                  </a:cubicBezTo>
                  <a:cubicBezTo>
                    <a:pt x="8398" y="65"/>
                    <a:pt x="7978" y="0"/>
                    <a:pt x="7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4" name="Google Shape;2664;p15"/>
            <p:cNvSpPr/>
            <p:nvPr/>
          </p:nvSpPr>
          <p:spPr>
            <a:xfrm>
              <a:off x="5613375" y="2701825"/>
              <a:ext cx="255000" cy="207150"/>
            </a:xfrm>
            <a:custGeom>
              <a:avLst/>
              <a:gdLst/>
              <a:ahLst/>
              <a:cxnLst/>
              <a:rect l="l" t="t" r="r" b="b"/>
              <a:pathLst>
                <a:path w="10200" h="8286" extrusionOk="0">
                  <a:moveTo>
                    <a:pt x="172" y="0"/>
                  </a:moveTo>
                  <a:cubicBezTo>
                    <a:pt x="78" y="0"/>
                    <a:pt x="1" y="131"/>
                    <a:pt x="97" y="184"/>
                  </a:cubicBezTo>
                  <a:cubicBezTo>
                    <a:pt x="2109" y="1518"/>
                    <a:pt x="3526" y="2970"/>
                    <a:pt x="5062" y="4816"/>
                  </a:cubicBezTo>
                  <a:cubicBezTo>
                    <a:pt x="5717" y="5625"/>
                    <a:pt x="6205" y="6292"/>
                    <a:pt x="7038" y="6935"/>
                  </a:cubicBezTo>
                  <a:cubicBezTo>
                    <a:pt x="7872" y="7566"/>
                    <a:pt x="8991" y="7828"/>
                    <a:pt x="9932" y="8268"/>
                  </a:cubicBezTo>
                  <a:cubicBezTo>
                    <a:pt x="9957" y="8280"/>
                    <a:pt x="9982" y="8286"/>
                    <a:pt x="10005" y="8286"/>
                  </a:cubicBezTo>
                  <a:cubicBezTo>
                    <a:pt x="10122" y="8286"/>
                    <a:pt x="10200" y="8150"/>
                    <a:pt x="10170" y="8030"/>
                  </a:cubicBezTo>
                  <a:cubicBezTo>
                    <a:pt x="9729" y="6292"/>
                    <a:pt x="8241" y="4185"/>
                    <a:pt x="6967" y="2958"/>
                  </a:cubicBezTo>
                  <a:cubicBezTo>
                    <a:pt x="5217" y="1256"/>
                    <a:pt x="2455" y="767"/>
                    <a:pt x="204" y="6"/>
                  </a:cubicBezTo>
                  <a:cubicBezTo>
                    <a:pt x="193" y="2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5" name="Google Shape;2665;p15"/>
            <p:cNvSpPr/>
            <p:nvPr/>
          </p:nvSpPr>
          <p:spPr>
            <a:xfrm>
              <a:off x="5793775" y="1993400"/>
              <a:ext cx="107500" cy="964125"/>
            </a:xfrm>
            <a:custGeom>
              <a:avLst/>
              <a:gdLst/>
              <a:ahLst/>
              <a:cxnLst/>
              <a:rect l="l" t="t" r="r" b="b"/>
              <a:pathLst>
                <a:path w="4300" h="38565" extrusionOk="0">
                  <a:moveTo>
                    <a:pt x="471" y="0"/>
                  </a:moveTo>
                  <a:cubicBezTo>
                    <a:pt x="248" y="0"/>
                    <a:pt x="1" y="216"/>
                    <a:pt x="84" y="506"/>
                  </a:cubicBezTo>
                  <a:cubicBezTo>
                    <a:pt x="2466" y="8507"/>
                    <a:pt x="3668" y="16817"/>
                    <a:pt x="3644" y="25175"/>
                  </a:cubicBezTo>
                  <a:cubicBezTo>
                    <a:pt x="3632" y="29450"/>
                    <a:pt x="3573" y="34272"/>
                    <a:pt x="2275" y="38415"/>
                  </a:cubicBezTo>
                  <a:cubicBezTo>
                    <a:pt x="2244" y="38500"/>
                    <a:pt x="2313" y="38564"/>
                    <a:pt x="2378" y="38564"/>
                  </a:cubicBezTo>
                  <a:cubicBezTo>
                    <a:pt x="2414" y="38564"/>
                    <a:pt x="2449" y="38545"/>
                    <a:pt x="2466" y="38499"/>
                  </a:cubicBezTo>
                  <a:cubicBezTo>
                    <a:pt x="3942" y="34319"/>
                    <a:pt x="4085" y="29521"/>
                    <a:pt x="4156" y="25164"/>
                  </a:cubicBezTo>
                  <a:cubicBezTo>
                    <a:pt x="4299" y="16722"/>
                    <a:pt x="3073" y="8304"/>
                    <a:pt x="763" y="232"/>
                  </a:cubicBezTo>
                  <a:cubicBezTo>
                    <a:pt x="716" y="69"/>
                    <a:pt x="597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6" name="Google Shape;2666;p15"/>
            <p:cNvSpPr/>
            <p:nvPr/>
          </p:nvSpPr>
          <p:spPr>
            <a:xfrm>
              <a:off x="5884975" y="2262025"/>
              <a:ext cx="292400" cy="419450"/>
            </a:xfrm>
            <a:custGeom>
              <a:avLst/>
              <a:gdLst/>
              <a:ahLst/>
              <a:cxnLst/>
              <a:rect l="l" t="t" r="r" b="b"/>
              <a:pathLst>
                <a:path w="11696" h="16778" extrusionOk="0">
                  <a:moveTo>
                    <a:pt x="11364" y="1"/>
                  </a:moveTo>
                  <a:cubicBezTo>
                    <a:pt x="11326" y="1"/>
                    <a:pt x="11286" y="11"/>
                    <a:pt x="11248" y="36"/>
                  </a:cubicBezTo>
                  <a:cubicBezTo>
                    <a:pt x="5592" y="3417"/>
                    <a:pt x="1294" y="10275"/>
                    <a:pt x="20" y="16681"/>
                  </a:cubicBezTo>
                  <a:cubicBezTo>
                    <a:pt x="1" y="16745"/>
                    <a:pt x="44" y="16778"/>
                    <a:pt x="93" y="16778"/>
                  </a:cubicBezTo>
                  <a:cubicBezTo>
                    <a:pt x="136" y="16778"/>
                    <a:pt x="182" y="16754"/>
                    <a:pt x="199" y="16705"/>
                  </a:cubicBezTo>
                  <a:cubicBezTo>
                    <a:pt x="1711" y="10430"/>
                    <a:pt x="5938" y="3762"/>
                    <a:pt x="11498" y="369"/>
                  </a:cubicBezTo>
                  <a:cubicBezTo>
                    <a:pt x="11695" y="251"/>
                    <a:pt x="11549" y="1"/>
                    <a:pt x="1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7" name="Google Shape;2667;p15"/>
            <p:cNvSpPr/>
            <p:nvPr/>
          </p:nvSpPr>
          <p:spPr>
            <a:xfrm>
              <a:off x="5546950" y="2267250"/>
              <a:ext cx="343300" cy="317775"/>
            </a:xfrm>
            <a:custGeom>
              <a:avLst/>
              <a:gdLst/>
              <a:ahLst/>
              <a:cxnLst/>
              <a:rect l="l" t="t" r="r" b="b"/>
              <a:pathLst>
                <a:path w="13732" h="12711" extrusionOk="0">
                  <a:moveTo>
                    <a:pt x="394" y="1"/>
                  </a:moveTo>
                  <a:cubicBezTo>
                    <a:pt x="178" y="1"/>
                    <a:pt x="0" y="297"/>
                    <a:pt x="218" y="446"/>
                  </a:cubicBezTo>
                  <a:cubicBezTo>
                    <a:pt x="3230" y="2351"/>
                    <a:pt x="6088" y="4518"/>
                    <a:pt x="8731" y="6911"/>
                  </a:cubicBezTo>
                  <a:cubicBezTo>
                    <a:pt x="10517" y="8530"/>
                    <a:pt x="12636" y="10459"/>
                    <a:pt x="13684" y="12697"/>
                  </a:cubicBezTo>
                  <a:cubicBezTo>
                    <a:pt x="13689" y="12707"/>
                    <a:pt x="13697" y="12710"/>
                    <a:pt x="13705" y="12710"/>
                  </a:cubicBezTo>
                  <a:cubicBezTo>
                    <a:pt x="13718" y="12710"/>
                    <a:pt x="13732" y="12700"/>
                    <a:pt x="13732" y="12686"/>
                  </a:cubicBezTo>
                  <a:cubicBezTo>
                    <a:pt x="12993" y="10614"/>
                    <a:pt x="11255" y="8971"/>
                    <a:pt x="9755" y="7459"/>
                  </a:cubicBezTo>
                  <a:cubicBezTo>
                    <a:pt x="6981" y="4649"/>
                    <a:pt x="3826" y="2208"/>
                    <a:pt x="528" y="41"/>
                  </a:cubicBezTo>
                  <a:cubicBezTo>
                    <a:pt x="483" y="13"/>
                    <a:pt x="438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8" name="Google Shape;2668;p15"/>
            <p:cNvSpPr/>
            <p:nvPr/>
          </p:nvSpPr>
          <p:spPr>
            <a:xfrm>
              <a:off x="5780400" y="2825825"/>
              <a:ext cx="129800" cy="335425"/>
            </a:xfrm>
            <a:custGeom>
              <a:avLst/>
              <a:gdLst/>
              <a:ahLst/>
              <a:cxnLst/>
              <a:rect l="l" t="t" r="r" b="b"/>
              <a:pathLst>
                <a:path w="5192" h="13417" extrusionOk="0">
                  <a:moveTo>
                    <a:pt x="5159" y="1"/>
                  </a:moveTo>
                  <a:cubicBezTo>
                    <a:pt x="5153" y="1"/>
                    <a:pt x="5147" y="3"/>
                    <a:pt x="5144" y="10"/>
                  </a:cubicBezTo>
                  <a:cubicBezTo>
                    <a:pt x="3822" y="2189"/>
                    <a:pt x="2334" y="4106"/>
                    <a:pt x="1286" y="6440"/>
                  </a:cubicBezTo>
                  <a:cubicBezTo>
                    <a:pt x="869" y="7392"/>
                    <a:pt x="488" y="8273"/>
                    <a:pt x="667" y="9321"/>
                  </a:cubicBezTo>
                  <a:cubicBezTo>
                    <a:pt x="905" y="10726"/>
                    <a:pt x="369" y="11952"/>
                    <a:pt x="24" y="13286"/>
                  </a:cubicBezTo>
                  <a:cubicBezTo>
                    <a:pt x="1" y="13364"/>
                    <a:pt x="59" y="13416"/>
                    <a:pt x="119" y="13416"/>
                  </a:cubicBezTo>
                  <a:cubicBezTo>
                    <a:pt x="150" y="13416"/>
                    <a:pt x="182" y="13402"/>
                    <a:pt x="203" y="13369"/>
                  </a:cubicBezTo>
                  <a:cubicBezTo>
                    <a:pt x="869" y="12512"/>
                    <a:pt x="1334" y="11571"/>
                    <a:pt x="1870" y="10619"/>
                  </a:cubicBezTo>
                  <a:cubicBezTo>
                    <a:pt x="2441" y="9607"/>
                    <a:pt x="3060" y="8916"/>
                    <a:pt x="3417" y="7773"/>
                  </a:cubicBezTo>
                  <a:cubicBezTo>
                    <a:pt x="3751" y="6690"/>
                    <a:pt x="4322" y="5630"/>
                    <a:pt x="4489" y="4499"/>
                  </a:cubicBezTo>
                  <a:cubicBezTo>
                    <a:pt x="4727" y="2999"/>
                    <a:pt x="4846" y="1522"/>
                    <a:pt x="5191" y="34"/>
                  </a:cubicBezTo>
                  <a:cubicBezTo>
                    <a:pt x="5191" y="17"/>
                    <a:pt x="5174" y="1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9" name="Google Shape;2669;p15"/>
            <p:cNvSpPr/>
            <p:nvPr/>
          </p:nvSpPr>
          <p:spPr>
            <a:xfrm>
              <a:off x="5764150" y="2979625"/>
              <a:ext cx="341850" cy="212700"/>
            </a:xfrm>
            <a:custGeom>
              <a:avLst/>
              <a:gdLst/>
              <a:ahLst/>
              <a:cxnLst/>
              <a:rect l="l" t="t" r="r" b="b"/>
              <a:pathLst>
                <a:path w="13674" h="8508" extrusionOk="0">
                  <a:moveTo>
                    <a:pt x="13619" y="0"/>
                  </a:moveTo>
                  <a:cubicBezTo>
                    <a:pt x="13614" y="0"/>
                    <a:pt x="13609" y="1"/>
                    <a:pt x="13604" y="2"/>
                  </a:cubicBezTo>
                  <a:cubicBezTo>
                    <a:pt x="11163" y="1252"/>
                    <a:pt x="8413" y="1455"/>
                    <a:pt x="6139" y="3038"/>
                  </a:cubicBezTo>
                  <a:cubicBezTo>
                    <a:pt x="5115" y="3741"/>
                    <a:pt x="4317" y="4753"/>
                    <a:pt x="3305" y="5491"/>
                  </a:cubicBezTo>
                  <a:cubicBezTo>
                    <a:pt x="2150" y="6384"/>
                    <a:pt x="1055" y="7360"/>
                    <a:pt x="31" y="8420"/>
                  </a:cubicBezTo>
                  <a:cubicBezTo>
                    <a:pt x="0" y="8450"/>
                    <a:pt x="31" y="8508"/>
                    <a:pt x="71" y="8508"/>
                  </a:cubicBezTo>
                  <a:cubicBezTo>
                    <a:pt x="78" y="8508"/>
                    <a:pt x="84" y="8506"/>
                    <a:pt x="91" y="8503"/>
                  </a:cubicBezTo>
                  <a:cubicBezTo>
                    <a:pt x="2627" y="7372"/>
                    <a:pt x="5603" y="7265"/>
                    <a:pt x="8044" y="5955"/>
                  </a:cubicBezTo>
                  <a:cubicBezTo>
                    <a:pt x="10449" y="4669"/>
                    <a:pt x="11640" y="1836"/>
                    <a:pt x="13652" y="62"/>
                  </a:cubicBezTo>
                  <a:cubicBezTo>
                    <a:pt x="13673" y="40"/>
                    <a:pt x="13656" y="0"/>
                    <a:pt x="136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0" name="Google Shape;2670;p15"/>
            <p:cNvSpPr/>
            <p:nvPr/>
          </p:nvSpPr>
          <p:spPr>
            <a:xfrm>
              <a:off x="5650325" y="2834150"/>
              <a:ext cx="119975" cy="421875"/>
            </a:xfrm>
            <a:custGeom>
              <a:avLst/>
              <a:gdLst/>
              <a:ahLst/>
              <a:cxnLst/>
              <a:rect l="l" t="t" r="r" b="b"/>
              <a:pathLst>
                <a:path w="4799" h="16875" extrusionOk="0">
                  <a:moveTo>
                    <a:pt x="1439" y="1"/>
                  </a:moveTo>
                  <a:cubicBezTo>
                    <a:pt x="1403" y="1"/>
                    <a:pt x="1373" y="30"/>
                    <a:pt x="1381" y="70"/>
                  </a:cubicBezTo>
                  <a:lnTo>
                    <a:pt x="1381" y="58"/>
                  </a:lnTo>
                  <a:lnTo>
                    <a:pt x="1381" y="58"/>
                  </a:lnTo>
                  <a:cubicBezTo>
                    <a:pt x="1965" y="2999"/>
                    <a:pt x="0" y="5476"/>
                    <a:pt x="226" y="8452"/>
                  </a:cubicBezTo>
                  <a:cubicBezTo>
                    <a:pt x="334" y="9822"/>
                    <a:pt x="607" y="10834"/>
                    <a:pt x="1322" y="12012"/>
                  </a:cubicBezTo>
                  <a:cubicBezTo>
                    <a:pt x="2227" y="13524"/>
                    <a:pt x="2632" y="14965"/>
                    <a:pt x="3143" y="16632"/>
                  </a:cubicBezTo>
                  <a:cubicBezTo>
                    <a:pt x="3191" y="16774"/>
                    <a:pt x="3343" y="16874"/>
                    <a:pt x="3480" y="16874"/>
                  </a:cubicBezTo>
                  <a:cubicBezTo>
                    <a:pt x="3584" y="16874"/>
                    <a:pt x="3679" y="16818"/>
                    <a:pt x="3715" y="16679"/>
                  </a:cubicBezTo>
                  <a:cubicBezTo>
                    <a:pt x="4108" y="15275"/>
                    <a:pt x="3858" y="13846"/>
                    <a:pt x="4215" y="12429"/>
                  </a:cubicBezTo>
                  <a:cubicBezTo>
                    <a:pt x="4644" y="10738"/>
                    <a:pt x="4798" y="9417"/>
                    <a:pt x="4667" y="7666"/>
                  </a:cubicBezTo>
                  <a:cubicBezTo>
                    <a:pt x="4453" y="4940"/>
                    <a:pt x="3155" y="2166"/>
                    <a:pt x="1489" y="23"/>
                  </a:cubicBezTo>
                  <a:cubicBezTo>
                    <a:pt x="1473" y="7"/>
                    <a:pt x="145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1" name="Google Shape;2671;p15"/>
            <p:cNvSpPr/>
            <p:nvPr/>
          </p:nvSpPr>
          <p:spPr>
            <a:xfrm>
              <a:off x="5691700" y="3202225"/>
              <a:ext cx="317450" cy="149350"/>
            </a:xfrm>
            <a:custGeom>
              <a:avLst/>
              <a:gdLst/>
              <a:ahLst/>
              <a:cxnLst/>
              <a:rect l="l" t="t" r="r" b="b"/>
              <a:pathLst>
                <a:path w="12698" h="5974" extrusionOk="0">
                  <a:moveTo>
                    <a:pt x="12550" y="0"/>
                  </a:moveTo>
                  <a:cubicBezTo>
                    <a:pt x="12542" y="0"/>
                    <a:pt x="12534" y="2"/>
                    <a:pt x="12526" y="4"/>
                  </a:cubicBezTo>
                  <a:cubicBezTo>
                    <a:pt x="10442" y="516"/>
                    <a:pt x="8096" y="421"/>
                    <a:pt x="6096" y="1206"/>
                  </a:cubicBezTo>
                  <a:cubicBezTo>
                    <a:pt x="5025" y="1635"/>
                    <a:pt x="4167" y="2302"/>
                    <a:pt x="3298" y="3040"/>
                  </a:cubicBezTo>
                  <a:cubicBezTo>
                    <a:pt x="2346" y="3850"/>
                    <a:pt x="1250" y="4362"/>
                    <a:pt x="274" y="5112"/>
                  </a:cubicBezTo>
                  <a:cubicBezTo>
                    <a:pt x="0" y="5314"/>
                    <a:pt x="12" y="5862"/>
                    <a:pt x="429" y="5909"/>
                  </a:cubicBezTo>
                  <a:cubicBezTo>
                    <a:pt x="780" y="5953"/>
                    <a:pt x="1169" y="5974"/>
                    <a:pt x="1581" y="5974"/>
                  </a:cubicBezTo>
                  <a:cubicBezTo>
                    <a:pt x="3439" y="5974"/>
                    <a:pt x="5754" y="5540"/>
                    <a:pt x="7168" y="4731"/>
                  </a:cubicBezTo>
                  <a:cubicBezTo>
                    <a:pt x="8204" y="4123"/>
                    <a:pt x="8978" y="3278"/>
                    <a:pt x="9882" y="2492"/>
                  </a:cubicBezTo>
                  <a:cubicBezTo>
                    <a:pt x="10787" y="1718"/>
                    <a:pt x="11764" y="1004"/>
                    <a:pt x="12633" y="159"/>
                  </a:cubicBezTo>
                  <a:cubicBezTo>
                    <a:pt x="12697" y="94"/>
                    <a:pt x="12626" y="0"/>
                    <a:pt x="12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2" name="Google Shape;2672;p15"/>
            <p:cNvSpPr/>
            <p:nvPr/>
          </p:nvSpPr>
          <p:spPr>
            <a:xfrm>
              <a:off x="5643475" y="3378775"/>
              <a:ext cx="371500" cy="119950"/>
            </a:xfrm>
            <a:custGeom>
              <a:avLst/>
              <a:gdLst/>
              <a:ahLst/>
              <a:cxnLst/>
              <a:rect l="l" t="t" r="r" b="b"/>
              <a:pathLst>
                <a:path w="14860" h="4798" extrusionOk="0">
                  <a:moveTo>
                    <a:pt x="12600" y="0"/>
                  </a:moveTo>
                  <a:cubicBezTo>
                    <a:pt x="10861" y="0"/>
                    <a:pt x="9118" y="265"/>
                    <a:pt x="7382" y="419"/>
                  </a:cubicBezTo>
                  <a:cubicBezTo>
                    <a:pt x="6120" y="514"/>
                    <a:pt x="4894" y="788"/>
                    <a:pt x="3727" y="1241"/>
                  </a:cubicBezTo>
                  <a:cubicBezTo>
                    <a:pt x="3001" y="1526"/>
                    <a:pt x="2715" y="1979"/>
                    <a:pt x="1858" y="2098"/>
                  </a:cubicBezTo>
                  <a:cubicBezTo>
                    <a:pt x="1286" y="2169"/>
                    <a:pt x="739" y="2312"/>
                    <a:pt x="203" y="2526"/>
                  </a:cubicBezTo>
                  <a:cubicBezTo>
                    <a:pt x="24" y="2610"/>
                    <a:pt x="0" y="2860"/>
                    <a:pt x="167" y="2967"/>
                  </a:cubicBezTo>
                  <a:cubicBezTo>
                    <a:pt x="1832" y="3906"/>
                    <a:pt x="3623" y="4798"/>
                    <a:pt x="5507" y="4798"/>
                  </a:cubicBezTo>
                  <a:cubicBezTo>
                    <a:pt x="5941" y="4798"/>
                    <a:pt x="6380" y="4750"/>
                    <a:pt x="6823" y="4646"/>
                  </a:cubicBezTo>
                  <a:cubicBezTo>
                    <a:pt x="8263" y="4300"/>
                    <a:pt x="9478" y="3372"/>
                    <a:pt x="10787" y="2705"/>
                  </a:cubicBezTo>
                  <a:cubicBezTo>
                    <a:pt x="12121" y="2038"/>
                    <a:pt x="13407" y="1217"/>
                    <a:pt x="14705" y="479"/>
                  </a:cubicBezTo>
                  <a:cubicBezTo>
                    <a:pt x="14859" y="395"/>
                    <a:pt x="14812" y="169"/>
                    <a:pt x="14645" y="145"/>
                  </a:cubicBezTo>
                  <a:cubicBezTo>
                    <a:pt x="13964" y="41"/>
                    <a:pt x="13283" y="0"/>
                    <a:pt x="12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3" name="Google Shape;2673;p15"/>
            <p:cNvSpPr/>
            <p:nvPr/>
          </p:nvSpPr>
          <p:spPr>
            <a:xfrm>
              <a:off x="5565875" y="3539525"/>
              <a:ext cx="307475" cy="111125"/>
            </a:xfrm>
            <a:custGeom>
              <a:avLst/>
              <a:gdLst/>
              <a:ahLst/>
              <a:cxnLst/>
              <a:rect l="l" t="t" r="r" b="b"/>
              <a:pathLst>
                <a:path w="12299" h="4445" extrusionOk="0">
                  <a:moveTo>
                    <a:pt x="3220" y="1"/>
                  </a:moveTo>
                  <a:cubicBezTo>
                    <a:pt x="2484" y="1"/>
                    <a:pt x="1782" y="75"/>
                    <a:pt x="1044" y="75"/>
                  </a:cubicBezTo>
                  <a:cubicBezTo>
                    <a:pt x="814" y="75"/>
                    <a:pt x="581" y="68"/>
                    <a:pt x="342" y="49"/>
                  </a:cubicBezTo>
                  <a:cubicBezTo>
                    <a:pt x="337" y="49"/>
                    <a:pt x="332" y="49"/>
                    <a:pt x="327" y="49"/>
                  </a:cubicBezTo>
                  <a:cubicBezTo>
                    <a:pt x="122" y="49"/>
                    <a:pt x="0" y="291"/>
                    <a:pt x="140" y="454"/>
                  </a:cubicBezTo>
                  <a:cubicBezTo>
                    <a:pt x="1842" y="2276"/>
                    <a:pt x="3152" y="4026"/>
                    <a:pt x="5807" y="4395"/>
                  </a:cubicBezTo>
                  <a:cubicBezTo>
                    <a:pt x="6039" y="4429"/>
                    <a:pt x="6266" y="4444"/>
                    <a:pt x="6489" y="4444"/>
                  </a:cubicBezTo>
                  <a:cubicBezTo>
                    <a:pt x="8639" y="4444"/>
                    <a:pt x="10410" y="2977"/>
                    <a:pt x="12201" y="1823"/>
                  </a:cubicBezTo>
                  <a:cubicBezTo>
                    <a:pt x="12299" y="1758"/>
                    <a:pt x="12277" y="1593"/>
                    <a:pt x="12163" y="1593"/>
                  </a:cubicBezTo>
                  <a:cubicBezTo>
                    <a:pt x="12153" y="1593"/>
                    <a:pt x="12141" y="1594"/>
                    <a:pt x="12129" y="1597"/>
                  </a:cubicBezTo>
                  <a:lnTo>
                    <a:pt x="12117" y="1597"/>
                  </a:lnTo>
                  <a:cubicBezTo>
                    <a:pt x="11388" y="1776"/>
                    <a:pt x="10696" y="1922"/>
                    <a:pt x="9991" y="1922"/>
                  </a:cubicBezTo>
                  <a:cubicBezTo>
                    <a:pt x="9569" y="1922"/>
                    <a:pt x="9142" y="1869"/>
                    <a:pt x="8700" y="1740"/>
                  </a:cubicBezTo>
                  <a:cubicBezTo>
                    <a:pt x="7807" y="1478"/>
                    <a:pt x="6914" y="1037"/>
                    <a:pt x="6045" y="704"/>
                  </a:cubicBezTo>
                  <a:cubicBezTo>
                    <a:pt x="5140" y="359"/>
                    <a:pt x="4319" y="14"/>
                    <a:pt x="3343" y="2"/>
                  </a:cubicBezTo>
                  <a:cubicBezTo>
                    <a:pt x="3302" y="1"/>
                    <a:pt x="3261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4" name="Google Shape;2674;p15"/>
            <p:cNvSpPr/>
            <p:nvPr/>
          </p:nvSpPr>
          <p:spPr>
            <a:xfrm>
              <a:off x="5532750" y="3266400"/>
              <a:ext cx="71150" cy="256025"/>
            </a:xfrm>
            <a:custGeom>
              <a:avLst/>
              <a:gdLst/>
              <a:ahLst/>
              <a:cxnLst/>
              <a:rect l="l" t="t" r="r" b="b"/>
              <a:pathLst>
                <a:path w="2846" h="10241" extrusionOk="0">
                  <a:moveTo>
                    <a:pt x="902" y="1"/>
                  </a:moveTo>
                  <a:cubicBezTo>
                    <a:pt x="859" y="1"/>
                    <a:pt x="814" y="39"/>
                    <a:pt x="822" y="92"/>
                  </a:cubicBezTo>
                  <a:cubicBezTo>
                    <a:pt x="1024" y="2021"/>
                    <a:pt x="131" y="3700"/>
                    <a:pt x="60" y="5593"/>
                  </a:cubicBezTo>
                  <a:cubicBezTo>
                    <a:pt x="0" y="7355"/>
                    <a:pt x="1096" y="8724"/>
                    <a:pt x="1977" y="10129"/>
                  </a:cubicBezTo>
                  <a:cubicBezTo>
                    <a:pt x="2018" y="10205"/>
                    <a:pt x="2089" y="10240"/>
                    <a:pt x="2159" y="10240"/>
                  </a:cubicBezTo>
                  <a:cubicBezTo>
                    <a:pt x="2253" y="10240"/>
                    <a:pt x="2344" y="10178"/>
                    <a:pt x="2358" y="10069"/>
                  </a:cubicBezTo>
                  <a:cubicBezTo>
                    <a:pt x="2846" y="6914"/>
                    <a:pt x="2393" y="2938"/>
                    <a:pt x="965" y="44"/>
                  </a:cubicBezTo>
                  <a:cubicBezTo>
                    <a:pt x="952" y="14"/>
                    <a:pt x="927" y="1"/>
                    <a:pt x="9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5" name="Google Shape;2675;p15"/>
            <p:cNvSpPr/>
            <p:nvPr/>
          </p:nvSpPr>
          <p:spPr>
            <a:xfrm>
              <a:off x="5606850" y="3116500"/>
              <a:ext cx="77725" cy="274825"/>
            </a:xfrm>
            <a:custGeom>
              <a:avLst/>
              <a:gdLst/>
              <a:ahLst/>
              <a:cxnLst/>
              <a:rect l="l" t="t" r="r" b="b"/>
              <a:pathLst>
                <a:path w="3109" h="10993" extrusionOk="0">
                  <a:moveTo>
                    <a:pt x="606" y="1"/>
                  </a:moveTo>
                  <a:cubicBezTo>
                    <a:pt x="585" y="1"/>
                    <a:pt x="564" y="23"/>
                    <a:pt x="572" y="40"/>
                  </a:cubicBezTo>
                  <a:cubicBezTo>
                    <a:pt x="1001" y="2123"/>
                    <a:pt x="227" y="3790"/>
                    <a:pt x="108" y="5802"/>
                  </a:cubicBezTo>
                  <a:cubicBezTo>
                    <a:pt x="60" y="6552"/>
                    <a:pt x="1" y="7695"/>
                    <a:pt x="418" y="8350"/>
                  </a:cubicBezTo>
                  <a:cubicBezTo>
                    <a:pt x="965" y="9207"/>
                    <a:pt x="1620" y="9993"/>
                    <a:pt x="2085" y="10898"/>
                  </a:cubicBezTo>
                  <a:cubicBezTo>
                    <a:pt x="2114" y="10963"/>
                    <a:pt x="2171" y="10992"/>
                    <a:pt x="2229" y="10992"/>
                  </a:cubicBezTo>
                  <a:cubicBezTo>
                    <a:pt x="2310" y="10992"/>
                    <a:pt x="2392" y="10935"/>
                    <a:pt x="2406" y="10839"/>
                  </a:cubicBezTo>
                  <a:cubicBezTo>
                    <a:pt x="2489" y="9838"/>
                    <a:pt x="2751" y="8886"/>
                    <a:pt x="2942" y="7898"/>
                  </a:cubicBezTo>
                  <a:cubicBezTo>
                    <a:pt x="3108" y="7064"/>
                    <a:pt x="2716" y="5945"/>
                    <a:pt x="2585" y="5112"/>
                  </a:cubicBezTo>
                  <a:cubicBezTo>
                    <a:pt x="2263" y="3302"/>
                    <a:pt x="1608" y="1575"/>
                    <a:pt x="632" y="16"/>
                  </a:cubicBezTo>
                  <a:cubicBezTo>
                    <a:pt x="625" y="5"/>
                    <a:pt x="615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6" name="Google Shape;2676;p15"/>
            <p:cNvSpPr/>
            <p:nvPr/>
          </p:nvSpPr>
          <p:spPr>
            <a:xfrm>
              <a:off x="5445825" y="3121225"/>
              <a:ext cx="358100" cy="529075"/>
            </a:xfrm>
            <a:custGeom>
              <a:avLst/>
              <a:gdLst/>
              <a:ahLst/>
              <a:cxnLst/>
              <a:rect l="l" t="t" r="r" b="b"/>
              <a:pathLst>
                <a:path w="14324" h="21163" extrusionOk="0">
                  <a:moveTo>
                    <a:pt x="14310" y="0"/>
                  </a:moveTo>
                  <a:cubicBezTo>
                    <a:pt x="14307" y="0"/>
                    <a:pt x="14304" y="2"/>
                    <a:pt x="14300" y="5"/>
                  </a:cubicBezTo>
                  <a:cubicBezTo>
                    <a:pt x="12002" y="3637"/>
                    <a:pt x="10264" y="7590"/>
                    <a:pt x="8264" y="11388"/>
                  </a:cubicBezTo>
                  <a:cubicBezTo>
                    <a:pt x="7037" y="13745"/>
                    <a:pt x="5347" y="15841"/>
                    <a:pt x="3311" y="17543"/>
                  </a:cubicBezTo>
                  <a:cubicBezTo>
                    <a:pt x="3311" y="17543"/>
                    <a:pt x="2120" y="18912"/>
                    <a:pt x="1679" y="19401"/>
                  </a:cubicBezTo>
                  <a:cubicBezTo>
                    <a:pt x="1298" y="19829"/>
                    <a:pt x="1" y="21163"/>
                    <a:pt x="1" y="21163"/>
                  </a:cubicBezTo>
                  <a:cubicBezTo>
                    <a:pt x="8145" y="17210"/>
                    <a:pt x="10728" y="7637"/>
                    <a:pt x="14324" y="17"/>
                  </a:cubicBezTo>
                  <a:cubicBezTo>
                    <a:pt x="14324" y="9"/>
                    <a:pt x="14318" y="0"/>
                    <a:pt x="14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677" name="Google Shape;2677;p15"/>
          <p:cNvSpPr txBox="1"/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/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  <a:endParaRPr lang="en-US" noProof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  <a:endParaRPr lang="en-US" noProof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  <a:endParaRPr lang="en-US" noProof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  <a:endParaRPr lang="en-US" noProof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  <a:endParaRPr lang="en-US" noProof="0"/>
          </a:p>
        </p:txBody>
      </p:sp>
      <p:sp>
        <p:nvSpPr>
          <p:cNvPr id="100" name="Freeform: Shape 99"/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3" Type="http://schemas.openxmlformats.org/officeDocument/2006/relationships/theme" Target="../theme/theme2.xml"/><Relationship Id="rId32" Type="http://schemas.openxmlformats.org/officeDocument/2006/relationships/slideLayout" Target="../slideLayouts/slideLayout61.xml"/><Relationship Id="rId31" Type="http://schemas.openxmlformats.org/officeDocument/2006/relationships/slideLayout" Target="../slideLayouts/slideLayout60.xml"/><Relationship Id="rId30" Type="http://schemas.openxmlformats.org/officeDocument/2006/relationships/slideLayout" Target="../slideLayouts/slideLayout59.xml"/><Relationship Id="rId3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50.xml"/><Relationship Id="rId20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</a:fld>
            <a:endParaRPr lang="en-US" noProof="0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 panose="00000500000000000000"/>
              <a:buNone/>
              <a:defRPr sz="30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 panose="00000500000000000000"/>
              <a:buNone/>
              <a:defRPr sz="30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 panose="00000500000000000000"/>
              <a:buNone/>
              <a:defRPr sz="30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 panose="00000500000000000000"/>
              <a:buNone/>
              <a:defRPr sz="30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 panose="00000500000000000000"/>
              <a:buNone/>
              <a:defRPr sz="30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 panose="00000500000000000000"/>
              <a:buNone/>
              <a:defRPr sz="30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 panose="00000500000000000000"/>
              <a:buNone/>
              <a:defRPr sz="30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 panose="00000500000000000000"/>
              <a:buNone/>
              <a:defRPr sz="30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●"/>
              <a:defRPr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○"/>
              <a:defRPr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■"/>
              <a:defRPr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●"/>
              <a:defRPr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○"/>
              <a:defRPr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■"/>
              <a:defRPr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●"/>
              <a:defRPr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 panose="020F0502020204030203"/>
              <a:buChar char="○"/>
              <a:defRPr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 panose="020F0502020204030203"/>
              <a:buChar char="■"/>
              <a:defRPr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  <p:sldLayoutId id="2147483708" r:id="rId30"/>
    <p:sldLayoutId id="2147483709" r:id="rId31"/>
    <p:sldLayoutId id="2147483710" r:id="rId3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3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1.sv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5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" name="Google Shape;5519;p40"/>
          <p:cNvSpPr txBox="1">
            <a:spLocks noGrp="1"/>
          </p:cNvSpPr>
          <p:nvPr>
            <p:ph type="title"/>
          </p:nvPr>
        </p:nvSpPr>
        <p:spPr>
          <a:xfrm>
            <a:off x="4156710" y="2098040"/>
            <a:ext cx="4037965" cy="1473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 sz="5400" dirty="0">
                <a:solidFill>
                  <a:srgbClr val="057402"/>
                </a:solidFill>
              </a:rPr>
              <a:t>The Great Ayurveda</a:t>
            </a:r>
            <a:endParaRPr lang="en-GB" sz="5400" dirty="0">
              <a:solidFill>
                <a:srgbClr val="057402"/>
              </a:solidFill>
            </a:endParaRPr>
          </a:p>
        </p:txBody>
      </p:sp>
      <p:grpSp>
        <p:nvGrpSpPr>
          <p:cNvPr id="5522" name="Google Shape;5522;p40"/>
          <p:cNvGrpSpPr/>
          <p:nvPr/>
        </p:nvGrpSpPr>
        <p:grpSpPr>
          <a:xfrm rot="277048">
            <a:off x="1986906" y="134255"/>
            <a:ext cx="1958557" cy="3844165"/>
            <a:chOff x="1593425" y="446883"/>
            <a:chExt cx="1327185" cy="2604937"/>
          </a:xfrm>
        </p:grpSpPr>
        <p:sp>
          <p:nvSpPr>
            <p:cNvPr id="5523" name="Google Shape;5523;p40"/>
            <p:cNvSpPr/>
            <p:nvPr/>
          </p:nvSpPr>
          <p:spPr>
            <a:xfrm rot="291202">
              <a:off x="1863362" y="1901562"/>
              <a:ext cx="769052" cy="931389"/>
            </a:xfrm>
            <a:custGeom>
              <a:avLst/>
              <a:gdLst/>
              <a:ahLst/>
              <a:cxnLst/>
              <a:rect l="l" t="t" r="r" b="b"/>
              <a:pathLst>
                <a:path w="16813" h="20362" extrusionOk="0">
                  <a:moveTo>
                    <a:pt x="16799" y="1"/>
                  </a:moveTo>
                  <a:cubicBezTo>
                    <a:pt x="12132" y="896"/>
                    <a:pt x="7222" y="2124"/>
                    <a:pt x="4766" y="6625"/>
                  </a:cubicBezTo>
                  <a:cubicBezTo>
                    <a:pt x="2439" y="10896"/>
                    <a:pt x="1953" y="15870"/>
                    <a:pt x="9" y="20307"/>
                  </a:cubicBezTo>
                  <a:cubicBezTo>
                    <a:pt x="0" y="20335"/>
                    <a:pt x="23" y="20362"/>
                    <a:pt x="47" y="20362"/>
                  </a:cubicBezTo>
                  <a:cubicBezTo>
                    <a:pt x="56" y="20362"/>
                    <a:pt x="66" y="20357"/>
                    <a:pt x="73" y="20346"/>
                  </a:cubicBezTo>
                  <a:cubicBezTo>
                    <a:pt x="2081" y="16241"/>
                    <a:pt x="2580" y="11586"/>
                    <a:pt x="4613" y="7507"/>
                  </a:cubicBezTo>
                  <a:cubicBezTo>
                    <a:pt x="5841" y="5065"/>
                    <a:pt x="7631" y="3172"/>
                    <a:pt x="10150" y="2047"/>
                  </a:cubicBezTo>
                  <a:cubicBezTo>
                    <a:pt x="12273" y="1101"/>
                    <a:pt x="14549" y="551"/>
                    <a:pt x="16812" y="14"/>
                  </a:cubicBezTo>
                  <a:lnTo>
                    <a:pt x="16799" y="14"/>
                  </a:lnTo>
                  <a:cubicBezTo>
                    <a:pt x="16812" y="14"/>
                    <a:pt x="1681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24" name="Google Shape;5524;p40"/>
            <p:cNvSpPr/>
            <p:nvPr/>
          </p:nvSpPr>
          <p:spPr>
            <a:xfrm rot="291202">
              <a:off x="2173099" y="1842054"/>
              <a:ext cx="238313" cy="286891"/>
            </a:xfrm>
            <a:custGeom>
              <a:avLst/>
              <a:gdLst/>
              <a:ahLst/>
              <a:cxnLst/>
              <a:rect l="l" t="t" r="r" b="b"/>
              <a:pathLst>
                <a:path w="5210" h="6272" extrusionOk="0">
                  <a:moveTo>
                    <a:pt x="5189" y="0"/>
                  </a:moveTo>
                  <a:cubicBezTo>
                    <a:pt x="5184" y="0"/>
                    <a:pt x="5179" y="3"/>
                    <a:pt x="5175" y="11"/>
                  </a:cubicBezTo>
                  <a:cubicBezTo>
                    <a:pt x="4408" y="1124"/>
                    <a:pt x="3589" y="2211"/>
                    <a:pt x="2720" y="3259"/>
                  </a:cubicBezTo>
                  <a:cubicBezTo>
                    <a:pt x="1889" y="4270"/>
                    <a:pt x="942" y="5177"/>
                    <a:pt x="60" y="6149"/>
                  </a:cubicBezTo>
                  <a:cubicBezTo>
                    <a:pt x="0" y="6199"/>
                    <a:pt x="49" y="6272"/>
                    <a:pt x="109" y="6272"/>
                  </a:cubicBezTo>
                  <a:cubicBezTo>
                    <a:pt x="127" y="6272"/>
                    <a:pt x="145" y="6266"/>
                    <a:pt x="162" y="6252"/>
                  </a:cubicBezTo>
                  <a:cubicBezTo>
                    <a:pt x="1147" y="5395"/>
                    <a:pt x="2004" y="4346"/>
                    <a:pt x="2835" y="3336"/>
                  </a:cubicBezTo>
                  <a:cubicBezTo>
                    <a:pt x="3679" y="2275"/>
                    <a:pt x="4472" y="1175"/>
                    <a:pt x="5200" y="24"/>
                  </a:cubicBezTo>
                  <a:cubicBezTo>
                    <a:pt x="5209" y="15"/>
                    <a:pt x="5200" y="0"/>
                    <a:pt x="5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25" name="Google Shape;5525;p40"/>
            <p:cNvSpPr/>
            <p:nvPr/>
          </p:nvSpPr>
          <p:spPr>
            <a:xfrm rot="291202">
              <a:off x="2098385" y="2045872"/>
              <a:ext cx="286525" cy="173955"/>
            </a:xfrm>
            <a:custGeom>
              <a:avLst/>
              <a:gdLst/>
              <a:ahLst/>
              <a:cxnLst/>
              <a:rect l="l" t="t" r="r" b="b"/>
              <a:pathLst>
                <a:path w="6264" h="3803" extrusionOk="0">
                  <a:moveTo>
                    <a:pt x="6263" y="0"/>
                  </a:moveTo>
                  <a:cubicBezTo>
                    <a:pt x="5164" y="524"/>
                    <a:pt x="4051" y="1036"/>
                    <a:pt x="2990" y="1650"/>
                  </a:cubicBezTo>
                  <a:cubicBezTo>
                    <a:pt x="1928" y="2251"/>
                    <a:pt x="854" y="2916"/>
                    <a:pt x="10" y="3772"/>
                  </a:cubicBezTo>
                  <a:cubicBezTo>
                    <a:pt x="1" y="3791"/>
                    <a:pt x="5" y="3803"/>
                    <a:pt x="18" y="3803"/>
                  </a:cubicBezTo>
                  <a:cubicBezTo>
                    <a:pt x="23" y="3803"/>
                    <a:pt x="29" y="3801"/>
                    <a:pt x="36" y="3798"/>
                  </a:cubicBezTo>
                  <a:cubicBezTo>
                    <a:pt x="995" y="3056"/>
                    <a:pt x="1992" y="2353"/>
                    <a:pt x="3028" y="1726"/>
                  </a:cubicBezTo>
                  <a:cubicBezTo>
                    <a:pt x="4089" y="1113"/>
                    <a:pt x="5176" y="550"/>
                    <a:pt x="6263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26" name="Google Shape;5526;p40"/>
            <p:cNvSpPr/>
            <p:nvPr/>
          </p:nvSpPr>
          <p:spPr>
            <a:xfrm rot="291202">
              <a:off x="1991323" y="2256052"/>
              <a:ext cx="176334" cy="160187"/>
            </a:xfrm>
            <a:custGeom>
              <a:avLst/>
              <a:gdLst/>
              <a:ahLst/>
              <a:cxnLst/>
              <a:rect l="l" t="t" r="r" b="b"/>
              <a:pathLst>
                <a:path w="3855" h="3502" extrusionOk="0">
                  <a:moveTo>
                    <a:pt x="3850" y="1"/>
                  </a:moveTo>
                  <a:cubicBezTo>
                    <a:pt x="3848" y="1"/>
                    <a:pt x="3846" y="2"/>
                    <a:pt x="3842" y="6"/>
                  </a:cubicBezTo>
                  <a:cubicBezTo>
                    <a:pt x="2742" y="1297"/>
                    <a:pt x="1630" y="2691"/>
                    <a:pt x="44" y="3420"/>
                  </a:cubicBezTo>
                  <a:cubicBezTo>
                    <a:pt x="0" y="3442"/>
                    <a:pt x="32" y="3502"/>
                    <a:pt x="74" y="3502"/>
                  </a:cubicBezTo>
                  <a:cubicBezTo>
                    <a:pt x="81" y="3502"/>
                    <a:pt x="88" y="3500"/>
                    <a:pt x="95" y="3497"/>
                  </a:cubicBezTo>
                  <a:cubicBezTo>
                    <a:pt x="1707" y="2768"/>
                    <a:pt x="2781" y="1374"/>
                    <a:pt x="3855" y="19"/>
                  </a:cubicBezTo>
                  <a:cubicBezTo>
                    <a:pt x="3855" y="10"/>
                    <a:pt x="3855" y="1"/>
                    <a:pt x="3850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27" name="Google Shape;5527;p40"/>
            <p:cNvSpPr/>
            <p:nvPr/>
          </p:nvSpPr>
          <p:spPr>
            <a:xfrm rot="291202">
              <a:off x="2066393" y="2020997"/>
              <a:ext cx="62986" cy="250892"/>
            </a:xfrm>
            <a:custGeom>
              <a:avLst/>
              <a:gdLst/>
              <a:ahLst/>
              <a:cxnLst/>
              <a:rect l="l" t="t" r="r" b="b"/>
              <a:pathLst>
                <a:path w="1377" h="5485" extrusionOk="0">
                  <a:moveTo>
                    <a:pt x="1369" y="1"/>
                  </a:moveTo>
                  <a:cubicBezTo>
                    <a:pt x="1364" y="1"/>
                    <a:pt x="1357" y="4"/>
                    <a:pt x="1351" y="11"/>
                  </a:cubicBezTo>
                  <a:cubicBezTo>
                    <a:pt x="993" y="1852"/>
                    <a:pt x="545" y="3668"/>
                    <a:pt x="8" y="5458"/>
                  </a:cubicBezTo>
                  <a:cubicBezTo>
                    <a:pt x="0" y="5474"/>
                    <a:pt x="12" y="5485"/>
                    <a:pt x="25" y="5485"/>
                  </a:cubicBezTo>
                  <a:cubicBezTo>
                    <a:pt x="33" y="5485"/>
                    <a:pt x="42" y="5481"/>
                    <a:pt x="47" y="5471"/>
                  </a:cubicBezTo>
                  <a:cubicBezTo>
                    <a:pt x="801" y="3757"/>
                    <a:pt x="1070" y="1852"/>
                    <a:pt x="1377" y="11"/>
                  </a:cubicBezTo>
                  <a:cubicBezTo>
                    <a:pt x="1377" y="4"/>
                    <a:pt x="1373" y="1"/>
                    <a:pt x="1369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28" name="Google Shape;5528;p40"/>
            <p:cNvSpPr/>
            <p:nvPr/>
          </p:nvSpPr>
          <p:spPr>
            <a:xfrm rot="291202">
              <a:off x="2086617" y="2159603"/>
              <a:ext cx="262785" cy="205425"/>
            </a:xfrm>
            <a:custGeom>
              <a:avLst/>
              <a:gdLst/>
              <a:ahLst/>
              <a:cxnLst/>
              <a:rect l="l" t="t" r="r" b="b"/>
              <a:pathLst>
                <a:path w="5745" h="4491" extrusionOk="0">
                  <a:moveTo>
                    <a:pt x="5630" y="0"/>
                  </a:moveTo>
                  <a:cubicBezTo>
                    <a:pt x="5617" y="0"/>
                    <a:pt x="5603" y="4"/>
                    <a:pt x="5589" y="12"/>
                  </a:cubicBezTo>
                  <a:cubicBezTo>
                    <a:pt x="5001" y="383"/>
                    <a:pt x="4451" y="830"/>
                    <a:pt x="3786" y="1099"/>
                  </a:cubicBezTo>
                  <a:cubicBezTo>
                    <a:pt x="3185" y="1342"/>
                    <a:pt x="2609" y="1649"/>
                    <a:pt x="2072" y="2020"/>
                  </a:cubicBezTo>
                  <a:cubicBezTo>
                    <a:pt x="1574" y="2327"/>
                    <a:pt x="1139" y="2736"/>
                    <a:pt x="794" y="3222"/>
                  </a:cubicBezTo>
                  <a:cubicBezTo>
                    <a:pt x="538" y="3605"/>
                    <a:pt x="129" y="4002"/>
                    <a:pt x="1" y="4436"/>
                  </a:cubicBezTo>
                  <a:lnTo>
                    <a:pt x="13" y="4436"/>
                  </a:lnTo>
                  <a:cubicBezTo>
                    <a:pt x="3" y="4468"/>
                    <a:pt x="18" y="4491"/>
                    <a:pt x="46" y="4491"/>
                  </a:cubicBezTo>
                  <a:cubicBezTo>
                    <a:pt x="51" y="4491"/>
                    <a:pt x="58" y="4490"/>
                    <a:pt x="65" y="4488"/>
                  </a:cubicBezTo>
                  <a:cubicBezTo>
                    <a:pt x="538" y="4398"/>
                    <a:pt x="973" y="4066"/>
                    <a:pt x="1446" y="3899"/>
                  </a:cubicBezTo>
                  <a:cubicBezTo>
                    <a:pt x="1996" y="3695"/>
                    <a:pt x="2533" y="3413"/>
                    <a:pt x="3019" y="3068"/>
                  </a:cubicBezTo>
                  <a:cubicBezTo>
                    <a:pt x="3556" y="2710"/>
                    <a:pt x="4029" y="2263"/>
                    <a:pt x="4387" y="1725"/>
                  </a:cubicBezTo>
                  <a:cubicBezTo>
                    <a:pt x="4783" y="1163"/>
                    <a:pt x="5218" y="639"/>
                    <a:pt x="5691" y="153"/>
                  </a:cubicBezTo>
                  <a:cubicBezTo>
                    <a:pt x="5745" y="99"/>
                    <a:pt x="5699" y="0"/>
                    <a:pt x="5630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29" name="Google Shape;5529;p40"/>
            <p:cNvSpPr/>
            <p:nvPr/>
          </p:nvSpPr>
          <p:spPr>
            <a:xfrm rot="291202">
              <a:off x="2218619" y="1968525"/>
              <a:ext cx="305416" cy="179993"/>
            </a:xfrm>
            <a:custGeom>
              <a:avLst/>
              <a:gdLst/>
              <a:ahLst/>
              <a:cxnLst/>
              <a:rect l="l" t="t" r="r" b="b"/>
              <a:pathLst>
                <a:path w="6677" h="3935" extrusionOk="0">
                  <a:moveTo>
                    <a:pt x="6565" y="0"/>
                  </a:moveTo>
                  <a:cubicBezTo>
                    <a:pt x="6555" y="0"/>
                    <a:pt x="6544" y="2"/>
                    <a:pt x="6532" y="7"/>
                  </a:cubicBezTo>
                  <a:cubicBezTo>
                    <a:pt x="5995" y="301"/>
                    <a:pt x="5419" y="518"/>
                    <a:pt x="4818" y="672"/>
                  </a:cubicBezTo>
                  <a:cubicBezTo>
                    <a:pt x="4140" y="813"/>
                    <a:pt x="3591" y="1132"/>
                    <a:pt x="2990" y="1465"/>
                  </a:cubicBezTo>
                  <a:cubicBezTo>
                    <a:pt x="2440" y="1772"/>
                    <a:pt x="1915" y="2104"/>
                    <a:pt x="1417" y="2488"/>
                  </a:cubicBezTo>
                  <a:cubicBezTo>
                    <a:pt x="918" y="2897"/>
                    <a:pt x="522" y="3421"/>
                    <a:pt x="36" y="3856"/>
                  </a:cubicBezTo>
                  <a:cubicBezTo>
                    <a:pt x="1" y="3879"/>
                    <a:pt x="29" y="3934"/>
                    <a:pt x="73" y="3934"/>
                  </a:cubicBezTo>
                  <a:cubicBezTo>
                    <a:pt x="78" y="3934"/>
                    <a:pt x="82" y="3934"/>
                    <a:pt x="87" y="3933"/>
                  </a:cubicBezTo>
                  <a:cubicBezTo>
                    <a:pt x="675" y="3728"/>
                    <a:pt x="1302" y="3664"/>
                    <a:pt x="1877" y="3447"/>
                  </a:cubicBezTo>
                  <a:cubicBezTo>
                    <a:pt x="2452" y="3217"/>
                    <a:pt x="3002" y="2948"/>
                    <a:pt x="3527" y="2628"/>
                  </a:cubicBezTo>
                  <a:cubicBezTo>
                    <a:pt x="4076" y="2309"/>
                    <a:pt x="4601" y="2027"/>
                    <a:pt x="5048" y="1593"/>
                  </a:cubicBezTo>
                  <a:cubicBezTo>
                    <a:pt x="5317" y="1337"/>
                    <a:pt x="5521" y="1043"/>
                    <a:pt x="5803" y="813"/>
                  </a:cubicBezTo>
                  <a:cubicBezTo>
                    <a:pt x="6084" y="582"/>
                    <a:pt x="6340" y="378"/>
                    <a:pt x="6608" y="173"/>
                  </a:cubicBezTo>
                  <a:cubicBezTo>
                    <a:pt x="6676" y="117"/>
                    <a:pt x="6644" y="0"/>
                    <a:pt x="6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0" name="Google Shape;5530;p40"/>
            <p:cNvSpPr/>
            <p:nvPr/>
          </p:nvSpPr>
          <p:spPr>
            <a:xfrm rot="291202">
              <a:off x="2342620" y="1588188"/>
              <a:ext cx="174046" cy="382125"/>
            </a:xfrm>
            <a:custGeom>
              <a:avLst/>
              <a:gdLst/>
              <a:ahLst/>
              <a:cxnLst/>
              <a:rect l="l" t="t" r="r" b="b"/>
              <a:pathLst>
                <a:path w="3805" h="8354" extrusionOk="0">
                  <a:moveTo>
                    <a:pt x="3638" y="0"/>
                  </a:moveTo>
                  <a:cubicBezTo>
                    <a:pt x="3588" y="0"/>
                    <a:pt x="3539" y="25"/>
                    <a:pt x="3511" y="83"/>
                  </a:cubicBezTo>
                  <a:cubicBezTo>
                    <a:pt x="3127" y="633"/>
                    <a:pt x="2833" y="1285"/>
                    <a:pt x="2488" y="1874"/>
                  </a:cubicBezTo>
                  <a:cubicBezTo>
                    <a:pt x="2104" y="2564"/>
                    <a:pt x="1874" y="3267"/>
                    <a:pt x="1618" y="4009"/>
                  </a:cubicBezTo>
                  <a:cubicBezTo>
                    <a:pt x="1375" y="4712"/>
                    <a:pt x="1043" y="5390"/>
                    <a:pt x="825" y="6093"/>
                  </a:cubicBezTo>
                  <a:cubicBezTo>
                    <a:pt x="595" y="6810"/>
                    <a:pt x="416" y="7564"/>
                    <a:pt x="32" y="8229"/>
                  </a:cubicBezTo>
                  <a:cubicBezTo>
                    <a:pt x="0" y="8282"/>
                    <a:pt x="48" y="8353"/>
                    <a:pt x="110" y="8353"/>
                  </a:cubicBezTo>
                  <a:cubicBezTo>
                    <a:pt x="122" y="8353"/>
                    <a:pt x="135" y="8350"/>
                    <a:pt x="147" y="8344"/>
                  </a:cubicBezTo>
                  <a:cubicBezTo>
                    <a:pt x="723" y="7948"/>
                    <a:pt x="1349" y="7551"/>
                    <a:pt x="1797" y="7027"/>
                  </a:cubicBezTo>
                  <a:cubicBezTo>
                    <a:pt x="2347" y="6362"/>
                    <a:pt x="2679" y="5646"/>
                    <a:pt x="2973" y="4853"/>
                  </a:cubicBezTo>
                  <a:cubicBezTo>
                    <a:pt x="3293" y="4099"/>
                    <a:pt x="3498" y="3306"/>
                    <a:pt x="3587" y="2487"/>
                  </a:cubicBezTo>
                  <a:cubicBezTo>
                    <a:pt x="3613" y="2129"/>
                    <a:pt x="3626" y="1758"/>
                    <a:pt x="3638" y="1388"/>
                  </a:cubicBezTo>
                  <a:cubicBezTo>
                    <a:pt x="3664" y="978"/>
                    <a:pt x="3766" y="582"/>
                    <a:pt x="3805" y="173"/>
                  </a:cubicBezTo>
                  <a:cubicBezTo>
                    <a:pt x="3805" y="69"/>
                    <a:pt x="3720" y="0"/>
                    <a:pt x="3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1" name="Google Shape;5531;p40"/>
            <p:cNvSpPr/>
            <p:nvPr/>
          </p:nvSpPr>
          <p:spPr>
            <a:xfrm rot="291202">
              <a:off x="2532096" y="1832495"/>
              <a:ext cx="286479" cy="143262"/>
            </a:xfrm>
            <a:custGeom>
              <a:avLst/>
              <a:gdLst/>
              <a:ahLst/>
              <a:cxnLst/>
              <a:rect l="l" t="t" r="r" b="b"/>
              <a:pathLst>
                <a:path w="6263" h="3132" extrusionOk="0">
                  <a:moveTo>
                    <a:pt x="6038" y="1"/>
                  </a:moveTo>
                  <a:cubicBezTo>
                    <a:pt x="6033" y="1"/>
                    <a:pt x="6028" y="1"/>
                    <a:pt x="6023" y="2"/>
                  </a:cubicBezTo>
                  <a:cubicBezTo>
                    <a:pt x="4847" y="257"/>
                    <a:pt x="3709" y="705"/>
                    <a:pt x="2673" y="1319"/>
                  </a:cubicBezTo>
                  <a:cubicBezTo>
                    <a:pt x="2187" y="1600"/>
                    <a:pt x="1701" y="1894"/>
                    <a:pt x="1203" y="2175"/>
                  </a:cubicBezTo>
                  <a:cubicBezTo>
                    <a:pt x="870" y="2367"/>
                    <a:pt x="128" y="2597"/>
                    <a:pt x="0" y="2994"/>
                  </a:cubicBezTo>
                  <a:cubicBezTo>
                    <a:pt x="0" y="3019"/>
                    <a:pt x="13" y="3045"/>
                    <a:pt x="26" y="3058"/>
                  </a:cubicBezTo>
                  <a:lnTo>
                    <a:pt x="26" y="3045"/>
                  </a:lnTo>
                  <a:cubicBezTo>
                    <a:pt x="126" y="3116"/>
                    <a:pt x="237" y="3132"/>
                    <a:pt x="351" y="3132"/>
                  </a:cubicBezTo>
                  <a:cubicBezTo>
                    <a:pt x="443" y="3132"/>
                    <a:pt x="536" y="3122"/>
                    <a:pt x="627" y="3122"/>
                  </a:cubicBezTo>
                  <a:lnTo>
                    <a:pt x="1497" y="3122"/>
                  </a:lnTo>
                  <a:cubicBezTo>
                    <a:pt x="2085" y="3109"/>
                    <a:pt x="2596" y="2892"/>
                    <a:pt x="3121" y="2636"/>
                  </a:cubicBezTo>
                  <a:cubicBezTo>
                    <a:pt x="4297" y="2060"/>
                    <a:pt x="5077" y="986"/>
                    <a:pt x="6151" y="283"/>
                  </a:cubicBezTo>
                  <a:cubicBezTo>
                    <a:pt x="6263" y="184"/>
                    <a:pt x="6182" y="1"/>
                    <a:pt x="6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2" name="Google Shape;5532;p40"/>
            <p:cNvSpPr/>
            <p:nvPr/>
          </p:nvSpPr>
          <p:spPr>
            <a:xfrm rot="291202">
              <a:off x="2118868" y="1795721"/>
              <a:ext cx="71540" cy="317721"/>
            </a:xfrm>
            <a:custGeom>
              <a:avLst/>
              <a:gdLst/>
              <a:ahLst/>
              <a:cxnLst/>
              <a:rect l="l" t="t" r="r" b="b"/>
              <a:pathLst>
                <a:path w="1564" h="6946" extrusionOk="0">
                  <a:moveTo>
                    <a:pt x="1483" y="0"/>
                  </a:moveTo>
                  <a:cubicBezTo>
                    <a:pt x="1456" y="0"/>
                    <a:pt x="1430" y="16"/>
                    <a:pt x="1420" y="51"/>
                  </a:cubicBezTo>
                  <a:lnTo>
                    <a:pt x="1420" y="38"/>
                  </a:lnTo>
                  <a:cubicBezTo>
                    <a:pt x="1177" y="588"/>
                    <a:pt x="934" y="1138"/>
                    <a:pt x="691" y="1688"/>
                  </a:cubicBezTo>
                  <a:cubicBezTo>
                    <a:pt x="384" y="2366"/>
                    <a:pt x="192" y="3069"/>
                    <a:pt x="103" y="3798"/>
                  </a:cubicBezTo>
                  <a:cubicBezTo>
                    <a:pt x="26" y="4143"/>
                    <a:pt x="0" y="4488"/>
                    <a:pt x="13" y="4834"/>
                  </a:cubicBezTo>
                  <a:cubicBezTo>
                    <a:pt x="64" y="5141"/>
                    <a:pt x="128" y="5435"/>
                    <a:pt x="154" y="5742"/>
                  </a:cubicBezTo>
                  <a:cubicBezTo>
                    <a:pt x="192" y="6125"/>
                    <a:pt x="192" y="6509"/>
                    <a:pt x="167" y="6880"/>
                  </a:cubicBezTo>
                  <a:cubicBezTo>
                    <a:pt x="167" y="6920"/>
                    <a:pt x="197" y="6945"/>
                    <a:pt x="230" y="6945"/>
                  </a:cubicBezTo>
                  <a:cubicBezTo>
                    <a:pt x="248" y="6945"/>
                    <a:pt x="268" y="6937"/>
                    <a:pt x="282" y="6918"/>
                  </a:cubicBezTo>
                  <a:cubicBezTo>
                    <a:pt x="461" y="6598"/>
                    <a:pt x="614" y="6266"/>
                    <a:pt x="729" y="5921"/>
                  </a:cubicBezTo>
                  <a:cubicBezTo>
                    <a:pt x="832" y="5678"/>
                    <a:pt x="959" y="5448"/>
                    <a:pt x="1075" y="5205"/>
                  </a:cubicBezTo>
                  <a:cubicBezTo>
                    <a:pt x="1228" y="4846"/>
                    <a:pt x="1330" y="4463"/>
                    <a:pt x="1381" y="4079"/>
                  </a:cubicBezTo>
                  <a:cubicBezTo>
                    <a:pt x="1509" y="3376"/>
                    <a:pt x="1548" y="2660"/>
                    <a:pt x="1509" y="1944"/>
                  </a:cubicBezTo>
                  <a:cubicBezTo>
                    <a:pt x="1445" y="1330"/>
                    <a:pt x="1458" y="703"/>
                    <a:pt x="1548" y="90"/>
                  </a:cubicBezTo>
                  <a:cubicBezTo>
                    <a:pt x="1563" y="36"/>
                    <a:pt x="1523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3" name="Google Shape;5533;p40"/>
            <p:cNvSpPr/>
            <p:nvPr/>
          </p:nvSpPr>
          <p:spPr>
            <a:xfrm rot="291202">
              <a:off x="2255728" y="1207033"/>
              <a:ext cx="450417" cy="126430"/>
            </a:xfrm>
            <a:custGeom>
              <a:avLst/>
              <a:gdLst/>
              <a:ahLst/>
              <a:cxnLst/>
              <a:rect l="l" t="t" r="r" b="b"/>
              <a:pathLst>
                <a:path w="9847" h="2764" extrusionOk="0">
                  <a:moveTo>
                    <a:pt x="5311" y="1"/>
                  </a:moveTo>
                  <a:cubicBezTo>
                    <a:pt x="5165" y="1"/>
                    <a:pt x="5019" y="6"/>
                    <a:pt x="4872" y="19"/>
                  </a:cubicBezTo>
                  <a:cubicBezTo>
                    <a:pt x="4015" y="83"/>
                    <a:pt x="3069" y="121"/>
                    <a:pt x="2238" y="364"/>
                  </a:cubicBezTo>
                  <a:cubicBezTo>
                    <a:pt x="1407" y="620"/>
                    <a:pt x="844" y="1144"/>
                    <a:pt x="102" y="1579"/>
                  </a:cubicBezTo>
                  <a:cubicBezTo>
                    <a:pt x="0" y="1643"/>
                    <a:pt x="26" y="1796"/>
                    <a:pt x="141" y="1822"/>
                  </a:cubicBezTo>
                  <a:cubicBezTo>
                    <a:pt x="972" y="2167"/>
                    <a:pt x="1611" y="2653"/>
                    <a:pt x="2532" y="2730"/>
                  </a:cubicBezTo>
                  <a:cubicBezTo>
                    <a:pt x="2757" y="2753"/>
                    <a:pt x="2983" y="2764"/>
                    <a:pt x="3210" y="2764"/>
                  </a:cubicBezTo>
                  <a:cubicBezTo>
                    <a:pt x="3873" y="2764"/>
                    <a:pt x="4540" y="2668"/>
                    <a:pt x="5179" y="2487"/>
                  </a:cubicBezTo>
                  <a:cubicBezTo>
                    <a:pt x="6036" y="2218"/>
                    <a:pt x="6688" y="1681"/>
                    <a:pt x="7481" y="1349"/>
                  </a:cubicBezTo>
                  <a:cubicBezTo>
                    <a:pt x="8171" y="1042"/>
                    <a:pt x="8926" y="939"/>
                    <a:pt x="9642" y="748"/>
                  </a:cubicBezTo>
                  <a:cubicBezTo>
                    <a:pt x="9847" y="684"/>
                    <a:pt x="9847" y="390"/>
                    <a:pt x="9642" y="326"/>
                  </a:cubicBezTo>
                  <a:cubicBezTo>
                    <a:pt x="9016" y="180"/>
                    <a:pt x="8380" y="103"/>
                    <a:pt x="7743" y="103"/>
                  </a:cubicBezTo>
                  <a:cubicBezTo>
                    <a:pt x="7652" y="103"/>
                    <a:pt x="7560" y="105"/>
                    <a:pt x="7468" y="108"/>
                  </a:cubicBezTo>
                  <a:cubicBezTo>
                    <a:pt x="7413" y="110"/>
                    <a:pt x="7358" y="111"/>
                    <a:pt x="7303" y="111"/>
                  </a:cubicBezTo>
                  <a:cubicBezTo>
                    <a:pt x="6636" y="111"/>
                    <a:pt x="5976" y="1"/>
                    <a:pt x="5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4" name="Google Shape;5534;p40"/>
            <p:cNvSpPr/>
            <p:nvPr/>
          </p:nvSpPr>
          <p:spPr>
            <a:xfrm rot="291202">
              <a:off x="2405774" y="1099450"/>
              <a:ext cx="339905" cy="78858"/>
            </a:xfrm>
            <a:custGeom>
              <a:avLst/>
              <a:gdLst/>
              <a:ahLst/>
              <a:cxnLst/>
              <a:rect l="l" t="t" r="r" b="b"/>
              <a:pathLst>
                <a:path w="7431" h="1724" extrusionOk="0">
                  <a:moveTo>
                    <a:pt x="3383" y="1"/>
                  </a:moveTo>
                  <a:cubicBezTo>
                    <a:pt x="3325" y="1"/>
                    <a:pt x="3268" y="2"/>
                    <a:pt x="3210" y="4"/>
                  </a:cubicBezTo>
                  <a:cubicBezTo>
                    <a:pt x="2098" y="55"/>
                    <a:pt x="1088" y="528"/>
                    <a:pt x="52" y="912"/>
                  </a:cubicBezTo>
                  <a:lnTo>
                    <a:pt x="39" y="912"/>
                  </a:lnTo>
                  <a:cubicBezTo>
                    <a:pt x="1" y="937"/>
                    <a:pt x="1" y="1001"/>
                    <a:pt x="39" y="1027"/>
                  </a:cubicBezTo>
                  <a:cubicBezTo>
                    <a:pt x="998" y="1564"/>
                    <a:pt x="2226" y="1666"/>
                    <a:pt x="3300" y="1717"/>
                  </a:cubicBezTo>
                  <a:cubicBezTo>
                    <a:pt x="3381" y="1721"/>
                    <a:pt x="3462" y="1723"/>
                    <a:pt x="3543" y="1723"/>
                  </a:cubicBezTo>
                  <a:cubicBezTo>
                    <a:pt x="4789" y="1723"/>
                    <a:pt x="6015" y="1284"/>
                    <a:pt x="7264" y="1116"/>
                  </a:cubicBezTo>
                  <a:cubicBezTo>
                    <a:pt x="7418" y="1078"/>
                    <a:pt x="7430" y="861"/>
                    <a:pt x="7290" y="809"/>
                  </a:cubicBezTo>
                  <a:cubicBezTo>
                    <a:pt x="5978" y="552"/>
                    <a:pt x="4713" y="1"/>
                    <a:pt x="3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5" name="Google Shape;5535;p40"/>
            <p:cNvSpPr/>
            <p:nvPr/>
          </p:nvSpPr>
          <p:spPr>
            <a:xfrm rot="291202">
              <a:off x="2119046" y="766292"/>
              <a:ext cx="182417" cy="291877"/>
            </a:xfrm>
            <a:custGeom>
              <a:avLst/>
              <a:gdLst/>
              <a:ahLst/>
              <a:cxnLst/>
              <a:rect l="l" t="t" r="r" b="b"/>
              <a:pathLst>
                <a:path w="3988" h="6381" extrusionOk="0">
                  <a:moveTo>
                    <a:pt x="222" y="0"/>
                  </a:moveTo>
                  <a:cubicBezTo>
                    <a:pt x="109" y="0"/>
                    <a:pt x="1" y="86"/>
                    <a:pt x="36" y="226"/>
                  </a:cubicBezTo>
                  <a:cubicBezTo>
                    <a:pt x="279" y="1338"/>
                    <a:pt x="701" y="2336"/>
                    <a:pt x="1455" y="3205"/>
                  </a:cubicBezTo>
                  <a:cubicBezTo>
                    <a:pt x="2312" y="4164"/>
                    <a:pt x="3233" y="5136"/>
                    <a:pt x="3783" y="6325"/>
                  </a:cubicBezTo>
                  <a:cubicBezTo>
                    <a:pt x="3804" y="6363"/>
                    <a:pt x="3843" y="6380"/>
                    <a:pt x="3882" y="6380"/>
                  </a:cubicBezTo>
                  <a:cubicBezTo>
                    <a:pt x="3935" y="6380"/>
                    <a:pt x="3987" y="6347"/>
                    <a:pt x="3987" y="6287"/>
                  </a:cubicBezTo>
                  <a:cubicBezTo>
                    <a:pt x="3923" y="5136"/>
                    <a:pt x="3565" y="3921"/>
                    <a:pt x="3143" y="2860"/>
                  </a:cubicBezTo>
                  <a:cubicBezTo>
                    <a:pt x="2913" y="2310"/>
                    <a:pt x="2517" y="1568"/>
                    <a:pt x="2005" y="1236"/>
                  </a:cubicBezTo>
                  <a:cubicBezTo>
                    <a:pt x="1430" y="865"/>
                    <a:pt x="867" y="545"/>
                    <a:pt x="368" y="59"/>
                  </a:cubicBezTo>
                  <a:cubicBezTo>
                    <a:pt x="328" y="19"/>
                    <a:pt x="27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6" name="Google Shape;5536;p40"/>
            <p:cNvSpPr/>
            <p:nvPr/>
          </p:nvSpPr>
          <p:spPr>
            <a:xfrm rot="291202">
              <a:off x="1937884" y="892188"/>
              <a:ext cx="225780" cy="277102"/>
            </a:xfrm>
            <a:custGeom>
              <a:avLst/>
              <a:gdLst/>
              <a:ahLst/>
              <a:cxnLst/>
              <a:rect l="l" t="t" r="r" b="b"/>
              <a:pathLst>
                <a:path w="4936" h="6058" extrusionOk="0">
                  <a:moveTo>
                    <a:pt x="221" y="1"/>
                  </a:moveTo>
                  <a:cubicBezTo>
                    <a:pt x="113" y="1"/>
                    <a:pt x="0" y="119"/>
                    <a:pt x="18" y="244"/>
                  </a:cubicBezTo>
                  <a:cubicBezTo>
                    <a:pt x="108" y="1535"/>
                    <a:pt x="632" y="2750"/>
                    <a:pt x="1501" y="3722"/>
                  </a:cubicBezTo>
                  <a:cubicBezTo>
                    <a:pt x="2371" y="4720"/>
                    <a:pt x="3624" y="5500"/>
                    <a:pt x="4826" y="6049"/>
                  </a:cubicBezTo>
                  <a:cubicBezTo>
                    <a:pt x="4838" y="6055"/>
                    <a:pt x="4849" y="6058"/>
                    <a:pt x="4858" y="6058"/>
                  </a:cubicBezTo>
                  <a:cubicBezTo>
                    <a:pt x="4913" y="6058"/>
                    <a:pt x="4935" y="5978"/>
                    <a:pt x="4903" y="5934"/>
                  </a:cubicBezTo>
                  <a:cubicBezTo>
                    <a:pt x="4097" y="4745"/>
                    <a:pt x="3854" y="3249"/>
                    <a:pt x="2959" y="2136"/>
                  </a:cubicBezTo>
                  <a:cubicBezTo>
                    <a:pt x="2218" y="1229"/>
                    <a:pt x="1028" y="1037"/>
                    <a:pt x="351" y="78"/>
                  </a:cubicBezTo>
                  <a:cubicBezTo>
                    <a:pt x="316" y="23"/>
                    <a:pt x="269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7" name="Google Shape;5537;p40"/>
            <p:cNvSpPr/>
            <p:nvPr/>
          </p:nvSpPr>
          <p:spPr>
            <a:xfrm rot="291202">
              <a:off x="1886822" y="1126311"/>
              <a:ext cx="146739" cy="294713"/>
            </a:xfrm>
            <a:custGeom>
              <a:avLst/>
              <a:gdLst/>
              <a:ahLst/>
              <a:cxnLst/>
              <a:rect l="l" t="t" r="r" b="b"/>
              <a:pathLst>
                <a:path w="3208" h="6443" extrusionOk="0">
                  <a:moveTo>
                    <a:pt x="759" y="0"/>
                  </a:moveTo>
                  <a:cubicBezTo>
                    <a:pt x="657" y="0"/>
                    <a:pt x="558" y="61"/>
                    <a:pt x="525" y="181"/>
                  </a:cubicBezTo>
                  <a:cubicBezTo>
                    <a:pt x="0" y="1499"/>
                    <a:pt x="179" y="2522"/>
                    <a:pt x="908" y="3711"/>
                  </a:cubicBezTo>
                  <a:cubicBezTo>
                    <a:pt x="1484" y="4657"/>
                    <a:pt x="2251" y="5744"/>
                    <a:pt x="3108" y="6434"/>
                  </a:cubicBezTo>
                  <a:lnTo>
                    <a:pt x="3120" y="6434"/>
                  </a:lnTo>
                  <a:cubicBezTo>
                    <a:pt x="3129" y="6440"/>
                    <a:pt x="3138" y="6443"/>
                    <a:pt x="3147" y="6443"/>
                  </a:cubicBezTo>
                  <a:cubicBezTo>
                    <a:pt x="3178" y="6443"/>
                    <a:pt x="3207" y="6410"/>
                    <a:pt x="3197" y="6371"/>
                  </a:cubicBezTo>
                  <a:cubicBezTo>
                    <a:pt x="3044" y="5795"/>
                    <a:pt x="2852" y="5232"/>
                    <a:pt x="2814" y="4644"/>
                  </a:cubicBezTo>
                  <a:cubicBezTo>
                    <a:pt x="2775" y="4043"/>
                    <a:pt x="2788" y="3442"/>
                    <a:pt x="2609" y="2867"/>
                  </a:cubicBezTo>
                  <a:cubicBezTo>
                    <a:pt x="2456" y="2330"/>
                    <a:pt x="2289" y="1780"/>
                    <a:pt x="1931" y="1332"/>
                  </a:cubicBezTo>
                  <a:cubicBezTo>
                    <a:pt x="1612" y="936"/>
                    <a:pt x="1266" y="603"/>
                    <a:pt x="998" y="156"/>
                  </a:cubicBezTo>
                  <a:cubicBezTo>
                    <a:pt x="949" y="52"/>
                    <a:pt x="853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8" name="Google Shape;5538;p40"/>
            <p:cNvSpPr/>
            <p:nvPr/>
          </p:nvSpPr>
          <p:spPr>
            <a:xfrm rot="291202">
              <a:off x="2103780" y="1449438"/>
              <a:ext cx="314747" cy="76114"/>
            </a:xfrm>
            <a:custGeom>
              <a:avLst/>
              <a:gdLst/>
              <a:ahLst/>
              <a:cxnLst/>
              <a:rect l="l" t="t" r="r" b="b"/>
              <a:pathLst>
                <a:path w="6881" h="1664" extrusionOk="0">
                  <a:moveTo>
                    <a:pt x="3257" y="1"/>
                  </a:moveTo>
                  <a:cubicBezTo>
                    <a:pt x="2072" y="1"/>
                    <a:pt x="927" y="315"/>
                    <a:pt x="64" y="1171"/>
                  </a:cubicBezTo>
                  <a:lnTo>
                    <a:pt x="51" y="1184"/>
                  </a:lnTo>
                  <a:cubicBezTo>
                    <a:pt x="0" y="1235"/>
                    <a:pt x="39" y="1325"/>
                    <a:pt x="103" y="1337"/>
                  </a:cubicBezTo>
                  <a:cubicBezTo>
                    <a:pt x="1277" y="1466"/>
                    <a:pt x="2513" y="1664"/>
                    <a:pt x="3720" y="1664"/>
                  </a:cubicBezTo>
                  <a:cubicBezTo>
                    <a:pt x="4786" y="1664"/>
                    <a:pt x="5831" y="1510"/>
                    <a:pt x="6791" y="1018"/>
                  </a:cubicBezTo>
                  <a:cubicBezTo>
                    <a:pt x="6880" y="954"/>
                    <a:pt x="6867" y="813"/>
                    <a:pt x="6778" y="749"/>
                  </a:cubicBezTo>
                  <a:cubicBezTo>
                    <a:pt x="5739" y="334"/>
                    <a:pt x="4477" y="1"/>
                    <a:pt x="3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39" name="Google Shape;5539;p40"/>
            <p:cNvSpPr/>
            <p:nvPr/>
          </p:nvSpPr>
          <p:spPr>
            <a:xfrm rot="291202">
              <a:off x="2269663" y="1125244"/>
              <a:ext cx="272299" cy="30967"/>
            </a:xfrm>
            <a:custGeom>
              <a:avLst/>
              <a:gdLst/>
              <a:ahLst/>
              <a:cxnLst/>
              <a:rect l="l" t="t" r="r" b="b"/>
              <a:pathLst>
                <a:path w="5953" h="677" extrusionOk="0">
                  <a:moveTo>
                    <a:pt x="3527" y="0"/>
                  </a:moveTo>
                  <a:cubicBezTo>
                    <a:pt x="2363" y="0"/>
                    <a:pt x="1203" y="177"/>
                    <a:pt x="83" y="532"/>
                  </a:cubicBezTo>
                  <a:cubicBezTo>
                    <a:pt x="0" y="556"/>
                    <a:pt x="15" y="676"/>
                    <a:pt x="87" y="676"/>
                  </a:cubicBezTo>
                  <a:cubicBezTo>
                    <a:pt x="94" y="676"/>
                    <a:pt x="101" y="675"/>
                    <a:pt x="108" y="673"/>
                  </a:cubicBezTo>
                  <a:cubicBezTo>
                    <a:pt x="1268" y="297"/>
                    <a:pt x="2504" y="151"/>
                    <a:pt x="3736" y="151"/>
                  </a:cubicBezTo>
                  <a:cubicBezTo>
                    <a:pt x="4473" y="151"/>
                    <a:pt x="5209" y="203"/>
                    <a:pt x="5926" y="290"/>
                  </a:cubicBezTo>
                  <a:cubicBezTo>
                    <a:pt x="5952" y="290"/>
                    <a:pt x="5952" y="251"/>
                    <a:pt x="5926" y="251"/>
                  </a:cubicBezTo>
                  <a:cubicBezTo>
                    <a:pt x="5133" y="84"/>
                    <a:pt x="4329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0" name="Google Shape;5540;p40"/>
            <p:cNvSpPr/>
            <p:nvPr/>
          </p:nvSpPr>
          <p:spPr>
            <a:xfrm rot="291202">
              <a:off x="2233596" y="906695"/>
              <a:ext cx="74467" cy="204053"/>
            </a:xfrm>
            <a:custGeom>
              <a:avLst/>
              <a:gdLst/>
              <a:ahLst/>
              <a:cxnLst/>
              <a:rect l="l" t="t" r="r" b="b"/>
              <a:pathLst>
                <a:path w="1628" h="4461" extrusionOk="0">
                  <a:moveTo>
                    <a:pt x="43" y="0"/>
                  </a:moveTo>
                  <a:cubicBezTo>
                    <a:pt x="22" y="0"/>
                    <a:pt x="1" y="25"/>
                    <a:pt x="18" y="51"/>
                  </a:cubicBezTo>
                  <a:cubicBezTo>
                    <a:pt x="619" y="1444"/>
                    <a:pt x="887" y="2953"/>
                    <a:pt x="1360" y="4386"/>
                  </a:cubicBezTo>
                  <a:cubicBezTo>
                    <a:pt x="1379" y="4438"/>
                    <a:pt x="1423" y="4460"/>
                    <a:pt x="1469" y="4460"/>
                  </a:cubicBezTo>
                  <a:cubicBezTo>
                    <a:pt x="1546" y="4460"/>
                    <a:pt x="1627" y="4397"/>
                    <a:pt x="1603" y="4309"/>
                  </a:cubicBezTo>
                  <a:cubicBezTo>
                    <a:pt x="1156" y="2851"/>
                    <a:pt x="810" y="1380"/>
                    <a:pt x="69" y="25"/>
                  </a:cubicBezTo>
                  <a:cubicBezTo>
                    <a:pt x="64" y="7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1" name="Google Shape;5541;p40"/>
            <p:cNvSpPr/>
            <p:nvPr/>
          </p:nvSpPr>
          <p:spPr>
            <a:xfrm rot="291202">
              <a:off x="2051450" y="1046243"/>
              <a:ext cx="152777" cy="186625"/>
            </a:xfrm>
            <a:custGeom>
              <a:avLst/>
              <a:gdLst/>
              <a:ahLst/>
              <a:cxnLst/>
              <a:rect l="l" t="t" r="r" b="b"/>
              <a:pathLst>
                <a:path w="3340" h="4080" extrusionOk="0">
                  <a:moveTo>
                    <a:pt x="84" y="1"/>
                  </a:moveTo>
                  <a:cubicBezTo>
                    <a:pt x="40" y="1"/>
                    <a:pt x="0" y="48"/>
                    <a:pt x="38" y="96"/>
                  </a:cubicBezTo>
                  <a:cubicBezTo>
                    <a:pt x="626" y="825"/>
                    <a:pt x="1036" y="1682"/>
                    <a:pt x="1586" y="2436"/>
                  </a:cubicBezTo>
                  <a:cubicBezTo>
                    <a:pt x="2033" y="3050"/>
                    <a:pt x="2557" y="3587"/>
                    <a:pt x="3133" y="4060"/>
                  </a:cubicBezTo>
                  <a:cubicBezTo>
                    <a:pt x="3152" y="4074"/>
                    <a:pt x="3173" y="4080"/>
                    <a:pt x="3194" y="4080"/>
                  </a:cubicBezTo>
                  <a:cubicBezTo>
                    <a:pt x="3269" y="4080"/>
                    <a:pt x="3339" y="4000"/>
                    <a:pt x="3299" y="3919"/>
                  </a:cubicBezTo>
                  <a:cubicBezTo>
                    <a:pt x="2877" y="3203"/>
                    <a:pt x="2161" y="2705"/>
                    <a:pt x="1675" y="2001"/>
                  </a:cubicBezTo>
                  <a:cubicBezTo>
                    <a:pt x="1227" y="1298"/>
                    <a:pt x="716" y="633"/>
                    <a:pt x="128" y="19"/>
                  </a:cubicBezTo>
                  <a:cubicBezTo>
                    <a:pt x="115" y="6"/>
                    <a:pt x="99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2" name="Google Shape;5542;p40"/>
            <p:cNvSpPr/>
            <p:nvPr/>
          </p:nvSpPr>
          <p:spPr>
            <a:xfrm rot="291202">
              <a:off x="2150097" y="1242419"/>
              <a:ext cx="288858" cy="65136"/>
            </a:xfrm>
            <a:custGeom>
              <a:avLst/>
              <a:gdLst/>
              <a:ahLst/>
              <a:cxnLst/>
              <a:rect l="l" t="t" r="r" b="b"/>
              <a:pathLst>
                <a:path w="6315" h="1424" extrusionOk="0">
                  <a:moveTo>
                    <a:pt x="6301" y="116"/>
                  </a:moveTo>
                  <a:cubicBezTo>
                    <a:pt x="4243" y="781"/>
                    <a:pt x="1966" y="1"/>
                    <a:pt x="74" y="1266"/>
                  </a:cubicBezTo>
                  <a:cubicBezTo>
                    <a:pt x="0" y="1319"/>
                    <a:pt x="48" y="1423"/>
                    <a:pt x="124" y="1423"/>
                  </a:cubicBezTo>
                  <a:cubicBezTo>
                    <a:pt x="140" y="1423"/>
                    <a:pt x="158" y="1419"/>
                    <a:pt x="176" y="1407"/>
                  </a:cubicBezTo>
                  <a:cubicBezTo>
                    <a:pt x="2030" y="167"/>
                    <a:pt x="4319" y="985"/>
                    <a:pt x="6301" y="128"/>
                  </a:cubicBezTo>
                  <a:cubicBezTo>
                    <a:pt x="6314" y="116"/>
                    <a:pt x="6301" y="116"/>
                    <a:pt x="6301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3" name="Google Shape;5543;p40"/>
            <p:cNvSpPr/>
            <p:nvPr/>
          </p:nvSpPr>
          <p:spPr>
            <a:xfrm rot="291202">
              <a:off x="2024852" y="1475343"/>
              <a:ext cx="224820" cy="36044"/>
            </a:xfrm>
            <a:custGeom>
              <a:avLst/>
              <a:gdLst/>
              <a:ahLst/>
              <a:cxnLst/>
              <a:rect l="l" t="t" r="r" b="b"/>
              <a:pathLst>
                <a:path w="4915" h="788" extrusionOk="0">
                  <a:moveTo>
                    <a:pt x="4499" y="0"/>
                  </a:moveTo>
                  <a:cubicBezTo>
                    <a:pt x="3022" y="0"/>
                    <a:pt x="1551" y="193"/>
                    <a:pt x="132" y="568"/>
                  </a:cubicBezTo>
                  <a:cubicBezTo>
                    <a:pt x="0" y="604"/>
                    <a:pt x="15" y="787"/>
                    <a:pt x="135" y="787"/>
                  </a:cubicBezTo>
                  <a:cubicBezTo>
                    <a:pt x="142" y="787"/>
                    <a:pt x="150" y="787"/>
                    <a:pt x="158" y="785"/>
                  </a:cubicBezTo>
                  <a:cubicBezTo>
                    <a:pt x="1705" y="402"/>
                    <a:pt x="3432" y="568"/>
                    <a:pt x="4902" y="31"/>
                  </a:cubicBezTo>
                  <a:cubicBezTo>
                    <a:pt x="4915" y="18"/>
                    <a:pt x="4915" y="5"/>
                    <a:pt x="4902" y="5"/>
                  </a:cubicBezTo>
                  <a:cubicBezTo>
                    <a:pt x="4768" y="2"/>
                    <a:pt x="4633" y="0"/>
                    <a:pt x="4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4" name="Google Shape;5544;p40"/>
            <p:cNvSpPr/>
            <p:nvPr/>
          </p:nvSpPr>
          <p:spPr>
            <a:xfrm rot="291202">
              <a:off x="1970401" y="1263994"/>
              <a:ext cx="76663" cy="231955"/>
            </a:xfrm>
            <a:custGeom>
              <a:avLst/>
              <a:gdLst/>
              <a:ahLst/>
              <a:cxnLst/>
              <a:rect l="l" t="t" r="r" b="b"/>
              <a:pathLst>
                <a:path w="1676" h="5071" extrusionOk="0">
                  <a:moveTo>
                    <a:pt x="5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52" y="824"/>
                    <a:pt x="205" y="1643"/>
                    <a:pt x="474" y="2423"/>
                  </a:cubicBezTo>
                  <a:cubicBezTo>
                    <a:pt x="768" y="3305"/>
                    <a:pt x="1305" y="4047"/>
                    <a:pt x="1433" y="4980"/>
                  </a:cubicBezTo>
                  <a:cubicBezTo>
                    <a:pt x="1445" y="5041"/>
                    <a:pt x="1501" y="5070"/>
                    <a:pt x="1555" y="5070"/>
                  </a:cubicBezTo>
                  <a:cubicBezTo>
                    <a:pt x="1616" y="5070"/>
                    <a:pt x="1676" y="5035"/>
                    <a:pt x="1676" y="4967"/>
                  </a:cubicBezTo>
                  <a:cubicBezTo>
                    <a:pt x="1663" y="4136"/>
                    <a:pt x="1177" y="3471"/>
                    <a:pt x="883" y="2730"/>
                  </a:cubicBezTo>
                  <a:cubicBezTo>
                    <a:pt x="551" y="1873"/>
                    <a:pt x="551" y="773"/>
                    <a:pt x="26" y="6"/>
                  </a:cubicBezTo>
                  <a:lnTo>
                    <a:pt x="14" y="6"/>
                  </a:lnTo>
                  <a:cubicBezTo>
                    <a:pt x="9" y="2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5" name="Google Shape;5545;p40"/>
            <p:cNvSpPr/>
            <p:nvPr/>
          </p:nvSpPr>
          <p:spPr>
            <a:xfrm rot="291202">
              <a:off x="1957681" y="814010"/>
              <a:ext cx="643080" cy="1054159"/>
            </a:xfrm>
            <a:custGeom>
              <a:avLst/>
              <a:gdLst/>
              <a:ahLst/>
              <a:cxnLst/>
              <a:rect l="l" t="t" r="r" b="b"/>
              <a:pathLst>
                <a:path w="14059" h="23046" extrusionOk="0">
                  <a:moveTo>
                    <a:pt x="14022" y="0"/>
                  </a:moveTo>
                  <a:cubicBezTo>
                    <a:pt x="14016" y="0"/>
                    <a:pt x="14009" y="3"/>
                    <a:pt x="14003" y="9"/>
                  </a:cubicBezTo>
                  <a:cubicBezTo>
                    <a:pt x="7993" y="3934"/>
                    <a:pt x="3505" y="9804"/>
                    <a:pt x="1280" y="16632"/>
                  </a:cubicBezTo>
                  <a:cubicBezTo>
                    <a:pt x="653" y="18602"/>
                    <a:pt x="1" y="20839"/>
                    <a:pt x="308" y="22937"/>
                  </a:cubicBezTo>
                  <a:cubicBezTo>
                    <a:pt x="326" y="23010"/>
                    <a:pt x="386" y="23045"/>
                    <a:pt x="445" y="23045"/>
                  </a:cubicBezTo>
                  <a:cubicBezTo>
                    <a:pt x="510" y="23045"/>
                    <a:pt x="576" y="23004"/>
                    <a:pt x="589" y="22924"/>
                  </a:cubicBezTo>
                  <a:cubicBezTo>
                    <a:pt x="934" y="13627"/>
                    <a:pt x="6842" y="5494"/>
                    <a:pt x="14042" y="47"/>
                  </a:cubicBezTo>
                  <a:lnTo>
                    <a:pt x="14029" y="47"/>
                  </a:lnTo>
                  <a:cubicBezTo>
                    <a:pt x="14058" y="27"/>
                    <a:pt x="14043" y="0"/>
                    <a:pt x="1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6" name="Google Shape;5546;p40"/>
            <p:cNvSpPr/>
            <p:nvPr/>
          </p:nvSpPr>
          <p:spPr>
            <a:xfrm rot="291202">
              <a:off x="2295912" y="701345"/>
              <a:ext cx="115040" cy="430931"/>
            </a:xfrm>
            <a:custGeom>
              <a:avLst/>
              <a:gdLst/>
              <a:ahLst/>
              <a:cxnLst/>
              <a:rect l="l" t="t" r="r" b="b"/>
              <a:pathLst>
                <a:path w="2515" h="9421" extrusionOk="0">
                  <a:moveTo>
                    <a:pt x="2007" y="0"/>
                  </a:moveTo>
                  <a:cubicBezTo>
                    <a:pt x="1993" y="0"/>
                    <a:pt x="1977" y="10"/>
                    <a:pt x="1977" y="31"/>
                  </a:cubicBezTo>
                  <a:cubicBezTo>
                    <a:pt x="2144" y="3177"/>
                    <a:pt x="1581" y="6489"/>
                    <a:pt x="46" y="9264"/>
                  </a:cubicBezTo>
                  <a:cubicBezTo>
                    <a:pt x="1" y="9345"/>
                    <a:pt x="65" y="9421"/>
                    <a:pt x="129" y="9421"/>
                  </a:cubicBezTo>
                  <a:cubicBezTo>
                    <a:pt x="155" y="9421"/>
                    <a:pt x="181" y="9408"/>
                    <a:pt x="200" y="9379"/>
                  </a:cubicBezTo>
                  <a:cubicBezTo>
                    <a:pt x="1926" y="6591"/>
                    <a:pt x="2514" y="3241"/>
                    <a:pt x="2028" y="18"/>
                  </a:cubicBezTo>
                  <a:cubicBezTo>
                    <a:pt x="2028" y="7"/>
                    <a:pt x="2018" y="0"/>
                    <a:pt x="2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7" name="Google Shape;5547;p40"/>
            <p:cNvSpPr/>
            <p:nvPr/>
          </p:nvSpPr>
          <p:spPr>
            <a:xfrm rot="291202">
              <a:off x="2570081" y="841346"/>
              <a:ext cx="226969" cy="80597"/>
            </a:xfrm>
            <a:custGeom>
              <a:avLst/>
              <a:gdLst/>
              <a:ahLst/>
              <a:cxnLst/>
              <a:rect l="l" t="t" r="r" b="b"/>
              <a:pathLst>
                <a:path w="4962" h="1762" extrusionOk="0">
                  <a:moveTo>
                    <a:pt x="3197" y="0"/>
                  </a:moveTo>
                  <a:cubicBezTo>
                    <a:pt x="2736" y="0"/>
                    <a:pt x="2274" y="75"/>
                    <a:pt x="1944" y="174"/>
                  </a:cubicBezTo>
                  <a:cubicBezTo>
                    <a:pt x="1330" y="366"/>
                    <a:pt x="371" y="634"/>
                    <a:pt x="26" y="1248"/>
                  </a:cubicBezTo>
                  <a:lnTo>
                    <a:pt x="38" y="1248"/>
                  </a:lnTo>
                  <a:cubicBezTo>
                    <a:pt x="0" y="1312"/>
                    <a:pt x="64" y="1389"/>
                    <a:pt x="128" y="1414"/>
                  </a:cubicBezTo>
                  <a:cubicBezTo>
                    <a:pt x="486" y="1491"/>
                    <a:pt x="870" y="1453"/>
                    <a:pt x="1228" y="1517"/>
                  </a:cubicBezTo>
                  <a:cubicBezTo>
                    <a:pt x="1650" y="1619"/>
                    <a:pt x="2084" y="1683"/>
                    <a:pt x="2506" y="1721"/>
                  </a:cubicBezTo>
                  <a:cubicBezTo>
                    <a:pt x="2786" y="1735"/>
                    <a:pt x="3077" y="1762"/>
                    <a:pt x="3362" y="1762"/>
                  </a:cubicBezTo>
                  <a:cubicBezTo>
                    <a:pt x="3872" y="1762"/>
                    <a:pt x="4362" y="1676"/>
                    <a:pt x="4732" y="1274"/>
                  </a:cubicBezTo>
                  <a:cubicBezTo>
                    <a:pt x="4962" y="1005"/>
                    <a:pt x="4847" y="634"/>
                    <a:pt x="4629" y="417"/>
                  </a:cubicBezTo>
                  <a:cubicBezTo>
                    <a:pt x="4308" y="109"/>
                    <a:pt x="3753" y="0"/>
                    <a:pt x="3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8" name="Google Shape;5548;p40"/>
            <p:cNvSpPr/>
            <p:nvPr/>
          </p:nvSpPr>
          <p:spPr>
            <a:xfrm rot="291202">
              <a:off x="2575676" y="772023"/>
              <a:ext cx="340042" cy="130043"/>
            </a:xfrm>
            <a:custGeom>
              <a:avLst/>
              <a:gdLst/>
              <a:ahLst/>
              <a:cxnLst/>
              <a:rect l="l" t="t" r="r" b="b"/>
              <a:pathLst>
                <a:path w="7434" h="2843" extrusionOk="0">
                  <a:moveTo>
                    <a:pt x="5289" y="0"/>
                  </a:moveTo>
                  <a:cubicBezTo>
                    <a:pt x="4490" y="0"/>
                    <a:pt x="3667" y="175"/>
                    <a:pt x="2983" y="394"/>
                  </a:cubicBezTo>
                  <a:cubicBezTo>
                    <a:pt x="1807" y="765"/>
                    <a:pt x="438" y="1494"/>
                    <a:pt x="16" y="2747"/>
                  </a:cubicBezTo>
                  <a:lnTo>
                    <a:pt x="29" y="2734"/>
                  </a:lnTo>
                  <a:lnTo>
                    <a:pt x="29" y="2734"/>
                  </a:lnTo>
                  <a:cubicBezTo>
                    <a:pt x="0" y="2792"/>
                    <a:pt x="43" y="2842"/>
                    <a:pt x="88" y="2842"/>
                  </a:cubicBezTo>
                  <a:cubicBezTo>
                    <a:pt x="103" y="2842"/>
                    <a:pt x="119" y="2837"/>
                    <a:pt x="131" y="2824"/>
                  </a:cubicBezTo>
                  <a:cubicBezTo>
                    <a:pt x="1244" y="2095"/>
                    <a:pt x="2523" y="1673"/>
                    <a:pt x="3853" y="1609"/>
                  </a:cubicBezTo>
                  <a:cubicBezTo>
                    <a:pt x="4078" y="1596"/>
                    <a:pt x="4306" y="1594"/>
                    <a:pt x="4536" y="1594"/>
                  </a:cubicBezTo>
                  <a:cubicBezTo>
                    <a:pt x="4644" y="1594"/>
                    <a:pt x="4753" y="1595"/>
                    <a:pt x="4862" y="1595"/>
                  </a:cubicBezTo>
                  <a:cubicBezTo>
                    <a:pt x="5676" y="1595"/>
                    <a:pt x="6494" y="1569"/>
                    <a:pt x="7216" y="1136"/>
                  </a:cubicBezTo>
                  <a:cubicBezTo>
                    <a:pt x="7433" y="970"/>
                    <a:pt x="7433" y="650"/>
                    <a:pt x="7216" y="484"/>
                  </a:cubicBezTo>
                  <a:cubicBezTo>
                    <a:pt x="6662" y="133"/>
                    <a:pt x="5985" y="0"/>
                    <a:pt x="52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49" name="Google Shape;5549;p40"/>
            <p:cNvSpPr/>
            <p:nvPr/>
          </p:nvSpPr>
          <p:spPr>
            <a:xfrm rot="291202">
              <a:off x="2575904" y="666300"/>
              <a:ext cx="280807" cy="239503"/>
            </a:xfrm>
            <a:custGeom>
              <a:avLst/>
              <a:gdLst/>
              <a:ahLst/>
              <a:cxnLst/>
              <a:rect l="l" t="t" r="r" b="b"/>
              <a:pathLst>
                <a:path w="6139" h="5236" extrusionOk="0">
                  <a:moveTo>
                    <a:pt x="4705" y="0"/>
                  </a:moveTo>
                  <a:cubicBezTo>
                    <a:pt x="3489" y="0"/>
                    <a:pt x="2322" y="965"/>
                    <a:pt x="1535" y="1816"/>
                  </a:cubicBezTo>
                  <a:cubicBezTo>
                    <a:pt x="653" y="2762"/>
                    <a:pt x="1" y="3785"/>
                    <a:pt x="39" y="5115"/>
                  </a:cubicBezTo>
                  <a:lnTo>
                    <a:pt x="39" y="5102"/>
                  </a:lnTo>
                  <a:cubicBezTo>
                    <a:pt x="47" y="5190"/>
                    <a:pt x="116" y="5235"/>
                    <a:pt x="186" y="5235"/>
                  </a:cubicBezTo>
                  <a:cubicBezTo>
                    <a:pt x="239" y="5235"/>
                    <a:pt x="293" y="5209"/>
                    <a:pt x="321" y="5154"/>
                  </a:cubicBezTo>
                  <a:cubicBezTo>
                    <a:pt x="743" y="3952"/>
                    <a:pt x="1714" y="3146"/>
                    <a:pt x="2904" y="2750"/>
                  </a:cubicBezTo>
                  <a:cubicBezTo>
                    <a:pt x="3901" y="2404"/>
                    <a:pt x="5078" y="2315"/>
                    <a:pt x="5794" y="1445"/>
                  </a:cubicBezTo>
                  <a:cubicBezTo>
                    <a:pt x="6139" y="1036"/>
                    <a:pt x="5960" y="320"/>
                    <a:pt x="5448" y="128"/>
                  </a:cubicBezTo>
                  <a:cubicBezTo>
                    <a:pt x="5201" y="40"/>
                    <a:pt x="4952" y="0"/>
                    <a:pt x="4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0" name="Google Shape;5550;p40"/>
            <p:cNvSpPr/>
            <p:nvPr/>
          </p:nvSpPr>
          <p:spPr>
            <a:xfrm rot="291202">
              <a:off x="2404643" y="586489"/>
              <a:ext cx="190742" cy="198198"/>
            </a:xfrm>
            <a:custGeom>
              <a:avLst/>
              <a:gdLst/>
              <a:ahLst/>
              <a:cxnLst/>
              <a:rect l="l" t="t" r="r" b="b"/>
              <a:pathLst>
                <a:path w="4170" h="4333" extrusionOk="0">
                  <a:moveTo>
                    <a:pt x="2838" y="1"/>
                  </a:moveTo>
                  <a:cubicBezTo>
                    <a:pt x="1975" y="1"/>
                    <a:pt x="1245" y="992"/>
                    <a:pt x="858" y="1682"/>
                  </a:cubicBezTo>
                  <a:cubicBezTo>
                    <a:pt x="628" y="2117"/>
                    <a:pt x="512" y="2667"/>
                    <a:pt x="359" y="3140"/>
                  </a:cubicBezTo>
                  <a:cubicBezTo>
                    <a:pt x="244" y="3485"/>
                    <a:pt x="1" y="3907"/>
                    <a:pt x="39" y="4278"/>
                  </a:cubicBezTo>
                  <a:cubicBezTo>
                    <a:pt x="39" y="4310"/>
                    <a:pt x="65" y="4333"/>
                    <a:pt x="96" y="4333"/>
                  </a:cubicBezTo>
                  <a:cubicBezTo>
                    <a:pt x="102" y="4333"/>
                    <a:pt x="109" y="4332"/>
                    <a:pt x="116" y="4329"/>
                  </a:cubicBezTo>
                  <a:cubicBezTo>
                    <a:pt x="692" y="4253"/>
                    <a:pt x="1293" y="3498"/>
                    <a:pt x="1766" y="3179"/>
                  </a:cubicBezTo>
                  <a:cubicBezTo>
                    <a:pt x="2431" y="2705"/>
                    <a:pt x="3684" y="2283"/>
                    <a:pt x="3965" y="1478"/>
                  </a:cubicBezTo>
                  <a:cubicBezTo>
                    <a:pt x="4170" y="915"/>
                    <a:pt x="3940" y="442"/>
                    <a:pt x="3428" y="161"/>
                  </a:cubicBezTo>
                  <a:cubicBezTo>
                    <a:pt x="3226" y="49"/>
                    <a:pt x="3029" y="1"/>
                    <a:pt x="2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1" name="Google Shape;5551;p40"/>
            <p:cNvSpPr/>
            <p:nvPr/>
          </p:nvSpPr>
          <p:spPr>
            <a:xfrm rot="291202">
              <a:off x="2378446" y="504243"/>
              <a:ext cx="118196" cy="271659"/>
            </a:xfrm>
            <a:custGeom>
              <a:avLst/>
              <a:gdLst/>
              <a:ahLst/>
              <a:cxnLst/>
              <a:rect l="l" t="t" r="r" b="b"/>
              <a:pathLst>
                <a:path w="2584" h="5939" extrusionOk="0">
                  <a:moveTo>
                    <a:pt x="1640" y="0"/>
                  </a:moveTo>
                  <a:cubicBezTo>
                    <a:pt x="1480" y="0"/>
                    <a:pt x="1312" y="61"/>
                    <a:pt x="1152" y="203"/>
                  </a:cubicBezTo>
                  <a:cubicBezTo>
                    <a:pt x="346" y="893"/>
                    <a:pt x="90" y="2006"/>
                    <a:pt x="39" y="3029"/>
                  </a:cubicBezTo>
                  <a:cubicBezTo>
                    <a:pt x="1" y="3962"/>
                    <a:pt x="1" y="5101"/>
                    <a:pt x="602" y="5881"/>
                  </a:cubicBezTo>
                  <a:cubicBezTo>
                    <a:pt x="627" y="5919"/>
                    <a:pt x="666" y="5938"/>
                    <a:pt x="704" y="5938"/>
                  </a:cubicBezTo>
                  <a:cubicBezTo>
                    <a:pt x="742" y="5938"/>
                    <a:pt x="781" y="5919"/>
                    <a:pt x="806" y="5881"/>
                  </a:cubicBezTo>
                  <a:lnTo>
                    <a:pt x="819" y="5881"/>
                  </a:lnTo>
                  <a:cubicBezTo>
                    <a:pt x="1241" y="5241"/>
                    <a:pt x="1292" y="4461"/>
                    <a:pt x="1459" y="3732"/>
                  </a:cubicBezTo>
                  <a:cubicBezTo>
                    <a:pt x="1650" y="2824"/>
                    <a:pt x="2136" y="2044"/>
                    <a:pt x="2418" y="1175"/>
                  </a:cubicBezTo>
                  <a:cubicBezTo>
                    <a:pt x="2584" y="628"/>
                    <a:pt x="2154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2" name="Google Shape;5552;p40"/>
            <p:cNvSpPr/>
            <p:nvPr/>
          </p:nvSpPr>
          <p:spPr>
            <a:xfrm rot="291202">
              <a:off x="2328959" y="451115"/>
              <a:ext cx="113896" cy="326915"/>
            </a:xfrm>
            <a:custGeom>
              <a:avLst/>
              <a:gdLst/>
              <a:ahLst/>
              <a:cxnLst/>
              <a:rect l="l" t="t" r="r" b="b"/>
              <a:pathLst>
                <a:path w="2490" h="7147" extrusionOk="0">
                  <a:moveTo>
                    <a:pt x="1265" y="1"/>
                  </a:moveTo>
                  <a:cubicBezTo>
                    <a:pt x="1261" y="1"/>
                    <a:pt x="1258" y="1"/>
                    <a:pt x="1254" y="1"/>
                  </a:cubicBezTo>
                  <a:cubicBezTo>
                    <a:pt x="1" y="14"/>
                    <a:pt x="116" y="2789"/>
                    <a:pt x="180" y="3530"/>
                  </a:cubicBezTo>
                  <a:cubicBezTo>
                    <a:pt x="269" y="4771"/>
                    <a:pt x="908" y="6369"/>
                    <a:pt x="1931" y="7124"/>
                  </a:cubicBezTo>
                  <a:cubicBezTo>
                    <a:pt x="1954" y="7139"/>
                    <a:pt x="1981" y="7146"/>
                    <a:pt x="2007" y="7146"/>
                  </a:cubicBezTo>
                  <a:cubicBezTo>
                    <a:pt x="2068" y="7146"/>
                    <a:pt x="2127" y="7106"/>
                    <a:pt x="2136" y="7034"/>
                  </a:cubicBezTo>
                  <a:cubicBezTo>
                    <a:pt x="2264" y="5640"/>
                    <a:pt x="1893" y="4157"/>
                    <a:pt x="1842" y="2750"/>
                  </a:cubicBezTo>
                  <a:cubicBezTo>
                    <a:pt x="1816" y="2036"/>
                    <a:pt x="2490" y="1"/>
                    <a:pt x="12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3" name="Google Shape;5553;p40"/>
            <p:cNvSpPr/>
            <p:nvPr/>
          </p:nvSpPr>
          <p:spPr>
            <a:xfrm rot="291202">
              <a:off x="1934248" y="1559606"/>
              <a:ext cx="182234" cy="304455"/>
            </a:xfrm>
            <a:custGeom>
              <a:avLst/>
              <a:gdLst/>
              <a:ahLst/>
              <a:cxnLst/>
              <a:rect l="l" t="t" r="r" b="b"/>
              <a:pathLst>
                <a:path w="3984" h="6656" extrusionOk="0">
                  <a:moveTo>
                    <a:pt x="3899" y="1"/>
                  </a:moveTo>
                  <a:cubicBezTo>
                    <a:pt x="3891" y="1"/>
                    <a:pt x="3882" y="2"/>
                    <a:pt x="3874" y="6"/>
                  </a:cubicBezTo>
                  <a:cubicBezTo>
                    <a:pt x="1611" y="1477"/>
                    <a:pt x="869" y="4098"/>
                    <a:pt x="38" y="6515"/>
                  </a:cubicBezTo>
                  <a:cubicBezTo>
                    <a:pt x="1" y="6599"/>
                    <a:pt x="72" y="6656"/>
                    <a:pt x="143" y="6656"/>
                  </a:cubicBezTo>
                  <a:cubicBezTo>
                    <a:pt x="170" y="6656"/>
                    <a:pt x="196" y="6648"/>
                    <a:pt x="217" y="6630"/>
                  </a:cubicBezTo>
                  <a:cubicBezTo>
                    <a:pt x="2340" y="4994"/>
                    <a:pt x="2442" y="2129"/>
                    <a:pt x="3951" y="83"/>
                  </a:cubicBezTo>
                  <a:cubicBezTo>
                    <a:pt x="3983" y="51"/>
                    <a:pt x="3943" y="1"/>
                    <a:pt x="3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4" name="Google Shape;5554;p40"/>
            <p:cNvSpPr/>
            <p:nvPr/>
          </p:nvSpPr>
          <p:spPr>
            <a:xfrm rot="291202">
              <a:off x="1911634" y="1256764"/>
              <a:ext cx="118379" cy="374897"/>
            </a:xfrm>
            <a:custGeom>
              <a:avLst/>
              <a:gdLst/>
              <a:ahLst/>
              <a:cxnLst/>
              <a:rect l="l" t="t" r="r" b="b"/>
              <a:pathLst>
                <a:path w="2588" h="8196" extrusionOk="0">
                  <a:moveTo>
                    <a:pt x="2486" y="0"/>
                  </a:moveTo>
                  <a:cubicBezTo>
                    <a:pt x="2463" y="0"/>
                    <a:pt x="2442" y="11"/>
                    <a:pt x="2430" y="35"/>
                  </a:cubicBezTo>
                  <a:cubicBezTo>
                    <a:pt x="1701" y="1467"/>
                    <a:pt x="1445" y="3066"/>
                    <a:pt x="895" y="4562"/>
                  </a:cubicBezTo>
                  <a:cubicBezTo>
                    <a:pt x="512" y="5636"/>
                    <a:pt x="0" y="7043"/>
                    <a:pt x="486" y="8155"/>
                  </a:cubicBezTo>
                  <a:cubicBezTo>
                    <a:pt x="503" y="8183"/>
                    <a:pt x="529" y="8196"/>
                    <a:pt x="555" y="8196"/>
                  </a:cubicBezTo>
                  <a:cubicBezTo>
                    <a:pt x="590" y="8196"/>
                    <a:pt x="625" y="8173"/>
                    <a:pt x="639" y="8129"/>
                  </a:cubicBezTo>
                  <a:lnTo>
                    <a:pt x="639" y="8142"/>
                  </a:lnTo>
                  <a:cubicBezTo>
                    <a:pt x="1010" y="6902"/>
                    <a:pt x="1650" y="5802"/>
                    <a:pt x="2059" y="4575"/>
                  </a:cubicBezTo>
                  <a:cubicBezTo>
                    <a:pt x="2545" y="3155"/>
                    <a:pt x="2187" y="1569"/>
                    <a:pt x="2570" y="99"/>
                  </a:cubicBezTo>
                  <a:cubicBezTo>
                    <a:pt x="2588" y="47"/>
                    <a:pt x="2534" y="0"/>
                    <a:pt x="2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5" name="Google Shape;5555;p40"/>
            <p:cNvSpPr/>
            <p:nvPr/>
          </p:nvSpPr>
          <p:spPr>
            <a:xfrm rot="291202">
              <a:off x="1642464" y="1402732"/>
              <a:ext cx="290687" cy="276965"/>
            </a:xfrm>
            <a:custGeom>
              <a:avLst/>
              <a:gdLst/>
              <a:ahLst/>
              <a:cxnLst/>
              <a:rect l="l" t="t" r="r" b="b"/>
              <a:pathLst>
                <a:path w="6355" h="6055" extrusionOk="0">
                  <a:moveTo>
                    <a:pt x="235" y="1"/>
                  </a:moveTo>
                  <a:cubicBezTo>
                    <a:pt x="76" y="1"/>
                    <a:pt x="1" y="244"/>
                    <a:pt x="180" y="311"/>
                  </a:cubicBezTo>
                  <a:cubicBezTo>
                    <a:pt x="1458" y="1257"/>
                    <a:pt x="2111" y="2408"/>
                    <a:pt x="3095" y="3610"/>
                  </a:cubicBezTo>
                  <a:cubicBezTo>
                    <a:pt x="3939" y="4684"/>
                    <a:pt x="5039" y="5515"/>
                    <a:pt x="6292" y="6052"/>
                  </a:cubicBezTo>
                  <a:cubicBezTo>
                    <a:pt x="6297" y="6054"/>
                    <a:pt x="6302" y="6055"/>
                    <a:pt x="6307" y="6055"/>
                  </a:cubicBezTo>
                  <a:cubicBezTo>
                    <a:pt x="6337" y="6055"/>
                    <a:pt x="6354" y="6023"/>
                    <a:pt x="6343" y="6001"/>
                  </a:cubicBezTo>
                  <a:cubicBezTo>
                    <a:pt x="4783" y="3572"/>
                    <a:pt x="3325" y="758"/>
                    <a:pt x="308" y="17"/>
                  </a:cubicBezTo>
                  <a:cubicBezTo>
                    <a:pt x="282" y="6"/>
                    <a:pt x="257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6" name="Google Shape;5556;p40"/>
            <p:cNvSpPr/>
            <p:nvPr/>
          </p:nvSpPr>
          <p:spPr>
            <a:xfrm rot="291202">
              <a:off x="1668133" y="1640514"/>
              <a:ext cx="254963" cy="313421"/>
            </a:xfrm>
            <a:custGeom>
              <a:avLst/>
              <a:gdLst/>
              <a:ahLst/>
              <a:cxnLst/>
              <a:rect l="l" t="t" r="r" b="b"/>
              <a:pathLst>
                <a:path w="5574" h="6852" extrusionOk="0">
                  <a:moveTo>
                    <a:pt x="97" y="0"/>
                  </a:moveTo>
                  <a:cubicBezTo>
                    <a:pt x="40" y="0"/>
                    <a:pt x="0" y="83"/>
                    <a:pt x="41" y="134"/>
                  </a:cubicBezTo>
                  <a:cubicBezTo>
                    <a:pt x="1217" y="1336"/>
                    <a:pt x="2087" y="2691"/>
                    <a:pt x="2854" y="4175"/>
                  </a:cubicBezTo>
                  <a:cubicBezTo>
                    <a:pt x="3493" y="5415"/>
                    <a:pt x="4184" y="6285"/>
                    <a:pt x="5501" y="6847"/>
                  </a:cubicBezTo>
                  <a:cubicBezTo>
                    <a:pt x="5507" y="6851"/>
                    <a:pt x="5513" y="6852"/>
                    <a:pt x="5519" y="6852"/>
                  </a:cubicBezTo>
                  <a:cubicBezTo>
                    <a:pt x="5558" y="6852"/>
                    <a:pt x="5573" y="6780"/>
                    <a:pt x="5539" y="6758"/>
                  </a:cubicBezTo>
                  <a:cubicBezTo>
                    <a:pt x="4210" y="5812"/>
                    <a:pt x="4005" y="3893"/>
                    <a:pt x="3007" y="2640"/>
                  </a:cubicBezTo>
                  <a:cubicBezTo>
                    <a:pt x="2189" y="1630"/>
                    <a:pt x="1217" y="748"/>
                    <a:pt x="143" y="19"/>
                  </a:cubicBezTo>
                  <a:cubicBezTo>
                    <a:pt x="127" y="6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7" name="Google Shape;5557;p40"/>
            <p:cNvSpPr/>
            <p:nvPr/>
          </p:nvSpPr>
          <p:spPr>
            <a:xfrm rot="291202">
              <a:off x="1887614" y="1870165"/>
              <a:ext cx="201720" cy="290779"/>
            </a:xfrm>
            <a:custGeom>
              <a:avLst/>
              <a:gdLst/>
              <a:ahLst/>
              <a:cxnLst/>
              <a:rect l="l" t="t" r="r" b="b"/>
              <a:pathLst>
                <a:path w="4410" h="6357" extrusionOk="0">
                  <a:moveTo>
                    <a:pt x="4270" y="0"/>
                  </a:moveTo>
                  <a:cubicBezTo>
                    <a:pt x="4252" y="0"/>
                    <a:pt x="4233" y="4"/>
                    <a:pt x="4214" y="14"/>
                  </a:cubicBezTo>
                  <a:cubicBezTo>
                    <a:pt x="3242" y="525"/>
                    <a:pt x="2475" y="1356"/>
                    <a:pt x="2040" y="2367"/>
                  </a:cubicBezTo>
                  <a:cubicBezTo>
                    <a:pt x="1427" y="3658"/>
                    <a:pt x="979" y="5090"/>
                    <a:pt x="46" y="6203"/>
                  </a:cubicBezTo>
                  <a:cubicBezTo>
                    <a:pt x="1" y="6248"/>
                    <a:pt x="24" y="6351"/>
                    <a:pt x="99" y="6351"/>
                  </a:cubicBezTo>
                  <a:cubicBezTo>
                    <a:pt x="110" y="6351"/>
                    <a:pt x="122" y="6348"/>
                    <a:pt x="135" y="6344"/>
                  </a:cubicBezTo>
                  <a:lnTo>
                    <a:pt x="135" y="6356"/>
                  </a:lnTo>
                  <a:cubicBezTo>
                    <a:pt x="2820" y="5384"/>
                    <a:pt x="3115" y="2328"/>
                    <a:pt x="4368" y="154"/>
                  </a:cubicBezTo>
                  <a:cubicBezTo>
                    <a:pt x="4409" y="81"/>
                    <a:pt x="4349" y="0"/>
                    <a:pt x="4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8" name="Google Shape;5558;p40"/>
            <p:cNvSpPr/>
            <p:nvPr/>
          </p:nvSpPr>
          <p:spPr>
            <a:xfrm rot="291202">
              <a:off x="1604020" y="1883258"/>
              <a:ext cx="277148" cy="262190"/>
            </a:xfrm>
            <a:custGeom>
              <a:avLst/>
              <a:gdLst/>
              <a:ahLst/>
              <a:cxnLst/>
              <a:rect l="l" t="t" r="r" b="b"/>
              <a:pathLst>
                <a:path w="6059" h="5732" extrusionOk="0">
                  <a:moveTo>
                    <a:pt x="106" y="1"/>
                  </a:moveTo>
                  <a:cubicBezTo>
                    <a:pt x="41" y="1"/>
                    <a:pt x="0" y="80"/>
                    <a:pt x="52" y="142"/>
                  </a:cubicBezTo>
                  <a:cubicBezTo>
                    <a:pt x="909" y="1293"/>
                    <a:pt x="1331" y="2406"/>
                    <a:pt x="2533" y="3288"/>
                  </a:cubicBezTo>
                  <a:cubicBezTo>
                    <a:pt x="3032" y="3659"/>
                    <a:pt x="3543" y="4042"/>
                    <a:pt x="4055" y="4413"/>
                  </a:cubicBezTo>
                  <a:cubicBezTo>
                    <a:pt x="4656" y="4848"/>
                    <a:pt x="5436" y="5129"/>
                    <a:pt x="5922" y="5705"/>
                  </a:cubicBezTo>
                  <a:cubicBezTo>
                    <a:pt x="5937" y="5724"/>
                    <a:pt x="5955" y="5731"/>
                    <a:pt x="5973" y="5731"/>
                  </a:cubicBezTo>
                  <a:cubicBezTo>
                    <a:pt x="6016" y="5731"/>
                    <a:pt x="6059" y="5686"/>
                    <a:pt x="6050" y="5641"/>
                  </a:cubicBezTo>
                  <a:cubicBezTo>
                    <a:pt x="5807" y="4401"/>
                    <a:pt x="5039" y="3838"/>
                    <a:pt x="4080" y="3109"/>
                  </a:cubicBezTo>
                  <a:cubicBezTo>
                    <a:pt x="3339" y="2559"/>
                    <a:pt x="2571" y="2048"/>
                    <a:pt x="1868" y="1472"/>
                  </a:cubicBezTo>
                  <a:cubicBezTo>
                    <a:pt x="1267" y="986"/>
                    <a:pt x="832" y="411"/>
                    <a:pt x="154" y="14"/>
                  </a:cubicBezTo>
                  <a:cubicBezTo>
                    <a:pt x="138" y="5"/>
                    <a:pt x="12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59" name="Google Shape;5559;p40"/>
            <p:cNvSpPr/>
            <p:nvPr/>
          </p:nvSpPr>
          <p:spPr>
            <a:xfrm rot="291202">
              <a:off x="1683986" y="2101003"/>
              <a:ext cx="157625" cy="212103"/>
            </a:xfrm>
            <a:custGeom>
              <a:avLst/>
              <a:gdLst/>
              <a:ahLst/>
              <a:cxnLst/>
              <a:rect l="l" t="t" r="r" b="b"/>
              <a:pathLst>
                <a:path w="3446" h="4637" extrusionOk="0">
                  <a:moveTo>
                    <a:pt x="84" y="1"/>
                  </a:moveTo>
                  <a:cubicBezTo>
                    <a:pt x="37" y="1"/>
                    <a:pt x="0" y="54"/>
                    <a:pt x="21" y="114"/>
                  </a:cubicBezTo>
                  <a:cubicBezTo>
                    <a:pt x="507" y="984"/>
                    <a:pt x="1057" y="1828"/>
                    <a:pt x="1581" y="2685"/>
                  </a:cubicBezTo>
                  <a:cubicBezTo>
                    <a:pt x="2080" y="3516"/>
                    <a:pt x="2438" y="4181"/>
                    <a:pt x="3333" y="4628"/>
                  </a:cubicBezTo>
                  <a:cubicBezTo>
                    <a:pt x="3344" y="4634"/>
                    <a:pt x="3355" y="4636"/>
                    <a:pt x="3366" y="4636"/>
                  </a:cubicBezTo>
                  <a:cubicBezTo>
                    <a:pt x="3408" y="4636"/>
                    <a:pt x="3445" y="4602"/>
                    <a:pt x="3435" y="4552"/>
                  </a:cubicBezTo>
                  <a:cubicBezTo>
                    <a:pt x="3141" y="3657"/>
                    <a:pt x="3077" y="2813"/>
                    <a:pt x="2489" y="2033"/>
                  </a:cubicBezTo>
                  <a:cubicBezTo>
                    <a:pt x="1849" y="1214"/>
                    <a:pt x="1005" y="549"/>
                    <a:pt x="123" y="12"/>
                  </a:cubicBezTo>
                  <a:cubicBezTo>
                    <a:pt x="110" y="4"/>
                    <a:pt x="97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60" name="Google Shape;5560;p40"/>
            <p:cNvSpPr/>
            <p:nvPr/>
          </p:nvSpPr>
          <p:spPr>
            <a:xfrm rot="291202">
              <a:off x="1796404" y="2359221"/>
              <a:ext cx="207712" cy="182417"/>
            </a:xfrm>
            <a:custGeom>
              <a:avLst/>
              <a:gdLst/>
              <a:ahLst/>
              <a:cxnLst/>
              <a:rect l="l" t="t" r="r" b="b"/>
              <a:pathLst>
                <a:path w="4541" h="3988" extrusionOk="0">
                  <a:moveTo>
                    <a:pt x="4441" y="0"/>
                  </a:moveTo>
                  <a:cubicBezTo>
                    <a:pt x="4422" y="0"/>
                    <a:pt x="4404" y="7"/>
                    <a:pt x="4387" y="24"/>
                  </a:cubicBezTo>
                  <a:cubicBezTo>
                    <a:pt x="3569" y="765"/>
                    <a:pt x="2546" y="1047"/>
                    <a:pt x="1702" y="1750"/>
                  </a:cubicBezTo>
                  <a:cubicBezTo>
                    <a:pt x="973" y="2364"/>
                    <a:pt x="551" y="3144"/>
                    <a:pt x="14" y="3911"/>
                  </a:cubicBezTo>
                  <a:cubicBezTo>
                    <a:pt x="1" y="3949"/>
                    <a:pt x="26" y="3988"/>
                    <a:pt x="65" y="3988"/>
                  </a:cubicBezTo>
                  <a:cubicBezTo>
                    <a:pt x="2111" y="3515"/>
                    <a:pt x="3543" y="1878"/>
                    <a:pt x="4502" y="126"/>
                  </a:cubicBezTo>
                  <a:cubicBezTo>
                    <a:pt x="4540" y="60"/>
                    <a:pt x="4493" y="0"/>
                    <a:pt x="4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61" name="Google Shape;5561;p40"/>
            <p:cNvSpPr/>
            <p:nvPr/>
          </p:nvSpPr>
          <p:spPr>
            <a:xfrm rot="291202">
              <a:off x="1690794" y="2348014"/>
              <a:ext cx="124920" cy="124142"/>
            </a:xfrm>
            <a:custGeom>
              <a:avLst/>
              <a:gdLst/>
              <a:ahLst/>
              <a:cxnLst/>
              <a:rect l="l" t="t" r="r" b="b"/>
              <a:pathLst>
                <a:path w="2731" h="2714" extrusionOk="0">
                  <a:moveTo>
                    <a:pt x="210" y="1"/>
                  </a:moveTo>
                  <a:cubicBezTo>
                    <a:pt x="100" y="1"/>
                    <a:pt x="1" y="141"/>
                    <a:pt x="97" y="237"/>
                  </a:cubicBezTo>
                  <a:cubicBezTo>
                    <a:pt x="621" y="723"/>
                    <a:pt x="941" y="1336"/>
                    <a:pt x="1324" y="1937"/>
                  </a:cubicBezTo>
                  <a:cubicBezTo>
                    <a:pt x="1593" y="2347"/>
                    <a:pt x="2053" y="2487"/>
                    <a:pt x="2462" y="2705"/>
                  </a:cubicBezTo>
                  <a:cubicBezTo>
                    <a:pt x="2481" y="2710"/>
                    <a:pt x="2500" y="2713"/>
                    <a:pt x="2517" y="2713"/>
                  </a:cubicBezTo>
                  <a:cubicBezTo>
                    <a:pt x="2652" y="2713"/>
                    <a:pt x="2731" y="2551"/>
                    <a:pt x="2629" y="2449"/>
                  </a:cubicBezTo>
                  <a:cubicBezTo>
                    <a:pt x="2232" y="2142"/>
                    <a:pt x="2002" y="1567"/>
                    <a:pt x="1644" y="1196"/>
                  </a:cubicBezTo>
                  <a:cubicBezTo>
                    <a:pt x="1248" y="735"/>
                    <a:pt x="787" y="339"/>
                    <a:pt x="276" y="19"/>
                  </a:cubicBezTo>
                  <a:cubicBezTo>
                    <a:pt x="254" y="6"/>
                    <a:pt x="232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62" name="Google Shape;5562;p40"/>
            <p:cNvSpPr/>
            <p:nvPr/>
          </p:nvSpPr>
          <p:spPr>
            <a:xfrm rot="291202">
              <a:off x="1809587" y="2596613"/>
              <a:ext cx="177706" cy="226375"/>
            </a:xfrm>
            <a:custGeom>
              <a:avLst/>
              <a:gdLst/>
              <a:ahLst/>
              <a:cxnLst/>
              <a:rect l="l" t="t" r="r" b="b"/>
              <a:pathLst>
                <a:path w="3885" h="4949" extrusionOk="0">
                  <a:moveTo>
                    <a:pt x="3779" y="0"/>
                  </a:moveTo>
                  <a:cubicBezTo>
                    <a:pt x="3759" y="0"/>
                    <a:pt x="3739" y="9"/>
                    <a:pt x="3721" y="30"/>
                  </a:cubicBezTo>
                  <a:cubicBezTo>
                    <a:pt x="2430" y="1654"/>
                    <a:pt x="652" y="2805"/>
                    <a:pt x="0" y="4889"/>
                  </a:cubicBezTo>
                  <a:cubicBezTo>
                    <a:pt x="0" y="4919"/>
                    <a:pt x="23" y="4948"/>
                    <a:pt x="51" y="4948"/>
                  </a:cubicBezTo>
                  <a:cubicBezTo>
                    <a:pt x="60" y="4948"/>
                    <a:pt x="68" y="4946"/>
                    <a:pt x="77" y="4940"/>
                  </a:cubicBezTo>
                  <a:cubicBezTo>
                    <a:pt x="2008" y="3815"/>
                    <a:pt x="3414" y="2344"/>
                    <a:pt x="3875" y="119"/>
                  </a:cubicBezTo>
                  <a:cubicBezTo>
                    <a:pt x="3884" y="63"/>
                    <a:pt x="3832" y="0"/>
                    <a:pt x="3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63" name="Google Shape;5563;p40"/>
            <p:cNvSpPr/>
            <p:nvPr/>
          </p:nvSpPr>
          <p:spPr>
            <a:xfrm rot="291202">
              <a:off x="1608075" y="2464248"/>
              <a:ext cx="176928" cy="198793"/>
            </a:xfrm>
            <a:custGeom>
              <a:avLst/>
              <a:gdLst/>
              <a:ahLst/>
              <a:cxnLst/>
              <a:rect l="l" t="t" r="r" b="b"/>
              <a:pathLst>
                <a:path w="3868" h="4346" extrusionOk="0">
                  <a:moveTo>
                    <a:pt x="158" y="1"/>
                  </a:moveTo>
                  <a:cubicBezTo>
                    <a:pt x="55" y="1"/>
                    <a:pt x="1" y="131"/>
                    <a:pt x="69" y="211"/>
                  </a:cubicBezTo>
                  <a:cubicBezTo>
                    <a:pt x="1323" y="1528"/>
                    <a:pt x="1860" y="3843"/>
                    <a:pt x="3842" y="4342"/>
                  </a:cubicBezTo>
                  <a:cubicBezTo>
                    <a:pt x="3844" y="4344"/>
                    <a:pt x="3847" y="4345"/>
                    <a:pt x="3849" y="4345"/>
                  </a:cubicBezTo>
                  <a:cubicBezTo>
                    <a:pt x="3859" y="4345"/>
                    <a:pt x="3867" y="4326"/>
                    <a:pt x="3867" y="4316"/>
                  </a:cubicBezTo>
                  <a:cubicBezTo>
                    <a:pt x="3228" y="2500"/>
                    <a:pt x="2077" y="697"/>
                    <a:pt x="197" y="7"/>
                  </a:cubicBezTo>
                  <a:cubicBezTo>
                    <a:pt x="184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64" name="Google Shape;5564;p40"/>
            <p:cNvSpPr/>
            <p:nvPr/>
          </p:nvSpPr>
          <p:spPr>
            <a:xfrm rot="291202">
              <a:off x="1702266" y="2791656"/>
              <a:ext cx="118333" cy="104062"/>
            </a:xfrm>
            <a:custGeom>
              <a:avLst/>
              <a:gdLst/>
              <a:ahLst/>
              <a:cxnLst/>
              <a:rect l="l" t="t" r="r" b="b"/>
              <a:pathLst>
                <a:path w="2587" h="2275" extrusionOk="0">
                  <a:moveTo>
                    <a:pt x="119" y="1"/>
                  </a:moveTo>
                  <a:cubicBezTo>
                    <a:pt x="61" y="1"/>
                    <a:pt x="0" y="63"/>
                    <a:pt x="42" y="126"/>
                  </a:cubicBezTo>
                  <a:cubicBezTo>
                    <a:pt x="375" y="599"/>
                    <a:pt x="579" y="1200"/>
                    <a:pt x="976" y="1635"/>
                  </a:cubicBezTo>
                  <a:cubicBezTo>
                    <a:pt x="1167" y="1878"/>
                    <a:pt x="1398" y="2070"/>
                    <a:pt x="1653" y="2223"/>
                  </a:cubicBezTo>
                  <a:cubicBezTo>
                    <a:pt x="1729" y="2261"/>
                    <a:pt x="1809" y="2274"/>
                    <a:pt x="1893" y="2274"/>
                  </a:cubicBezTo>
                  <a:cubicBezTo>
                    <a:pt x="2094" y="2274"/>
                    <a:pt x="2312" y="2198"/>
                    <a:pt x="2510" y="2198"/>
                  </a:cubicBezTo>
                  <a:cubicBezTo>
                    <a:pt x="2574" y="2185"/>
                    <a:pt x="2587" y="2083"/>
                    <a:pt x="2523" y="2057"/>
                  </a:cubicBezTo>
                  <a:cubicBezTo>
                    <a:pt x="2306" y="1993"/>
                    <a:pt x="2152" y="1571"/>
                    <a:pt x="1960" y="1430"/>
                  </a:cubicBezTo>
                  <a:cubicBezTo>
                    <a:pt x="1756" y="1290"/>
                    <a:pt x="1551" y="1085"/>
                    <a:pt x="1334" y="919"/>
                  </a:cubicBezTo>
                  <a:cubicBezTo>
                    <a:pt x="937" y="625"/>
                    <a:pt x="566" y="280"/>
                    <a:pt x="157" y="11"/>
                  </a:cubicBezTo>
                  <a:cubicBezTo>
                    <a:pt x="146" y="4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65" name="Google Shape;5565;p40"/>
            <p:cNvSpPr/>
            <p:nvPr/>
          </p:nvSpPr>
          <p:spPr>
            <a:xfrm rot="291202">
              <a:off x="1685103" y="1222263"/>
              <a:ext cx="273717" cy="1821244"/>
            </a:xfrm>
            <a:custGeom>
              <a:avLst/>
              <a:gdLst/>
              <a:ahLst/>
              <a:cxnLst/>
              <a:rect l="l" t="t" r="r" b="b"/>
              <a:pathLst>
                <a:path w="5984" h="39816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4498" y="5453"/>
                    <a:pt x="5061" y="12435"/>
                    <a:pt x="4217" y="19187"/>
                  </a:cubicBezTo>
                  <a:cubicBezTo>
                    <a:pt x="3744" y="22920"/>
                    <a:pt x="2887" y="26590"/>
                    <a:pt x="2849" y="30376"/>
                  </a:cubicBezTo>
                  <a:cubicBezTo>
                    <a:pt x="2810" y="33649"/>
                    <a:pt x="3897" y="36936"/>
                    <a:pt x="5560" y="39723"/>
                  </a:cubicBezTo>
                  <a:cubicBezTo>
                    <a:pt x="5600" y="39788"/>
                    <a:pt x="5662" y="39816"/>
                    <a:pt x="5723" y="39816"/>
                  </a:cubicBezTo>
                  <a:cubicBezTo>
                    <a:pt x="5854" y="39816"/>
                    <a:pt x="5983" y="39688"/>
                    <a:pt x="5905" y="39531"/>
                  </a:cubicBezTo>
                  <a:cubicBezTo>
                    <a:pt x="4179" y="36040"/>
                    <a:pt x="3143" y="32677"/>
                    <a:pt x="3335" y="28752"/>
                  </a:cubicBezTo>
                  <a:cubicBezTo>
                    <a:pt x="3526" y="24954"/>
                    <a:pt x="4434" y="21233"/>
                    <a:pt x="4767" y="17447"/>
                  </a:cubicBezTo>
                  <a:cubicBezTo>
                    <a:pt x="5304" y="11182"/>
                    <a:pt x="4294" y="4852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5566" name="Google Shape;5566;p40"/>
          <p:cNvGrpSpPr/>
          <p:nvPr/>
        </p:nvGrpSpPr>
        <p:grpSpPr>
          <a:xfrm rot="1045854">
            <a:off x="1786342" y="3333401"/>
            <a:ext cx="1597041" cy="2433300"/>
            <a:chOff x="1793113" y="3263557"/>
            <a:chExt cx="1024270" cy="1560608"/>
          </a:xfrm>
        </p:grpSpPr>
        <p:sp>
          <p:nvSpPr>
            <p:cNvPr id="5567" name="Google Shape;5567;p40"/>
            <p:cNvSpPr/>
            <p:nvPr/>
          </p:nvSpPr>
          <p:spPr>
            <a:xfrm>
              <a:off x="2123537" y="3572723"/>
              <a:ext cx="693846" cy="1251442"/>
            </a:xfrm>
            <a:custGeom>
              <a:avLst/>
              <a:gdLst/>
              <a:ahLst/>
              <a:cxnLst/>
              <a:rect l="l" t="t" r="r" b="b"/>
              <a:pathLst>
                <a:path w="16026" h="28905" extrusionOk="0">
                  <a:moveTo>
                    <a:pt x="2429" y="1"/>
                  </a:moveTo>
                  <a:cubicBezTo>
                    <a:pt x="2422" y="1"/>
                    <a:pt x="2417" y="4"/>
                    <a:pt x="2417" y="12"/>
                  </a:cubicBezTo>
                  <a:cubicBezTo>
                    <a:pt x="1023" y="3298"/>
                    <a:pt x="0" y="6904"/>
                    <a:pt x="256" y="10523"/>
                  </a:cubicBezTo>
                  <a:cubicBezTo>
                    <a:pt x="525" y="14168"/>
                    <a:pt x="2034" y="17416"/>
                    <a:pt x="4323" y="20242"/>
                  </a:cubicBezTo>
                  <a:cubicBezTo>
                    <a:pt x="7251" y="23860"/>
                    <a:pt x="11433" y="27249"/>
                    <a:pt x="15857" y="28899"/>
                  </a:cubicBezTo>
                  <a:cubicBezTo>
                    <a:pt x="15869" y="28903"/>
                    <a:pt x="15880" y="28904"/>
                    <a:pt x="15890" y="28904"/>
                  </a:cubicBezTo>
                  <a:cubicBezTo>
                    <a:pt x="15983" y="28904"/>
                    <a:pt x="16026" y="28766"/>
                    <a:pt x="15934" y="28720"/>
                  </a:cubicBezTo>
                  <a:cubicBezTo>
                    <a:pt x="14476" y="27825"/>
                    <a:pt x="12916" y="27160"/>
                    <a:pt x="11484" y="26226"/>
                  </a:cubicBezTo>
                  <a:cubicBezTo>
                    <a:pt x="9080" y="24666"/>
                    <a:pt x="6829" y="22812"/>
                    <a:pt x="4988" y="20600"/>
                  </a:cubicBezTo>
                  <a:cubicBezTo>
                    <a:pt x="2507" y="17595"/>
                    <a:pt x="627" y="14078"/>
                    <a:pt x="512" y="10101"/>
                  </a:cubicBezTo>
                  <a:cubicBezTo>
                    <a:pt x="410" y="6636"/>
                    <a:pt x="1215" y="3234"/>
                    <a:pt x="2468" y="25"/>
                  </a:cubicBezTo>
                  <a:lnTo>
                    <a:pt x="2456" y="25"/>
                  </a:lnTo>
                  <a:cubicBezTo>
                    <a:pt x="2465" y="16"/>
                    <a:pt x="2443" y="1"/>
                    <a:pt x="2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68" name="Google Shape;5568;p40"/>
            <p:cNvSpPr/>
            <p:nvPr/>
          </p:nvSpPr>
          <p:spPr>
            <a:xfrm>
              <a:off x="1972612" y="3794044"/>
              <a:ext cx="219203" cy="436760"/>
            </a:xfrm>
            <a:custGeom>
              <a:avLst/>
              <a:gdLst/>
              <a:ahLst/>
              <a:cxnLst/>
              <a:rect l="l" t="t" r="r" b="b"/>
              <a:pathLst>
                <a:path w="5063" h="10088" extrusionOk="0">
                  <a:moveTo>
                    <a:pt x="25" y="1"/>
                  </a:moveTo>
                  <a:cubicBezTo>
                    <a:pt x="12" y="1"/>
                    <a:pt x="0" y="12"/>
                    <a:pt x="8" y="28"/>
                  </a:cubicBezTo>
                  <a:cubicBezTo>
                    <a:pt x="622" y="1818"/>
                    <a:pt x="1338" y="3557"/>
                    <a:pt x="2157" y="5258"/>
                  </a:cubicBezTo>
                  <a:cubicBezTo>
                    <a:pt x="2949" y="6882"/>
                    <a:pt x="3781" y="8570"/>
                    <a:pt x="4842" y="10040"/>
                  </a:cubicBezTo>
                  <a:cubicBezTo>
                    <a:pt x="4861" y="10074"/>
                    <a:pt x="4889" y="10088"/>
                    <a:pt x="4918" y="10088"/>
                  </a:cubicBezTo>
                  <a:cubicBezTo>
                    <a:pt x="4989" y="10088"/>
                    <a:pt x="5062" y="10007"/>
                    <a:pt x="5008" y="9925"/>
                  </a:cubicBezTo>
                  <a:cubicBezTo>
                    <a:pt x="4113" y="8340"/>
                    <a:pt x="3128" y="6818"/>
                    <a:pt x="2323" y="5181"/>
                  </a:cubicBezTo>
                  <a:cubicBezTo>
                    <a:pt x="1492" y="3480"/>
                    <a:pt x="724" y="1780"/>
                    <a:pt x="47" y="15"/>
                  </a:cubicBezTo>
                  <a:cubicBezTo>
                    <a:pt x="42" y="5"/>
                    <a:pt x="33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69" name="Google Shape;5569;p40"/>
            <p:cNvSpPr/>
            <p:nvPr/>
          </p:nvSpPr>
          <p:spPr>
            <a:xfrm>
              <a:off x="1938626" y="4058184"/>
              <a:ext cx="314928" cy="309213"/>
            </a:xfrm>
            <a:custGeom>
              <a:avLst/>
              <a:gdLst/>
              <a:ahLst/>
              <a:cxnLst/>
              <a:rect l="l" t="t" r="r" b="b"/>
              <a:pathLst>
                <a:path w="7274" h="7142" extrusionOk="0">
                  <a:moveTo>
                    <a:pt x="13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1305" y="1113"/>
                    <a:pt x="2596" y="2200"/>
                    <a:pt x="3837" y="3377"/>
                  </a:cubicBezTo>
                  <a:cubicBezTo>
                    <a:pt x="5077" y="4540"/>
                    <a:pt x="6138" y="5832"/>
                    <a:pt x="7225" y="7136"/>
                  </a:cubicBezTo>
                  <a:cubicBezTo>
                    <a:pt x="7229" y="7140"/>
                    <a:pt x="7234" y="7141"/>
                    <a:pt x="7240" y="7141"/>
                  </a:cubicBezTo>
                  <a:cubicBezTo>
                    <a:pt x="7255" y="7141"/>
                    <a:pt x="7273" y="7129"/>
                    <a:pt x="7264" y="7111"/>
                  </a:cubicBezTo>
                  <a:cubicBezTo>
                    <a:pt x="6394" y="5666"/>
                    <a:pt x="5128" y="4412"/>
                    <a:pt x="3913" y="3274"/>
                  </a:cubicBezTo>
                  <a:cubicBezTo>
                    <a:pt x="2673" y="2111"/>
                    <a:pt x="1343" y="1049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70" name="Google Shape;5570;p40"/>
            <p:cNvSpPr/>
            <p:nvPr/>
          </p:nvSpPr>
          <p:spPr>
            <a:xfrm>
              <a:off x="2360488" y="4293230"/>
              <a:ext cx="94729" cy="297134"/>
            </a:xfrm>
            <a:custGeom>
              <a:avLst/>
              <a:gdLst/>
              <a:ahLst/>
              <a:cxnLst/>
              <a:rect l="l" t="t" r="r" b="b"/>
              <a:pathLst>
                <a:path w="2188" h="6863" extrusionOk="0">
                  <a:moveTo>
                    <a:pt x="19" y="1"/>
                  </a:moveTo>
                  <a:cubicBezTo>
                    <a:pt x="12" y="1"/>
                    <a:pt x="1" y="6"/>
                    <a:pt x="1" y="6"/>
                  </a:cubicBezTo>
                  <a:lnTo>
                    <a:pt x="13" y="6"/>
                  </a:lnTo>
                  <a:cubicBezTo>
                    <a:pt x="972" y="2167"/>
                    <a:pt x="2047" y="4405"/>
                    <a:pt x="2008" y="6809"/>
                  </a:cubicBezTo>
                  <a:cubicBezTo>
                    <a:pt x="2008" y="6846"/>
                    <a:pt x="2037" y="6862"/>
                    <a:pt x="2068" y="6862"/>
                  </a:cubicBezTo>
                  <a:cubicBezTo>
                    <a:pt x="2101" y="6862"/>
                    <a:pt x="2136" y="6843"/>
                    <a:pt x="2136" y="6809"/>
                  </a:cubicBezTo>
                  <a:cubicBezTo>
                    <a:pt x="2187" y="4341"/>
                    <a:pt x="1087" y="2155"/>
                    <a:pt x="26" y="6"/>
                  </a:cubicBezTo>
                  <a:cubicBezTo>
                    <a:pt x="26" y="2"/>
                    <a:pt x="23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71" name="Google Shape;5571;p40"/>
            <p:cNvSpPr/>
            <p:nvPr/>
          </p:nvSpPr>
          <p:spPr>
            <a:xfrm>
              <a:off x="2237574" y="4028441"/>
              <a:ext cx="23293" cy="339433"/>
            </a:xfrm>
            <a:custGeom>
              <a:avLst/>
              <a:gdLst/>
              <a:ahLst/>
              <a:cxnLst/>
              <a:rect l="l" t="t" r="r" b="b"/>
              <a:pathLst>
                <a:path w="538" h="7840" extrusionOk="0">
                  <a:moveTo>
                    <a:pt x="423" y="0"/>
                  </a:moveTo>
                  <a:cubicBezTo>
                    <a:pt x="416" y="0"/>
                    <a:pt x="410" y="4"/>
                    <a:pt x="410" y="10"/>
                  </a:cubicBezTo>
                  <a:cubicBezTo>
                    <a:pt x="231" y="2580"/>
                    <a:pt x="1" y="5253"/>
                    <a:pt x="474" y="7810"/>
                  </a:cubicBezTo>
                  <a:cubicBezTo>
                    <a:pt x="480" y="7829"/>
                    <a:pt x="496" y="7839"/>
                    <a:pt x="511" y="7839"/>
                  </a:cubicBezTo>
                  <a:cubicBezTo>
                    <a:pt x="525" y="7839"/>
                    <a:pt x="538" y="7829"/>
                    <a:pt x="538" y="7810"/>
                  </a:cubicBezTo>
                  <a:cubicBezTo>
                    <a:pt x="372" y="5214"/>
                    <a:pt x="333" y="2619"/>
                    <a:pt x="435" y="23"/>
                  </a:cubicBezTo>
                  <a:lnTo>
                    <a:pt x="435" y="10"/>
                  </a:lnTo>
                  <a:cubicBezTo>
                    <a:pt x="435" y="4"/>
                    <a:pt x="429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72" name="Google Shape;5572;p40"/>
            <p:cNvSpPr/>
            <p:nvPr/>
          </p:nvSpPr>
          <p:spPr>
            <a:xfrm>
              <a:off x="2328060" y="4028484"/>
              <a:ext cx="107198" cy="423382"/>
            </a:xfrm>
            <a:custGeom>
              <a:avLst/>
              <a:gdLst/>
              <a:ahLst/>
              <a:cxnLst/>
              <a:rect l="l" t="t" r="r" b="b"/>
              <a:pathLst>
                <a:path w="2476" h="9779" extrusionOk="0">
                  <a:moveTo>
                    <a:pt x="131" y="0"/>
                  </a:moveTo>
                  <a:cubicBezTo>
                    <a:pt x="65" y="0"/>
                    <a:pt x="1" y="43"/>
                    <a:pt x="8" y="124"/>
                  </a:cubicBezTo>
                  <a:cubicBezTo>
                    <a:pt x="123" y="1096"/>
                    <a:pt x="353" y="2042"/>
                    <a:pt x="289" y="3027"/>
                  </a:cubicBezTo>
                  <a:cubicBezTo>
                    <a:pt x="225" y="3935"/>
                    <a:pt x="276" y="4843"/>
                    <a:pt x="417" y="5738"/>
                  </a:cubicBezTo>
                  <a:cubicBezTo>
                    <a:pt x="545" y="6582"/>
                    <a:pt x="724" y="7311"/>
                    <a:pt x="1159" y="8039"/>
                  </a:cubicBezTo>
                  <a:cubicBezTo>
                    <a:pt x="1478" y="8589"/>
                    <a:pt x="1734" y="9331"/>
                    <a:pt x="2207" y="9766"/>
                  </a:cubicBezTo>
                  <a:cubicBezTo>
                    <a:pt x="2220" y="9774"/>
                    <a:pt x="2234" y="9779"/>
                    <a:pt x="2248" y="9779"/>
                  </a:cubicBezTo>
                  <a:cubicBezTo>
                    <a:pt x="2276" y="9779"/>
                    <a:pt x="2301" y="9762"/>
                    <a:pt x="2310" y="9727"/>
                  </a:cubicBezTo>
                  <a:cubicBezTo>
                    <a:pt x="2476" y="9075"/>
                    <a:pt x="2322" y="8321"/>
                    <a:pt x="2399" y="7643"/>
                  </a:cubicBezTo>
                  <a:cubicBezTo>
                    <a:pt x="2476" y="6825"/>
                    <a:pt x="2450" y="5993"/>
                    <a:pt x="2297" y="5175"/>
                  </a:cubicBezTo>
                  <a:cubicBezTo>
                    <a:pt x="2182" y="4293"/>
                    <a:pt x="1888" y="3423"/>
                    <a:pt x="1440" y="2656"/>
                  </a:cubicBezTo>
                  <a:cubicBezTo>
                    <a:pt x="967" y="1825"/>
                    <a:pt x="571" y="968"/>
                    <a:pt x="251" y="73"/>
                  </a:cubicBezTo>
                  <a:cubicBezTo>
                    <a:pt x="229" y="24"/>
                    <a:pt x="180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73" name="Google Shape;5573;p40"/>
            <p:cNvSpPr/>
            <p:nvPr/>
          </p:nvSpPr>
          <p:spPr>
            <a:xfrm>
              <a:off x="1793113" y="3904142"/>
              <a:ext cx="337917" cy="319647"/>
            </a:xfrm>
            <a:custGeom>
              <a:avLst/>
              <a:gdLst/>
              <a:ahLst/>
              <a:cxnLst/>
              <a:rect l="l" t="t" r="r" b="b"/>
              <a:pathLst>
                <a:path w="7805" h="7383" extrusionOk="0">
                  <a:moveTo>
                    <a:pt x="155" y="0"/>
                  </a:moveTo>
                  <a:cubicBezTo>
                    <a:pt x="62" y="0"/>
                    <a:pt x="1" y="139"/>
                    <a:pt x="62" y="221"/>
                  </a:cubicBezTo>
                  <a:cubicBezTo>
                    <a:pt x="369" y="592"/>
                    <a:pt x="663" y="963"/>
                    <a:pt x="957" y="1346"/>
                  </a:cubicBezTo>
                  <a:cubicBezTo>
                    <a:pt x="1264" y="1756"/>
                    <a:pt x="1443" y="2203"/>
                    <a:pt x="1725" y="2638"/>
                  </a:cubicBezTo>
                  <a:cubicBezTo>
                    <a:pt x="2198" y="3367"/>
                    <a:pt x="2812" y="3917"/>
                    <a:pt x="3438" y="4518"/>
                  </a:cubicBezTo>
                  <a:cubicBezTo>
                    <a:pt x="4052" y="5106"/>
                    <a:pt x="4717" y="5656"/>
                    <a:pt x="5420" y="6142"/>
                  </a:cubicBezTo>
                  <a:cubicBezTo>
                    <a:pt x="6124" y="6628"/>
                    <a:pt x="6955" y="6922"/>
                    <a:pt x="7684" y="7382"/>
                  </a:cubicBezTo>
                  <a:lnTo>
                    <a:pt x="7671" y="7369"/>
                  </a:lnTo>
                  <a:lnTo>
                    <a:pt x="7671" y="7369"/>
                  </a:lnTo>
                  <a:cubicBezTo>
                    <a:pt x="7680" y="7377"/>
                    <a:pt x="7691" y="7380"/>
                    <a:pt x="7703" y="7380"/>
                  </a:cubicBezTo>
                  <a:cubicBezTo>
                    <a:pt x="7751" y="7380"/>
                    <a:pt x="7804" y="7321"/>
                    <a:pt x="7773" y="7280"/>
                  </a:cubicBezTo>
                  <a:cubicBezTo>
                    <a:pt x="7249" y="6538"/>
                    <a:pt x="6878" y="5707"/>
                    <a:pt x="6328" y="4991"/>
                  </a:cubicBezTo>
                  <a:cubicBezTo>
                    <a:pt x="5791" y="4326"/>
                    <a:pt x="5190" y="3699"/>
                    <a:pt x="4551" y="3124"/>
                  </a:cubicBezTo>
                  <a:cubicBezTo>
                    <a:pt x="3847" y="2472"/>
                    <a:pt x="3208" y="1884"/>
                    <a:pt x="2326" y="1462"/>
                  </a:cubicBezTo>
                  <a:cubicBezTo>
                    <a:pt x="1558" y="1091"/>
                    <a:pt x="893" y="554"/>
                    <a:pt x="229" y="29"/>
                  </a:cubicBezTo>
                  <a:cubicBezTo>
                    <a:pt x="203" y="9"/>
                    <a:pt x="178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74" name="Google Shape;5574;p40"/>
            <p:cNvSpPr/>
            <p:nvPr/>
          </p:nvSpPr>
          <p:spPr>
            <a:xfrm>
              <a:off x="1911480" y="3429072"/>
              <a:ext cx="137635" cy="537074"/>
            </a:xfrm>
            <a:custGeom>
              <a:avLst/>
              <a:gdLst/>
              <a:ahLst/>
              <a:cxnLst/>
              <a:rect l="l" t="t" r="r" b="b"/>
              <a:pathLst>
                <a:path w="3179" h="12405" extrusionOk="0">
                  <a:moveTo>
                    <a:pt x="849" y="0"/>
                  </a:moveTo>
                  <a:cubicBezTo>
                    <a:pt x="754" y="0"/>
                    <a:pt x="660" y="58"/>
                    <a:pt x="640" y="171"/>
                  </a:cubicBezTo>
                  <a:cubicBezTo>
                    <a:pt x="538" y="734"/>
                    <a:pt x="564" y="1309"/>
                    <a:pt x="448" y="1872"/>
                  </a:cubicBezTo>
                  <a:cubicBezTo>
                    <a:pt x="359" y="2384"/>
                    <a:pt x="257" y="2882"/>
                    <a:pt x="180" y="3381"/>
                  </a:cubicBezTo>
                  <a:cubicBezTo>
                    <a:pt x="1" y="4494"/>
                    <a:pt x="90" y="5644"/>
                    <a:pt x="244" y="6770"/>
                  </a:cubicBezTo>
                  <a:cubicBezTo>
                    <a:pt x="410" y="7933"/>
                    <a:pt x="615" y="9008"/>
                    <a:pt x="1152" y="10069"/>
                  </a:cubicBezTo>
                  <a:cubicBezTo>
                    <a:pt x="1587" y="10938"/>
                    <a:pt x="2315" y="11667"/>
                    <a:pt x="2968" y="12383"/>
                  </a:cubicBezTo>
                  <a:lnTo>
                    <a:pt x="2968" y="12371"/>
                  </a:lnTo>
                  <a:cubicBezTo>
                    <a:pt x="2992" y="12395"/>
                    <a:pt x="3019" y="12405"/>
                    <a:pt x="3045" y="12405"/>
                  </a:cubicBezTo>
                  <a:cubicBezTo>
                    <a:pt x="3115" y="12405"/>
                    <a:pt x="3178" y="12330"/>
                    <a:pt x="3159" y="12256"/>
                  </a:cubicBezTo>
                  <a:cubicBezTo>
                    <a:pt x="2852" y="11233"/>
                    <a:pt x="2840" y="10158"/>
                    <a:pt x="2763" y="9123"/>
                  </a:cubicBezTo>
                  <a:cubicBezTo>
                    <a:pt x="2699" y="8100"/>
                    <a:pt x="2469" y="7077"/>
                    <a:pt x="2367" y="6041"/>
                  </a:cubicBezTo>
                  <a:cubicBezTo>
                    <a:pt x="2251" y="4967"/>
                    <a:pt x="2175" y="3944"/>
                    <a:pt x="1868" y="2895"/>
                  </a:cubicBezTo>
                  <a:cubicBezTo>
                    <a:pt x="1599" y="2000"/>
                    <a:pt x="1407" y="1015"/>
                    <a:pt x="1062" y="146"/>
                  </a:cubicBezTo>
                  <a:cubicBezTo>
                    <a:pt x="1026" y="48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75" name="Google Shape;5575;p40"/>
            <p:cNvSpPr/>
            <p:nvPr/>
          </p:nvSpPr>
          <p:spPr>
            <a:xfrm>
              <a:off x="2181681" y="3263557"/>
              <a:ext cx="163828" cy="387966"/>
            </a:xfrm>
            <a:custGeom>
              <a:avLst/>
              <a:gdLst/>
              <a:ahLst/>
              <a:cxnLst/>
              <a:rect l="l" t="t" r="r" b="b"/>
              <a:pathLst>
                <a:path w="3784" h="8961" extrusionOk="0">
                  <a:moveTo>
                    <a:pt x="3553" y="1"/>
                  </a:moveTo>
                  <a:cubicBezTo>
                    <a:pt x="3481" y="1"/>
                    <a:pt x="3407" y="37"/>
                    <a:pt x="3363" y="120"/>
                  </a:cubicBezTo>
                  <a:cubicBezTo>
                    <a:pt x="2532" y="1693"/>
                    <a:pt x="1151" y="2907"/>
                    <a:pt x="512" y="4608"/>
                  </a:cubicBezTo>
                  <a:cubicBezTo>
                    <a:pt x="218" y="5363"/>
                    <a:pt x="0" y="6104"/>
                    <a:pt x="51" y="6923"/>
                  </a:cubicBezTo>
                  <a:cubicBezTo>
                    <a:pt x="90" y="7319"/>
                    <a:pt x="128" y="7716"/>
                    <a:pt x="166" y="8125"/>
                  </a:cubicBezTo>
                  <a:cubicBezTo>
                    <a:pt x="192" y="8406"/>
                    <a:pt x="154" y="8700"/>
                    <a:pt x="345" y="8930"/>
                  </a:cubicBezTo>
                  <a:cubicBezTo>
                    <a:pt x="364" y="8949"/>
                    <a:pt x="383" y="8961"/>
                    <a:pt x="407" y="8961"/>
                  </a:cubicBezTo>
                  <a:cubicBezTo>
                    <a:pt x="415" y="8961"/>
                    <a:pt x="425" y="8959"/>
                    <a:pt x="435" y="8956"/>
                  </a:cubicBezTo>
                  <a:cubicBezTo>
                    <a:pt x="959" y="8726"/>
                    <a:pt x="1189" y="7690"/>
                    <a:pt x="1407" y="7191"/>
                  </a:cubicBezTo>
                  <a:cubicBezTo>
                    <a:pt x="1726" y="6475"/>
                    <a:pt x="2059" y="5759"/>
                    <a:pt x="2391" y="5043"/>
                  </a:cubicBezTo>
                  <a:cubicBezTo>
                    <a:pt x="3108" y="3534"/>
                    <a:pt x="3568" y="1910"/>
                    <a:pt x="3760" y="248"/>
                  </a:cubicBezTo>
                  <a:cubicBezTo>
                    <a:pt x="3783" y="97"/>
                    <a:pt x="3670" y="1"/>
                    <a:pt x="3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76" name="Google Shape;5576;p40"/>
            <p:cNvSpPr/>
            <p:nvPr/>
          </p:nvSpPr>
          <p:spPr>
            <a:xfrm>
              <a:off x="2219304" y="3722955"/>
              <a:ext cx="86417" cy="423512"/>
            </a:xfrm>
            <a:custGeom>
              <a:avLst/>
              <a:gdLst/>
              <a:ahLst/>
              <a:cxnLst/>
              <a:rect l="l" t="t" r="r" b="b"/>
              <a:pathLst>
                <a:path w="1996" h="9782" extrusionOk="0">
                  <a:moveTo>
                    <a:pt x="1212" y="1"/>
                  </a:moveTo>
                  <a:cubicBezTo>
                    <a:pt x="1166" y="1"/>
                    <a:pt x="1120" y="30"/>
                    <a:pt x="1113" y="84"/>
                  </a:cubicBezTo>
                  <a:cubicBezTo>
                    <a:pt x="1037" y="941"/>
                    <a:pt x="857" y="1785"/>
                    <a:pt x="576" y="2603"/>
                  </a:cubicBezTo>
                  <a:cubicBezTo>
                    <a:pt x="282" y="3549"/>
                    <a:pt x="116" y="4534"/>
                    <a:pt x="65" y="5531"/>
                  </a:cubicBezTo>
                  <a:cubicBezTo>
                    <a:pt x="1" y="6069"/>
                    <a:pt x="26" y="6618"/>
                    <a:pt x="129" y="7155"/>
                  </a:cubicBezTo>
                  <a:cubicBezTo>
                    <a:pt x="193" y="7514"/>
                    <a:pt x="295" y="7872"/>
                    <a:pt x="359" y="8242"/>
                  </a:cubicBezTo>
                  <a:cubicBezTo>
                    <a:pt x="410" y="8741"/>
                    <a:pt x="512" y="9240"/>
                    <a:pt x="653" y="9726"/>
                  </a:cubicBezTo>
                  <a:cubicBezTo>
                    <a:pt x="659" y="9763"/>
                    <a:pt x="695" y="9782"/>
                    <a:pt x="730" y="9782"/>
                  </a:cubicBezTo>
                  <a:cubicBezTo>
                    <a:pt x="768" y="9782"/>
                    <a:pt x="806" y="9759"/>
                    <a:pt x="806" y="9713"/>
                  </a:cubicBezTo>
                  <a:cubicBezTo>
                    <a:pt x="883" y="9189"/>
                    <a:pt x="1024" y="8677"/>
                    <a:pt x="1190" y="8178"/>
                  </a:cubicBezTo>
                  <a:cubicBezTo>
                    <a:pt x="1318" y="7782"/>
                    <a:pt x="1497" y="7398"/>
                    <a:pt x="1663" y="6989"/>
                  </a:cubicBezTo>
                  <a:cubicBezTo>
                    <a:pt x="1829" y="6554"/>
                    <a:pt x="1842" y="6043"/>
                    <a:pt x="1880" y="5583"/>
                  </a:cubicBezTo>
                  <a:cubicBezTo>
                    <a:pt x="1996" y="4560"/>
                    <a:pt x="1944" y="3537"/>
                    <a:pt x="1765" y="2526"/>
                  </a:cubicBezTo>
                  <a:cubicBezTo>
                    <a:pt x="1599" y="1708"/>
                    <a:pt x="1446" y="902"/>
                    <a:pt x="1305" y="71"/>
                  </a:cubicBezTo>
                  <a:cubicBezTo>
                    <a:pt x="1293" y="23"/>
                    <a:pt x="1253" y="1"/>
                    <a:pt x="1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5577" name="Google Shape;5577;p40"/>
          <p:cNvGrpSpPr/>
          <p:nvPr/>
        </p:nvGrpSpPr>
        <p:grpSpPr>
          <a:xfrm rot="-10415884">
            <a:off x="8159455" y="3347457"/>
            <a:ext cx="1958396" cy="3843849"/>
            <a:chOff x="1593425" y="446883"/>
            <a:chExt cx="1327185" cy="2604937"/>
          </a:xfrm>
        </p:grpSpPr>
        <p:sp>
          <p:nvSpPr>
            <p:cNvPr id="5578" name="Google Shape;5578;p40"/>
            <p:cNvSpPr/>
            <p:nvPr/>
          </p:nvSpPr>
          <p:spPr>
            <a:xfrm rot="291202">
              <a:off x="1863362" y="1901562"/>
              <a:ext cx="769052" cy="931389"/>
            </a:xfrm>
            <a:custGeom>
              <a:avLst/>
              <a:gdLst/>
              <a:ahLst/>
              <a:cxnLst/>
              <a:rect l="l" t="t" r="r" b="b"/>
              <a:pathLst>
                <a:path w="16813" h="20362" extrusionOk="0">
                  <a:moveTo>
                    <a:pt x="16799" y="1"/>
                  </a:moveTo>
                  <a:cubicBezTo>
                    <a:pt x="12132" y="896"/>
                    <a:pt x="7222" y="2124"/>
                    <a:pt x="4766" y="6625"/>
                  </a:cubicBezTo>
                  <a:cubicBezTo>
                    <a:pt x="2439" y="10896"/>
                    <a:pt x="1953" y="15870"/>
                    <a:pt x="9" y="20307"/>
                  </a:cubicBezTo>
                  <a:cubicBezTo>
                    <a:pt x="0" y="20335"/>
                    <a:pt x="23" y="20362"/>
                    <a:pt x="47" y="20362"/>
                  </a:cubicBezTo>
                  <a:cubicBezTo>
                    <a:pt x="56" y="20362"/>
                    <a:pt x="66" y="20357"/>
                    <a:pt x="73" y="20346"/>
                  </a:cubicBezTo>
                  <a:cubicBezTo>
                    <a:pt x="2081" y="16241"/>
                    <a:pt x="2580" y="11586"/>
                    <a:pt x="4613" y="7507"/>
                  </a:cubicBezTo>
                  <a:cubicBezTo>
                    <a:pt x="5841" y="5065"/>
                    <a:pt x="7631" y="3172"/>
                    <a:pt x="10150" y="2047"/>
                  </a:cubicBezTo>
                  <a:cubicBezTo>
                    <a:pt x="12273" y="1101"/>
                    <a:pt x="14549" y="551"/>
                    <a:pt x="16812" y="14"/>
                  </a:cubicBezTo>
                  <a:lnTo>
                    <a:pt x="16799" y="14"/>
                  </a:lnTo>
                  <a:cubicBezTo>
                    <a:pt x="16812" y="14"/>
                    <a:pt x="1681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79" name="Google Shape;5579;p40"/>
            <p:cNvSpPr/>
            <p:nvPr/>
          </p:nvSpPr>
          <p:spPr>
            <a:xfrm rot="291202">
              <a:off x="2173099" y="1842054"/>
              <a:ext cx="238313" cy="286891"/>
            </a:xfrm>
            <a:custGeom>
              <a:avLst/>
              <a:gdLst/>
              <a:ahLst/>
              <a:cxnLst/>
              <a:rect l="l" t="t" r="r" b="b"/>
              <a:pathLst>
                <a:path w="5210" h="6272" extrusionOk="0">
                  <a:moveTo>
                    <a:pt x="5189" y="0"/>
                  </a:moveTo>
                  <a:cubicBezTo>
                    <a:pt x="5184" y="0"/>
                    <a:pt x="5179" y="3"/>
                    <a:pt x="5175" y="11"/>
                  </a:cubicBezTo>
                  <a:cubicBezTo>
                    <a:pt x="4408" y="1124"/>
                    <a:pt x="3589" y="2211"/>
                    <a:pt x="2720" y="3259"/>
                  </a:cubicBezTo>
                  <a:cubicBezTo>
                    <a:pt x="1889" y="4270"/>
                    <a:pt x="942" y="5177"/>
                    <a:pt x="60" y="6149"/>
                  </a:cubicBezTo>
                  <a:cubicBezTo>
                    <a:pt x="0" y="6199"/>
                    <a:pt x="49" y="6272"/>
                    <a:pt x="109" y="6272"/>
                  </a:cubicBezTo>
                  <a:cubicBezTo>
                    <a:pt x="127" y="6272"/>
                    <a:pt x="145" y="6266"/>
                    <a:pt x="162" y="6252"/>
                  </a:cubicBezTo>
                  <a:cubicBezTo>
                    <a:pt x="1147" y="5395"/>
                    <a:pt x="2004" y="4346"/>
                    <a:pt x="2835" y="3336"/>
                  </a:cubicBezTo>
                  <a:cubicBezTo>
                    <a:pt x="3679" y="2275"/>
                    <a:pt x="4472" y="1175"/>
                    <a:pt x="5200" y="24"/>
                  </a:cubicBezTo>
                  <a:cubicBezTo>
                    <a:pt x="5209" y="15"/>
                    <a:pt x="5200" y="0"/>
                    <a:pt x="5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0" name="Google Shape;5580;p40"/>
            <p:cNvSpPr/>
            <p:nvPr/>
          </p:nvSpPr>
          <p:spPr>
            <a:xfrm rot="291202">
              <a:off x="2098385" y="2045872"/>
              <a:ext cx="286525" cy="173955"/>
            </a:xfrm>
            <a:custGeom>
              <a:avLst/>
              <a:gdLst/>
              <a:ahLst/>
              <a:cxnLst/>
              <a:rect l="l" t="t" r="r" b="b"/>
              <a:pathLst>
                <a:path w="6264" h="3803" extrusionOk="0">
                  <a:moveTo>
                    <a:pt x="6263" y="0"/>
                  </a:moveTo>
                  <a:cubicBezTo>
                    <a:pt x="5164" y="524"/>
                    <a:pt x="4051" y="1036"/>
                    <a:pt x="2990" y="1650"/>
                  </a:cubicBezTo>
                  <a:cubicBezTo>
                    <a:pt x="1928" y="2251"/>
                    <a:pt x="854" y="2916"/>
                    <a:pt x="10" y="3772"/>
                  </a:cubicBezTo>
                  <a:cubicBezTo>
                    <a:pt x="1" y="3791"/>
                    <a:pt x="5" y="3803"/>
                    <a:pt x="18" y="3803"/>
                  </a:cubicBezTo>
                  <a:cubicBezTo>
                    <a:pt x="23" y="3803"/>
                    <a:pt x="29" y="3801"/>
                    <a:pt x="36" y="3798"/>
                  </a:cubicBezTo>
                  <a:cubicBezTo>
                    <a:pt x="995" y="3056"/>
                    <a:pt x="1992" y="2353"/>
                    <a:pt x="3028" y="1726"/>
                  </a:cubicBezTo>
                  <a:cubicBezTo>
                    <a:pt x="4089" y="1113"/>
                    <a:pt x="5176" y="550"/>
                    <a:pt x="6263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1" name="Google Shape;5581;p40"/>
            <p:cNvSpPr/>
            <p:nvPr/>
          </p:nvSpPr>
          <p:spPr>
            <a:xfrm rot="291202">
              <a:off x="1991323" y="2256052"/>
              <a:ext cx="176334" cy="160187"/>
            </a:xfrm>
            <a:custGeom>
              <a:avLst/>
              <a:gdLst/>
              <a:ahLst/>
              <a:cxnLst/>
              <a:rect l="l" t="t" r="r" b="b"/>
              <a:pathLst>
                <a:path w="3855" h="3502" extrusionOk="0">
                  <a:moveTo>
                    <a:pt x="3850" y="1"/>
                  </a:moveTo>
                  <a:cubicBezTo>
                    <a:pt x="3848" y="1"/>
                    <a:pt x="3846" y="2"/>
                    <a:pt x="3842" y="6"/>
                  </a:cubicBezTo>
                  <a:cubicBezTo>
                    <a:pt x="2742" y="1297"/>
                    <a:pt x="1630" y="2691"/>
                    <a:pt x="44" y="3420"/>
                  </a:cubicBezTo>
                  <a:cubicBezTo>
                    <a:pt x="0" y="3442"/>
                    <a:pt x="32" y="3502"/>
                    <a:pt x="74" y="3502"/>
                  </a:cubicBezTo>
                  <a:cubicBezTo>
                    <a:pt x="81" y="3502"/>
                    <a:pt x="88" y="3500"/>
                    <a:pt x="95" y="3497"/>
                  </a:cubicBezTo>
                  <a:cubicBezTo>
                    <a:pt x="1707" y="2768"/>
                    <a:pt x="2781" y="1374"/>
                    <a:pt x="3855" y="19"/>
                  </a:cubicBezTo>
                  <a:cubicBezTo>
                    <a:pt x="3855" y="10"/>
                    <a:pt x="3855" y="1"/>
                    <a:pt x="3850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2" name="Google Shape;5582;p40"/>
            <p:cNvSpPr/>
            <p:nvPr/>
          </p:nvSpPr>
          <p:spPr>
            <a:xfrm rot="291202">
              <a:off x="2066393" y="2020997"/>
              <a:ext cx="62986" cy="250892"/>
            </a:xfrm>
            <a:custGeom>
              <a:avLst/>
              <a:gdLst/>
              <a:ahLst/>
              <a:cxnLst/>
              <a:rect l="l" t="t" r="r" b="b"/>
              <a:pathLst>
                <a:path w="1377" h="5485" extrusionOk="0">
                  <a:moveTo>
                    <a:pt x="1369" y="1"/>
                  </a:moveTo>
                  <a:cubicBezTo>
                    <a:pt x="1364" y="1"/>
                    <a:pt x="1357" y="4"/>
                    <a:pt x="1351" y="11"/>
                  </a:cubicBezTo>
                  <a:cubicBezTo>
                    <a:pt x="993" y="1852"/>
                    <a:pt x="545" y="3668"/>
                    <a:pt x="8" y="5458"/>
                  </a:cubicBezTo>
                  <a:cubicBezTo>
                    <a:pt x="0" y="5474"/>
                    <a:pt x="12" y="5485"/>
                    <a:pt x="25" y="5485"/>
                  </a:cubicBezTo>
                  <a:cubicBezTo>
                    <a:pt x="33" y="5485"/>
                    <a:pt x="42" y="5481"/>
                    <a:pt x="47" y="5471"/>
                  </a:cubicBezTo>
                  <a:cubicBezTo>
                    <a:pt x="801" y="3757"/>
                    <a:pt x="1070" y="1852"/>
                    <a:pt x="1377" y="11"/>
                  </a:cubicBezTo>
                  <a:cubicBezTo>
                    <a:pt x="1377" y="4"/>
                    <a:pt x="1373" y="1"/>
                    <a:pt x="1369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3" name="Google Shape;5583;p40"/>
            <p:cNvSpPr/>
            <p:nvPr/>
          </p:nvSpPr>
          <p:spPr>
            <a:xfrm rot="291202">
              <a:off x="2086617" y="2159603"/>
              <a:ext cx="262785" cy="205425"/>
            </a:xfrm>
            <a:custGeom>
              <a:avLst/>
              <a:gdLst/>
              <a:ahLst/>
              <a:cxnLst/>
              <a:rect l="l" t="t" r="r" b="b"/>
              <a:pathLst>
                <a:path w="5745" h="4491" extrusionOk="0">
                  <a:moveTo>
                    <a:pt x="5630" y="0"/>
                  </a:moveTo>
                  <a:cubicBezTo>
                    <a:pt x="5617" y="0"/>
                    <a:pt x="5603" y="4"/>
                    <a:pt x="5589" y="12"/>
                  </a:cubicBezTo>
                  <a:cubicBezTo>
                    <a:pt x="5001" y="383"/>
                    <a:pt x="4451" y="830"/>
                    <a:pt x="3786" y="1099"/>
                  </a:cubicBezTo>
                  <a:cubicBezTo>
                    <a:pt x="3185" y="1342"/>
                    <a:pt x="2609" y="1649"/>
                    <a:pt x="2072" y="2020"/>
                  </a:cubicBezTo>
                  <a:cubicBezTo>
                    <a:pt x="1574" y="2327"/>
                    <a:pt x="1139" y="2736"/>
                    <a:pt x="794" y="3222"/>
                  </a:cubicBezTo>
                  <a:cubicBezTo>
                    <a:pt x="538" y="3605"/>
                    <a:pt x="129" y="4002"/>
                    <a:pt x="1" y="4436"/>
                  </a:cubicBezTo>
                  <a:lnTo>
                    <a:pt x="13" y="4436"/>
                  </a:lnTo>
                  <a:cubicBezTo>
                    <a:pt x="3" y="4468"/>
                    <a:pt x="18" y="4491"/>
                    <a:pt x="46" y="4491"/>
                  </a:cubicBezTo>
                  <a:cubicBezTo>
                    <a:pt x="51" y="4491"/>
                    <a:pt x="58" y="4490"/>
                    <a:pt x="65" y="4488"/>
                  </a:cubicBezTo>
                  <a:cubicBezTo>
                    <a:pt x="538" y="4398"/>
                    <a:pt x="973" y="4066"/>
                    <a:pt x="1446" y="3899"/>
                  </a:cubicBezTo>
                  <a:cubicBezTo>
                    <a:pt x="1996" y="3695"/>
                    <a:pt x="2533" y="3413"/>
                    <a:pt x="3019" y="3068"/>
                  </a:cubicBezTo>
                  <a:cubicBezTo>
                    <a:pt x="3556" y="2710"/>
                    <a:pt x="4029" y="2263"/>
                    <a:pt x="4387" y="1725"/>
                  </a:cubicBezTo>
                  <a:cubicBezTo>
                    <a:pt x="4783" y="1163"/>
                    <a:pt x="5218" y="639"/>
                    <a:pt x="5691" y="153"/>
                  </a:cubicBezTo>
                  <a:cubicBezTo>
                    <a:pt x="5745" y="99"/>
                    <a:pt x="5699" y="0"/>
                    <a:pt x="5630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4" name="Google Shape;5584;p40"/>
            <p:cNvSpPr/>
            <p:nvPr/>
          </p:nvSpPr>
          <p:spPr>
            <a:xfrm rot="291202">
              <a:off x="2218619" y="1968525"/>
              <a:ext cx="305416" cy="179993"/>
            </a:xfrm>
            <a:custGeom>
              <a:avLst/>
              <a:gdLst/>
              <a:ahLst/>
              <a:cxnLst/>
              <a:rect l="l" t="t" r="r" b="b"/>
              <a:pathLst>
                <a:path w="6677" h="3935" extrusionOk="0">
                  <a:moveTo>
                    <a:pt x="6565" y="0"/>
                  </a:moveTo>
                  <a:cubicBezTo>
                    <a:pt x="6555" y="0"/>
                    <a:pt x="6544" y="2"/>
                    <a:pt x="6532" y="7"/>
                  </a:cubicBezTo>
                  <a:cubicBezTo>
                    <a:pt x="5995" y="301"/>
                    <a:pt x="5419" y="518"/>
                    <a:pt x="4818" y="672"/>
                  </a:cubicBezTo>
                  <a:cubicBezTo>
                    <a:pt x="4140" y="813"/>
                    <a:pt x="3591" y="1132"/>
                    <a:pt x="2990" y="1465"/>
                  </a:cubicBezTo>
                  <a:cubicBezTo>
                    <a:pt x="2440" y="1772"/>
                    <a:pt x="1915" y="2104"/>
                    <a:pt x="1417" y="2488"/>
                  </a:cubicBezTo>
                  <a:cubicBezTo>
                    <a:pt x="918" y="2897"/>
                    <a:pt x="522" y="3421"/>
                    <a:pt x="36" y="3856"/>
                  </a:cubicBezTo>
                  <a:cubicBezTo>
                    <a:pt x="1" y="3879"/>
                    <a:pt x="29" y="3934"/>
                    <a:pt x="73" y="3934"/>
                  </a:cubicBezTo>
                  <a:cubicBezTo>
                    <a:pt x="78" y="3934"/>
                    <a:pt x="82" y="3934"/>
                    <a:pt x="87" y="3933"/>
                  </a:cubicBezTo>
                  <a:cubicBezTo>
                    <a:pt x="675" y="3728"/>
                    <a:pt x="1302" y="3664"/>
                    <a:pt x="1877" y="3447"/>
                  </a:cubicBezTo>
                  <a:cubicBezTo>
                    <a:pt x="2452" y="3217"/>
                    <a:pt x="3002" y="2948"/>
                    <a:pt x="3527" y="2628"/>
                  </a:cubicBezTo>
                  <a:cubicBezTo>
                    <a:pt x="4076" y="2309"/>
                    <a:pt x="4601" y="2027"/>
                    <a:pt x="5048" y="1593"/>
                  </a:cubicBezTo>
                  <a:cubicBezTo>
                    <a:pt x="5317" y="1337"/>
                    <a:pt x="5521" y="1043"/>
                    <a:pt x="5803" y="813"/>
                  </a:cubicBezTo>
                  <a:cubicBezTo>
                    <a:pt x="6084" y="582"/>
                    <a:pt x="6340" y="378"/>
                    <a:pt x="6608" y="173"/>
                  </a:cubicBezTo>
                  <a:cubicBezTo>
                    <a:pt x="6676" y="117"/>
                    <a:pt x="6644" y="0"/>
                    <a:pt x="6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5" name="Google Shape;5585;p40"/>
            <p:cNvSpPr/>
            <p:nvPr/>
          </p:nvSpPr>
          <p:spPr>
            <a:xfrm rot="291202">
              <a:off x="2342620" y="1588188"/>
              <a:ext cx="174046" cy="382125"/>
            </a:xfrm>
            <a:custGeom>
              <a:avLst/>
              <a:gdLst/>
              <a:ahLst/>
              <a:cxnLst/>
              <a:rect l="l" t="t" r="r" b="b"/>
              <a:pathLst>
                <a:path w="3805" h="8354" extrusionOk="0">
                  <a:moveTo>
                    <a:pt x="3638" y="0"/>
                  </a:moveTo>
                  <a:cubicBezTo>
                    <a:pt x="3588" y="0"/>
                    <a:pt x="3539" y="25"/>
                    <a:pt x="3511" y="83"/>
                  </a:cubicBezTo>
                  <a:cubicBezTo>
                    <a:pt x="3127" y="633"/>
                    <a:pt x="2833" y="1285"/>
                    <a:pt x="2488" y="1874"/>
                  </a:cubicBezTo>
                  <a:cubicBezTo>
                    <a:pt x="2104" y="2564"/>
                    <a:pt x="1874" y="3267"/>
                    <a:pt x="1618" y="4009"/>
                  </a:cubicBezTo>
                  <a:cubicBezTo>
                    <a:pt x="1375" y="4712"/>
                    <a:pt x="1043" y="5390"/>
                    <a:pt x="825" y="6093"/>
                  </a:cubicBezTo>
                  <a:cubicBezTo>
                    <a:pt x="595" y="6810"/>
                    <a:pt x="416" y="7564"/>
                    <a:pt x="32" y="8229"/>
                  </a:cubicBezTo>
                  <a:cubicBezTo>
                    <a:pt x="0" y="8282"/>
                    <a:pt x="48" y="8353"/>
                    <a:pt x="110" y="8353"/>
                  </a:cubicBezTo>
                  <a:cubicBezTo>
                    <a:pt x="122" y="8353"/>
                    <a:pt x="135" y="8350"/>
                    <a:pt x="147" y="8344"/>
                  </a:cubicBezTo>
                  <a:cubicBezTo>
                    <a:pt x="723" y="7948"/>
                    <a:pt x="1349" y="7551"/>
                    <a:pt x="1797" y="7027"/>
                  </a:cubicBezTo>
                  <a:cubicBezTo>
                    <a:pt x="2347" y="6362"/>
                    <a:pt x="2679" y="5646"/>
                    <a:pt x="2973" y="4853"/>
                  </a:cubicBezTo>
                  <a:cubicBezTo>
                    <a:pt x="3293" y="4099"/>
                    <a:pt x="3498" y="3306"/>
                    <a:pt x="3587" y="2487"/>
                  </a:cubicBezTo>
                  <a:cubicBezTo>
                    <a:pt x="3613" y="2129"/>
                    <a:pt x="3626" y="1758"/>
                    <a:pt x="3638" y="1388"/>
                  </a:cubicBezTo>
                  <a:cubicBezTo>
                    <a:pt x="3664" y="978"/>
                    <a:pt x="3766" y="582"/>
                    <a:pt x="3805" y="173"/>
                  </a:cubicBezTo>
                  <a:cubicBezTo>
                    <a:pt x="3805" y="69"/>
                    <a:pt x="3720" y="0"/>
                    <a:pt x="3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6" name="Google Shape;5586;p40"/>
            <p:cNvSpPr/>
            <p:nvPr/>
          </p:nvSpPr>
          <p:spPr>
            <a:xfrm rot="291202">
              <a:off x="2532096" y="1832495"/>
              <a:ext cx="286479" cy="143262"/>
            </a:xfrm>
            <a:custGeom>
              <a:avLst/>
              <a:gdLst/>
              <a:ahLst/>
              <a:cxnLst/>
              <a:rect l="l" t="t" r="r" b="b"/>
              <a:pathLst>
                <a:path w="6263" h="3132" extrusionOk="0">
                  <a:moveTo>
                    <a:pt x="6038" y="1"/>
                  </a:moveTo>
                  <a:cubicBezTo>
                    <a:pt x="6033" y="1"/>
                    <a:pt x="6028" y="1"/>
                    <a:pt x="6023" y="2"/>
                  </a:cubicBezTo>
                  <a:cubicBezTo>
                    <a:pt x="4847" y="257"/>
                    <a:pt x="3709" y="705"/>
                    <a:pt x="2673" y="1319"/>
                  </a:cubicBezTo>
                  <a:cubicBezTo>
                    <a:pt x="2187" y="1600"/>
                    <a:pt x="1701" y="1894"/>
                    <a:pt x="1203" y="2175"/>
                  </a:cubicBezTo>
                  <a:cubicBezTo>
                    <a:pt x="870" y="2367"/>
                    <a:pt x="128" y="2597"/>
                    <a:pt x="0" y="2994"/>
                  </a:cubicBezTo>
                  <a:cubicBezTo>
                    <a:pt x="0" y="3019"/>
                    <a:pt x="13" y="3045"/>
                    <a:pt x="26" y="3058"/>
                  </a:cubicBezTo>
                  <a:lnTo>
                    <a:pt x="26" y="3045"/>
                  </a:lnTo>
                  <a:cubicBezTo>
                    <a:pt x="126" y="3116"/>
                    <a:pt x="237" y="3132"/>
                    <a:pt x="351" y="3132"/>
                  </a:cubicBezTo>
                  <a:cubicBezTo>
                    <a:pt x="443" y="3132"/>
                    <a:pt x="536" y="3122"/>
                    <a:pt x="627" y="3122"/>
                  </a:cubicBezTo>
                  <a:lnTo>
                    <a:pt x="1497" y="3122"/>
                  </a:lnTo>
                  <a:cubicBezTo>
                    <a:pt x="2085" y="3109"/>
                    <a:pt x="2596" y="2892"/>
                    <a:pt x="3121" y="2636"/>
                  </a:cubicBezTo>
                  <a:cubicBezTo>
                    <a:pt x="4297" y="2060"/>
                    <a:pt x="5077" y="986"/>
                    <a:pt x="6151" y="283"/>
                  </a:cubicBezTo>
                  <a:cubicBezTo>
                    <a:pt x="6263" y="184"/>
                    <a:pt x="6182" y="1"/>
                    <a:pt x="6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7" name="Google Shape;5587;p40"/>
            <p:cNvSpPr/>
            <p:nvPr/>
          </p:nvSpPr>
          <p:spPr>
            <a:xfrm rot="291202">
              <a:off x="2118868" y="1795721"/>
              <a:ext cx="71540" cy="317721"/>
            </a:xfrm>
            <a:custGeom>
              <a:avLst/>
              <a:gdLst/>
              <a:ahLst/>
              <a:cxnLst/>
              <a:rect l="l" t="t" r="r" b="b"/>
              <a:pathLst>
                <a:path w="1564" h="6946" extrusionOk="0">
                  <a:moveTo>
                    <a:pt x="1483" y="0"/>
                  </a:moveTo>
                  <a:cubicBezTo>
                    <a:pt x="1456" y="0"/>
                    <a:pt x="1430" y="16"/>
                    <a:pt x="1420" y="51"/>
                  </a:cubicBezTo>
                  <a:lnTo>
                    <a:pt x="1420" y="38"/>
                  </a:lnTo>
                  <a:cubicBezTo>
                    <a:pt x="1177" y="588"/>
                    <a:pt x="934" y="1138"/>
                    <a:pt x="691" y="1688"/>
                  </a:cubicBezTo>
                  <a:cubicBezTo>
                    <a:pt x="384" y="2366"/>
                    <a:pt x="192" y="3069"/>
                    <a:pt x="103" y="3798"/>
                  </a:cubicBezTo>
                  <a:cubicBezTo>
                    <a:pt x="26" y="4143"/>
                    <a:pt x="0" y="4488"/>
                    <a:pt x="13" y="4834"/>
                  </a:cubicBezTo>
                  <a:cubicBezTo>
                    <a:pt x="64" y="5141"/>
                    <a:pt x="128" y="5435"/>
                    <a:pt x="154" y="5742"/>
                  </a:cubicBezTo>
                  <a:cubicBezTo>
                    <a:pt x="192" y="6125"/>
                    <a:pt x="192" y="6509"/>
                    <a:pt x="167" y="6880"/>
                  </a:cubicBezTo>
                  <a:cubicBezTo>
                    <a:pt x="167" y="6920"/>
                    <a:pt x="197" y="6945"/>
                    <a:pt x="230" y="6945"/>
                  </a:cubicBezTo>
                  <a:cubicBezTo>
                    <a:pt x="248" y="6945"/>
                    <a:pt x="268" y="6937"/>
                    <a:pt x="282" y="6918"/>
                  </a:cubicBezTo>
                  <a:cubicBezTo>
                    <a:pt x="461" y="6598"/>
                    <a:pt x="614" y="6266"/>
                    <a:pt x="729" y="5921"/>
                  </a:cubicBezTo>
                  <a:cubicBezTo>
                    <a:pt x="832" y="5678"/>
                    <a:pt x="959" y="5448"/>
                    <a:pt x="1075" y="5205"/>
                  </a:cubicBezTo>
                  <a:cubicBezTo>
                    <a:pt x="1228" y="4846"/>
                    <a:pt x="1330" y="4463"/>
                    <a:pt x="1381" y="4079"/>
                  </a:cubicBezTo>
                  <a:cubicBezTo>
                    <a:pt x="1509" y="3376"/>
                    <a:pt x="1548" y="2660"/>
                    <a:pt x="1509" y="1944"/>
                  </a:cubicBezTo>
                  <a:cubicBezTo>
                    <a:pt x="1445" y="1330"/>
                    <a:pt x="1458" y="703"/>
                    <a:pt x="1548" y="90"/>
                  </a:cubicBezTo>
                  <a:cubicBezTo>
                    <a:pt x="1563" y="36"/>
                    <a:pt x="1523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8" name="Google Shape;5588;p40"/>
            <p:cNvSpPr/>
            <p:nvPr/>
          </p:nvSpPr>
          <p:spPr>
            <a:xfrm rot="291202">
              <a:off x="2255728" y="1207033"/>
              <a:ext cx="450417" cy="126430"/>
            </a:xfrm>
            <a:custGeom>
              <a:avLst/>
              <a:gdLst/>
              <a:ahLst/>
              <a:cxnLst/>
              <a:rect l="l" t="t" r="r" b="b"/>
              <a:pathLst>
                <a:path w="9847" h="2764" extrusionOk="0">
                  <a:moveTo>
                    <a:pt x="5311" y="1"/>
                  </a:moveTo>
                  <a:cubicBezTo>
                    <a:pt x="5165" y="1"/>
                    <a:pt x="5019" y="6"/>
                    <a:pt x="4872" y="19"/>
                  </a:cubicBezTo>
                  <a:cubicBezTo>
                    <a:pt x="4015" y="83"/>
                    <a:pt x="3069" y="121"/>
                    <a:pt x="2238" y="364"/>
                  </a:cubicBezTo>
                  <a:cubicBezTo>
                    <a:pt x="1407" y="620"/>
                    <a:pt x="844" y="1144"/>
                    <a:pt x="102" y="1579"/>
                  </a:cubicBezTo>
                  <a:cubicBezTo>
                    <a:pt x="0" y="1643"/>
                    <a:pt x="26" y="1796"/>
                    <a:pt x="141" y="1822"/>
                  </a:cubicBezTo>
                  <a:cubicBezTo>
                    <a:pt x="972" y="2167"/>
                    <a:pt x="1611" y="2653"/>
                    <a:pt x="2532" y="2730"/>
                  </a:cubicBezTo>
                  <a:cubicBezTo>
                    <a:pt x="2757" y="2753"/>
                    <a:pt x="2983" y="2764"/>
                    <a:pt x="3210" y="2764"/>
                  </a:cubicBezTo>
                  <a:cubicBezTo>
                    <a:pt x="3873" y="2764"/>
                    <a:pt x="4540" y="2668"/>
                    <a:pt x="5179" y="2487"/>
                  </a:cubicBezTo>
                  <a:cubicBezTo>
                    <a:pt x="6036" y="2218"/>
                    <a:pt x="6688" y="1681"/>
                    <a:pt x="7481" y="1349"/>
                  </a:cubicBezTo>
                  <a:cubicBezTo>
                    <a:pt x="8171" y="1042"/>
                    <a:pt x="8926" y="939"/>
                    <a:pt x="9642" y="748"/>
                  </a:cubicBezTo>
                  <a:cubicBezTo>
                    <a:pt x="9847" y="684"/>
                    <a:pt x="9847" y="390"/>
                    <a:pt x="9642" y="326"/>
                  </a:cubicBezTo>
                  <a:cubicBezTo>
                    <a:pt x="9016" y="180"/>
                    <a:pt x="8380" y="103"/>
                    <a:pt x="7743" y="103"/>
                  </a:cubicBezTo>
                  <a:cubicBezTo>
                    <a:pt x="7652" y="103"/>
                    <a:pt x="7560" y="105"/>
                    <a:pt x="7468" y="108"/>
                  </a:cubicBezTo>
                  <a:cubicBezTo>
                    <a:pt x="7413" y="110"/>
                    <a:pt x="7358" y="111"/>
                    <a:pt x="7303" y="111"/>
                  </a:cubicBezTo>
                  <a:cubicBezTo>
                    <a:pt x="6636" y="111"/>
                    <a:pt x="5976" y="1"/>
                    <a:pt x="5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89" name="Google Shape;5589;p40"/>
            <p:cNvSpPr/>
            <p:nvPr/>
          </p:nvSpPr>
          <p:spPr>
            <a:xfrm rot="291202">
              <a:off x="2405774" y="1099450"/>
              <a:ext cx="339905" cy="78858"/>
            </a:xfrm>
            <a:custGeom>
              <a:avLst/>
              <a:gdLst/>
              <a:ahLst/>
              <a:cxnLst/>
              <a:rect l="l" t="t" r="r" b="b"/>
              <a:pathLst>
                <a:path w="7431" h="1724" extrusionOk="0">
                  <a:moveTo>
                    <a:pt x="3383" y="1"/>
                  </a:moveTo>
                  <a:cubicBezTo>
                    <a:pt x="3325" y="1"/>
                    <a:pt x="3268" y="2"/>
                    <a:pt x="3210" y="4"/>
                  </a:cubicBezTo>
                  <a:cubicBezTo>
                    <a:pt x="2098" y="55"/>
                    <a:pt x="1088" y="528"/>
                    <a:pt x="52" y="912"/>
                  </a:cubicBezTo>
                  <a:lnTo>
                    <a:pt x="39" y="912"/>
                  </a:lnTo>
                  <a:cubicBezTo>
                    <a:pt x="1" y="937"/>
                    <a:pt x="1" y="1001"/>
                    <a:pt x="39" y="1027"/>
                  </a:cubicBezTo>
                  <a:cubicBezTo>
                    <a:pt x="998" y="1564"/>
                    <a:pt x="2226" y="1666"/>
                    <a:pt x="3300" y="1717"/>
                  </a:cubicBezTo>
                  <a:cubicBezTo>
                    <a:pt x="3381" y="1721"/>
                    <a:pt x="3462" y="1723"/>
                    <a:pt x="3543" y="1723"/>
                  </a:cubicBezTo>
                  <a:cubicBezTo>
                    <a:pt x="4789" y="1723"/>
                    <a:pt x="6015" y="1284"/>
                    <a:pt x="7264" y="1116"/>
                  </a:cubicBezTo>
                  <a:cubicBezTo>
                    <a:pt x="7418" y="1078"/>
                    <a:pt x="7430" y="861"/>
                    <a:pt x="7290" y="809"/>
                  </a:cubicBezTo>
                  <a:cubicBezTo>
                    <a:pt x="5978" y="552"/>
                    <a:pt x="4713" y="1"/>
                    <a:pt x="3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0" name="Google Shape;5590;p40"/>
            <p:cNvSpPr/>
            <p:nvPr/>
          </p:nvSpPr>
          <p:spPr>
            <a:xfrm rot="291202">
              <a:off x="2119046" y="766292"/>
              <a:ext cx="182417" cy="291877"/>
            </a:xfrm>
            <a:custGeom>
              <a:avLst/>
              <a:gdLst/>
              <a:ahLst/>
              <a:cxnLst/>
              <a:rect l="l" t="t" r="r" b="b"/>
              <a:pathLst>
                <a:path w="3988" h="6381" extrusionOk="0">
                  <a:moveTo>
                    <a:pt x="222" y="0"/>
                  </a:moveTo>
                  <a:cubicBezTo>
                    <a:pt x="109" y="0"/>
                    <a:pt x="1" y="86"/>
                    <a:pt x="36" y="226"/>
                  </a:cubicBezTo>
                  <a:cubicBezTo>
                    <a:pt x="279" y="1338"/>
                    <a:pt x="701" y="2336"/>
                    <a:pt x="1455" y="3205"/>
                  </a:cubicBezTo>
                  <a:cubicBezTo>
                    <a:pt x="2312" y="4164"/>
                    <a:pt x="3233" y="5136"/>
                    <a:pt x="3783" y="6325"/>
                  </a:cubicBezTo>
                  <a:cubicBezTo>
                    <a:pt x="3804" y="6363"/>
                    <a:pt x="3843" y="6380"/>
                    <a:pt x="3882" y="6380"/>
                  </a:cubicBezTo>
                  <a:cubicBezTo>
                    <a:pt x="3935" y="6380"/>
                    <a:pt x="3987" y="6347"/>
                    <a:pt x="3987" y="6287"/>
                  </a:cubicBezTo>
                  <a:cubicBezTo>
                    <a:pt x="3923" y="5136"/>
                    <a:pt x="3565" y="3921"/>
                    <a:pt x="3143" y="2860"/>
                  </a:cubicBezTo>
                  <a:cubicBezTo>
                    <a:pt x="2913" y="2310"/>
                    <a:pt x="2517" y="1568"/>
                    <a:pt x="2005" y="1236"/>
                  </a:cubicBezTo>
                  <a:cubicBezTo>
                    <a:pt x="1430" y="865"/>
                    <a:pt x="867" y="545"/>
                    <a:pt x="368" y="59"/>
                  </a:cubicBezTo>
                  <a:cubicBezTo>
                    <a:pt x="328" y="19"/>
                    <a:pt x="27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1" name="Google Shape;5591;p40"/>
            <p:cNvSpPr/>
            <p:nvPr/>
          </p:nvSpPr>
          <p:spPr>
            <a:xfrm rot="291202">
              <a:off x="1937884" y="892188"/>
              <a:ext cx="225780" cy="277102"/>
            </a:xfrm>
            <a:custGeom>
              <a:avLst/>
              <a:gdLst/>
              <a:ahLst/>
              <a:cxnLst/>
              <a:rect l="l" t="t" r="r" b="b"/>
              <a:pathLst>
                <a:path w="4936" h="6058" extrusionOk="0">
                  <a:moveTo>
                    <a:pt x="221" y="1"/>
                  </a:moveTo>
                  <a:cubicBezTo>
                    <a:pt x="113" y="1"/>
                    <a:pt x="0" y="119"/>
                    <a:pt x="18" y="244"/>
                  </a:cubicBezTo>
                  <a:cubicBezTo>
                    <a:pt x="108" y="1535"/>
                    <a:pt x="632" y="2750"/>
                    <a:pt x="1501" y="3722"/>
                  </a:cubicBezTo>
                  <a:cubicBezTo>
                    <a:pt x="2371" y="4720"/>
                    <a:pt x="3624" y="5500"/>
                    <a:pt x="4826" y="6049"/>
                  </a:cubicBezTo>
                  <a:cubicBezTo>
                    <a:pt x="4838" y="6055"/>
                    <a:pt x="4849" y="6058"/>
                    <a:pt x="4858" y="6058"/>
                  </a:cubicBezTo>
                  <a:cubicBezTo>
                    <a:pt x="4913" y="6058"/>
                    <a:pt x="4935" y="5978"/>
                    <a:pt x="4903" y="5934"/>
                  </a:cubicBezTo>
                  <a:cubicBezTo>
                    <a:pt x="4097" y="4745"/>
                    <a:pt x="3854" y="3249"/>
                    <a:pt x="2959" y="2136"/>
                  </a:cubicBezTo>
                  <a:cubicBezTo>
                    <a:pt x="2218" y="1229"/>
                    <a:pt x="1028" y="1037"/>
                    <a:pt x="351" y="78"/>
                  </a:cubicBezTo>
                  <a:cubicBezTo>
                    <a:pt x="316" y="23"/>
                    <a:pt x="269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2" name="Google Shape;5592;p40"/>
            <p:cNvSpPr/>
            <p:nvPr/>
          </p:nvSpPr>
          <p:spPr>
            <a:xfrm rot="291202">
              <a:off x="1886822" y="1126311"/>
              <a:ext cx="146739" cy="294713"/>
            </a:xfrm>
            <a:custGeom>
              <a:avLst/>
              <a:gdLst/>
              <a:ahLst/>
              <a:cxnLst/>
              <a:rect l="l" t="t" r="r" b="b"/>
              <a:pathLst>
                <a:path w="3208" h="6443" extrusionOk="0">
                  <a:moveTo>
                    <a:pt x="759" y="0"/>
                  </a:moveTo>
                  <a:cubicBezTo>
                    <a:pt x="657" y="0"/>
                    <a:pt x="558" y="61"/>
                    <a:pt x="525" y="181"/>
                  </a:cubicBezTo>
                  <a:cubicBezTo>
                    <a:pt x="0" y="1499"/>
                    <a:pt x="179" y="2522"/>
                    <a:pt x="908" y="3711"/>
                  </a:cubicBezTo>
                  <a:cubicBezTo>
                    <a:pt x="1484" y="4657"/>
                    <a:pt x="2251" y="5744"/>
                    <a:pt x="3108" y="6434"/>
                  </a:cubicBezTo>
                  <a:lnTo>
                    <a:pt x="3120" y="6434"/>
                  </a:lnTo>
                  <a:cubicBezTo>
                    <a:pt x="3129" y="6440"/>
                    <a:pt x="3138" y="6443"/>
                    <a:pt x="3147" y="6443"/>
                  </a:cubicBezTo>
                  <a:cubicBezTo>
                    <a:pt x="3178" y="6443"/>
                    <a:pt x="3207" y="6410"/>
                    <a:pt x="3197" y="6371"/>
                  </a:cubicBezTo>
                  <a:cubicBezTo>
                    <a:pt x="3044" y="5795"/>
                    <a:pt x="2852" y="5232"/>
                    <a:pt x="2814" y="4644"/>
                  </a:cubicBezTo>
                  <a:cubicBezTo>
                    <a:pt x="2775" y="4043"/>
                    <a:pt x="2788" y="3442"/>
                    <a:pt x="2609" y="2867"/>
                  </a:cubicBezTo>
                  <a:cubicBezTo>
                    <a:pt x="2456" y="2330"/>
                    <a:pt x="2289" y="1780"/>
                    <a:pt x="1931" y="1332"/>
                  </a:cubicBezTo>
                  <a:cubicBezTo>
                    <a:pt x="1612" y="936"/>
                    <a:pt x="1266" y="603"/>
                    <a:pt x="998" y="156"/>
                  </a:cubicBezTo>
                  <a:cubicBezTo>
                    <a:pt x="949" y="52"/>
                    <a:pt x="853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3" name="Google Shape;5593;p40"/>
            <p:cNvSpPr/>
            <p:nvPr/>
          </p:nvSpPr>
          <p:spPr>
            <a:xfrm rot="291202">
              <a:off x="2103780" y="1449438"/>
              <a:ext cx="314747" cy="76114"/>
            </a:xfrm>
            <a:custGeom>
              <a:avLst/>
              <a:gdLst/>
              <a:ahLst/>
              <a:cxnLst/>
              <a:rect l="l" t="t" r="r" b="b"/>
              <a:pathLst>
                <a:path w="6881" h="1664" extrusionOk="0">
                  <a:moveTo>
                    <a:pt x="3257" y="1"/>
                  </a:moveTo>
                  <a:cubicBezTo>
                    <a:pt x="2072" y="1"/>
                    <a:pt x="927" y="315"/>
                    <a:pt x="64" y="1171"/>
                  </a:cubicBezTo>
                  <a:lnTo>
                    <a:pt x="51" y="1184"/>
                  </a:lnTo>
                  <a:cubicBezTo>
                    <a:pt x="0" y="1235"/>
                    <a:pt x="39" y="1325"/>
                    <a:pt x="103" y="1337"/>
                  </a:cubicBezTo>
                  <a:cubicBezTo>
                    <a:pt x="1277" y="1466"/>
                    <a:pt x="2513" y="1664"/>
                    <a:pt x="3720" y="1664"/>
                  </a:cubicBezTo>
                  <a:cubicBezTo>
                    <a:pt x="4786" y="1664"/>
                    <a:pt x="5831" y="1510"/>
                    <a:pt x="6791" y="1018"/>
                  </a:cubicBezTo>
                  <a:cubicBezTo>
                    <a:pt x="6880" y="954"/>
                    <a:pt x="6867" y="813"/>
                    <a:pt x="6778" y="749"/>
                  </a:cubicBezTo>
                  <a:cubicBezTo>
                    <a:pt x="5739" y="334"/>
                    <a:pt x="4477" y="1"/>
                    <a:pt x="3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4" name="Google Shape;5594;p40"/>
            <p:cNvSpPr/>
            <p:nvPr/>
          </p:nvSpPr>
          <p:spPr>
            <a:xfrm rot="291202">
              <a:off x="2269663" y="1125244"/>
              <a:ext cx="272299" cy="30967"/>
            </a:xfrm>
            <a:custGeom>
              <a:avLst/>
              <a:gdLst/>
              <a:ahLst/>
              <a:cxnLst/>
              <a:rect l="l" t="t" r="r" b="b"/>
              <a:pathLst>
                <a:path w="5953" h="677" extrusionOk="0">
                  <a:moveTo>
                    <a:pt x="3527" y="0"/>
                  </a:moveTo>
                  <a:cubicBezTo>
                    <a:pt x="2363" y="0"/>
                    <a:pt x="1203" y="177"/>
                    <a:pt x="83" y="532"/>
                  </a:cubicBezTo>
                  <a:cubicBezTo>
                    <a:pt x="0" y="556"/>
                    <a:pt x="15" y="676"/>
                    <a:pt x="87" y="676"/>
                  </a:cubicBezTo>
                  <a:cubicBezTo>
                    <a:pt x="94" y="676"/>
                    <a:pt x="101" y="675"/>
                    <a:pt x="108" y="673"/>
                  </a:cubicBezTo>
                  <a:cubicBezTo>
                    <a:pt x="1268" y="297"/>
                    <a:pt x="2504" y="151"/>
                    <a:pt x="3736" y="151"/>
                  </a:cubicBezTo>
                  <a:cubicBezTo>
                    <a:pt x="4473" y="151"/>
                    <a:pt x="5209" y="203"/>
                    <a:pt x="5926" y="290"/>
                  </a:cubicBezTo>
                  <a:cubicBezTo>
                    <a:pt x="5952" y="290"/>
                    <a:pt x="5952" y="251"/>
                    <a:pt x="5926" y="251"/>
                  </a:cubicBezTo>
                  <a:cubicBezTo>
                    <a:pt x="5133" y="84"/>
                    <a:pt x="4329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5" name="Google Shape;5595;p40"/>
            <p:cNvSpPr/>
            <p:nvPr/>
          </p:nvSpPr>
          <p:spPr>
            <a:xfrm rot="291202">
              <a:off x="2233596" y="906695"/>
              <a:ext cx="74467" cy="204053"/>
            </a:xfrm>
            <a:custGeom>
              <a:avLst/>
              <a:gdLst/>
              <a:ahLst/>
              <a:cxnLst/>
              <a:rect l="l" t="t" r="r" b="b"/>
              <a:pathLst>
                <a:path w="1628" h="4461" extrusionOk="0">
                  <a:moveTo>
                    <a:pt x="43" y="0"/>
                  </a:moveTo>
                  <a:cubicBezTo>
                    <a:pt x="22" y="0"/>
                    <a:pt x="1" y="25"/>
                    <a:pt x="18" y="51"/>
                  </a:cubicBezTo>
                  <a:cubicBezTo>
                    <a:pt x="619" y="1444"/>
                    <a:pt x="887" y="2953"/>
                    <a:pt x="1360" y="4386"/>
                  </a:cubicBezTo>
                  <a:cubicBezTo>
                    <a:pt x="1379" y="4438"/>
                    <a:pt x="1423" y="4460"/>
                    <a:pt x="1469" y="4460"/>
                  </a:cubicBezTo>
                  <a:cubicBezTo>
                    <a:pt x="1546" y="4460"/>
                    <a:pt x="1627" y="4397"/>
                    <a:pt x="1603" y="4309"/>
                  </a:cubicBezTo>
                  <a:cubicBezTo>
                    <a:pt x="1156" y="2851"/>
                    <a:pt x="810" y="1380"/>
                    <a:pt x="69" y="25"/>
                  </a:cubicBezTo>
                  <a:cubicBezTo>
                    <a:pt x="64" y="7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6" name="Google Shape;5596;p40"/>
            <p:cNvSpPr/>
            <p:nvPr/>
          </p:nvSpPr>
          <p:spPr>
            <a:xfrm rot="291202">
              <a:off x="2051450" y="1046243"/>
              <a:ext cx="152777" cy="186625"/>
            </a:xfrm>
            <a:custGeom>
              <a:avLst/>
              <a:gdLst/>
              <a:ahLst/>
              <a:cxnLst/>
              <a:rect l="l" t="t" r="r" b="b"/>
              <a:pathLst>
                <a:path w="3340" h="4080" extrusionOk="0">
                  <a:moveTo>
                    <a:pt x="84" y="1"/>
                  </a:moveTo>
                  <a:cubicBezTo>
                    <a:pt x="40" y="1"/>
                    <a:pt x="0" y="48"/>
                    <a:pt x="38" y="96"/>
                  </a:cubicBezTo>
                  <a:cubicBezTo>
                    <a:pt x="626" y="825"/>
                    <a:pt x="1036" y="1682"/>
                    <a:pt x="1586" y="2436"/>
                  </a:cubicBezTo>
                  <a:cubicBezTo>
                    <a:pt x="2033" y="3050"/>
                    <a:pt x="2557" y="3587"/>
                    <a:pt x="3133" y="4060"/>
                  </a:cubicBezTo>
                  <a:cubicBezTo>
                    <a:pt x="3152" y="4074"/>
                    <a:pt x="3173" y="4080"/>
                    <a:pt x="3194" y="4080"/>
                  </a:cubicBezTo>
                  <a:cubicBezTo>
                    <a:pt x="3269" y="4080"/>
                    <a:pt x="3339" y="4000"/>
                    <a:pt x="3299" y="3919"/>
                  </a:cubicBezTo>
                  <a:cubicBezTo>
                    <a:pt x="2877" y="3203"/>
                    <a:pt x="2161" y="2705"/>
                    <a:pt x="1675" y="2001"/>
                  </a:cubicBezTo>
                  <a:cubicBezTo>
                    <a:pt x="1227" y="1298"/>
                    <a:pt x="716" y="633"/>
                    <a:pt x="128" y="19"/>
                  </a:cubicBezTo>
                  <a:cubicBezTo>
                    <a:pt x="115" y="6"/>
                    <a:pt x="99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7" name="Google Shape;5597;p40"/>
            <p:cNvSpPr/>
            <p:nvPr/>
          </p:nvSpPr>
          <p:spPr>
            <a:xfrm rot="291202">
              <a:off x="2150097" y="1242419"/>
              <a:ext cx="288858" cy="65136"/>
            </a:xfrm>
            <a:custGeom>
              <a:avLst/>
              <a:gdLst/>
              <a:ahLst/>
              <a:cxnLst/>
              <a:rect l="l" t="t" r="r" b="b"/>
              <a:pathLst>
                <a:path w="6315" h="1424" extrusionOk="0">
                  <a:moveTo>
                    <a:pt x="6301" y="116"/>
                  </a:moveTo>
                  <a:cubicBezTo>
                    <a:pt x="4243" y="781"/>
                    <a:pt x="1966" y="1"/>
                    <a:pt x="74" y="1266"/>
                  </a:cubicBezTo>
                  <a:cubicBezTo>
                    <a:pt x="0" y="1319"/>
                    <a:pt x="48" y="1423"/>
                    <a:pt x="124" y="1423"/>
                  </a:cubicBezTo>
                  <a:cubicBezTo>
                    <a:pt x="140" y="1423"/>
                    <a:pt x="158" y="1419"/>
                    <a:pt x="176" y="1407"/>
                  </a:cubicBezTo>
                  <a:cubicBezTo>
                    <a:pt x="2030" y="167"/>
                    <a:pt x="4319" y="985"/>
                    <a:pt x="6301" y="128"/>
                  </a:cubicBezTo>
                  <a:cubicBezTo>
                    <a:pt x="6314" y="116"/>
                    <a:pt x="6301" y="116"/>
                    <a:pt x="6301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8" name="Google Shape;5598;p40"/>
            <p:cNvSpPr/>
            <p:nvPr/>
          </p:nvSpPr>
          <p:spPr>
            <a:xfrm rot="291202">
              <a:off x="2024852" y="1475343"/>
              <a:ext cx="224820" cy="36044"/>
            </a:xfrm>
            <a:custGeom>
              <a:avLst/>
              <a:gdLst/>
              <a:ahLst/>
              <a:cxnLst/>
              <a:rect l="l" t="t" r="r" b="b"/>
              <a:pathLst>
                <a:path w="4915" h="788" extrusionOk="0">
                  <a:moveTo>
                    <a:pt x="4499" y="0"/>
                  </a:moveTo>
                  <a:cubicBezTo>
                    <a:pt x="3022" y="0"/>
                    <a:pt x="1551" y="193"/>
                    <a:pt x="132" y="568"/>
                  </a:cubicBezTo>
                  <a:cubicBezTo>
                    <a:pt x="0" y="604"/>
                    <a:pt x="15" y="787"/>
                    <a:pt x="135" y="787"/>
                  </a:cubicBezTo>
                  <a:cubicBezTo>
                    <a:pt x="142" y="787"/>
                    <a:pt x="150" y="787"/>
                    <a:pt x="158" y="785"/>
                  </a:cubicBezTo>
                  <a:cubicBezTo>
                    <a:pt x="1705" y="402"/>
                    <a:pt x="3432" y="568"/>
                    <a:pt x="4902" y="31"/>
                  </a:cubicBezTo>
                  <a:cubicBezTo>
                    <a:pt x="4915" y="18"/>
                    <a:pt x="4915" y="5"/>
                    <a:pt x="4902" y="5"/>
                  </a:cubicBezTo>
                  <a:cubicBezTo>
                    <a:pt x="4768" y="2"/>
                    <a:pt x="4633" y="0"/>
                    <a:pt x="4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599" name="Google Shape;5599;p40"/>
            <p:cNvSpPr/>
            <p:nvPr/>
          </p:nvSpPr>
          <p:spPr>
            <a:xfrm rot="291202">
              <a:off x="1970401" y="1263994"/>
              <a:ext cx="76663" cy="231955"/>
            </a:xfrm>
            <a:custGeom>
              <a:avLst/>
              <a:gdLst/>
              <a:ahLst/>
              <a:cxnLst/>
              <a:rect l="l" t="t" r="r" b="b"/>
              <a:pathLst>
                <a:path w="1676" h="5071" extrusionOk="0">
                  <a:moveTo>
                    <a:pt x="5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52" y="824"/>
                    <a:pt x="205" y="1643"/>
                    <a:pt x="474" y="2423"/>
                  </a:cubicBezTo>
                  <a:cubicBezTo>
                    <a:pt x="768" y="3305"/>
                    <a:pt x="1305" y="4047"/>
                    <a:pt x="1433" y="4980"/>
                  </a:cubicBezTo>
                  <a:cubicBezTo>
                    <a:pt x="1445" y="5041"/>
                    <a:pt x="1501" y="5070"/>
                    <a:pt x="1555" y="5070"/>
                  </a:cubicBezTo>
                  <a:cubicBezTo>
                    <a:pt x="1616" y="5070"/>
                    <a:pt x="1676" y="5035"/>
                    <a:pt x="1676" y="4967"/>
                  </a:cubicBezTo>
                  <a:cubicBezTo>
                    <a:pt x="1663" y="4136"/>
                    <a:pt x="1177" y="3471"/>
                    <a:pt x="883" y="2730"/>
                  </a:cubicBezTo>
                  <a:cubicBezTo>
                    <a:pt x="551" y="1873"/>
                    <a:pt x="551" y="773"/>
                    <a:pt x="26" y="6"/>
                  </a:cubicBezTo>
                  <a:lnTo>
                    <a:pt x="14" y="6"/>
                  </a:lnTo>
                  <a:cubicBezTo>
                    <a:pt x="9" y="2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0" name="Google Shape;5600;p40"/>
            <p:cNvSpPr/>
            <p:nvPr/>
          </p:nvSpPr>
          <p:spPr>
            <a:xfrm rot="291202">
              <a:off x="1957681" y="814010"/>
              <a:ext cx="643080" cy="1054159"/>
            </a:xfrm>
            <a:custGeom>
              <a:avLst/>
              <a:gdLst/>
              <a:ahLst/>
              <a:cxnLst/>
              <a:rect l="l" t="t" r="r" b="b"/>
              <a:pathLst>
                <a:path w="14059" h="23046" extrusionOk="0">
                  <a:moveTo>
                    <a:pt x="14022" y="0"/>
                  </a:moveTo>
                  <a:cubicBezTo>
                    <a:pt x="14016" y="0"/>
                    <a:pt x="14009" y="3"/>
                    <a:pt x="14003" y="9"/>
                  </a:cubicBezTo>
                  <a:cubicBezTo>
                    <a:pt x="7993" y="3934"/>
                    <a:pt x="3505" y="9804"/>
                    <a:pt x="1280" y="16632"/>
                  </a:cubicBezTo>
                  <a:cubicBezTo>
                    <a:pt x="653" y="18602"/>
                    <a:pt x="1" y="20839"/>
                    <a:pt x="308" y="22937"/>
                  </a:cubicBezTo>
                  <a:cubicBezTo>
                    <a:pt x="326" y="23010"/>
                    <a:pt x="386" y="23045"/>
                    <a:pt x="445" y="23045"/>
                  </a:cubicBezTo>
                  <a:cubicBezTo>
                    <a:pt x="510" y="23045"/>
                    <a:pt x="576" y="23004"/>
                    <a:pt x="589" y="22924"/>
                  </a:cubicBezTo>
                  <a:cubicBezTo>
                    <a:pt x="934" y="13627"/>
                    <a:pt x="6842" y="5494"/>
                    <a:pt x="14042" y="47"/>
                  </a:cubicBezTo>
                  <a:lnTo>
                    <a:pt x="14029" y="47"/>
                  </a:lnTo>
                  <a:cubicBezTo>
                    <a:pt x="14058" y="27"/>
                    <a:pt x="14043" y="0"/>
                    <a:pt x="1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1" name="Google Shape;5601;p40"/>
            <p:cNvSpPr/>
            <p:nvPr/>
          </p:nvSpPr>
          <p:spPr>
            <a:xfrm rot="291202">
              <a:off x="2295912" y="701345"/>
              <a:ext cx="115040" cy="430931"/>
            </a:xfrm>
            <a:custGeom>
              <a:avLst/>
              <a:gdLst/>
              <a:ahLst/>
              <a:cxnLst/>
              <a:rect l="l" t="t" r="r" b="b"/>
              <a:pathLst>
                <a:path w="2515" h="9421" extrusionOk="0">
                  <a:moveTo>
                    <a:pt x="2007" y="0"/>
                  </a:moveTo>
                  <a:cubicBezTo>
                    <a:pt x="1993" y="0"/>
                    <a:pt x="1977" y="10"/>
                    <a:pt x="1977" y="31"/>
                  </a:cubicBezTo>
                  <a:cubicBezTo>
                    <a:pt x="2144" y="3177"/>
                    <a:pt x="1581" y="6489"/>
                    <a:pt x="46" y="9264"/>
                  </a:cubicBezTo>
                  <a:cubicBezTo>
                    <a:pt x="1" y="9345"/>
                    <a:pt x="65" y="9421"/>
                    <a:pt x="129" y="9421"/>
                  </a:cubicBezTo>
                  <a:cubicBezTo>
                    <a:pt x="155" y="9421"/>
                    <a:pt x="181" y="9408"/>
                    <a:pt x="200" y="9379"/>
                  </a:cubicBezTo>
                  <a:cubicBezTo>
                    <a:pt x="1926" y="6591"/>
                    <a:pt x="2514" y="3241"/>
                    <a:pt x="2028" y="18"/>
                  </a:cubicBezTo>
                  <a:cubicBezTo>
                    <a:pt x="2028" y="7"/>
                    <a:pt x="2018" y="0"/>
                    <a:pt x="2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2" name="Google Shape;5602;p40"/>
            <p:cNvSpPr/>
            <p:nvPr/>
          </p:nvSpPr>
          <p:spPr>
            <a:xfrm rot="291202">
              <a:off x="2570081" y="841346"/>
              <a:ext cx="226969" cy="80597"/>
            </a:xfrm>
            <a:custGeom>
              <a:avLst/>
              <a:gdLst/>
              <a:ahLst/>
              <a:cxnLst/>
              <a:rect l="l" t="t" r="r" b="b"/>
              <a:pathLst>
                <a:path w="4962" h="1762" extrusionOk="0">
                  <a:moveTo>
                    <a:pt x="3197" y="0"/>
                  </a:moveTo>
                  <a:cubicBezTo>
                    <a:pt x="2736" y="0"/>
                    <a:pt x="2274" y="75"/>
                    <a:pt x="1944" y="174"/>
                  </a:cubicBezTo>
                  <a:cubicBezTo>
                    <a:pt x="1330" y="366"/>
                    <a:pt x="371" y="634"/>
                    <a:pt x="26" y="1248"/>
                  </a:cubicBezTo>
                  <a:lnTo>
                    <a:pt x="38" y="1248"/>
                  </a:lnTo>
                  <a:cubicBezTo>
                    <a:pt x="0" y="1312"/>
                    <a:pt x="64" y="1389"/>
                    <a:pt x="128" y="1414"/>
                  </a:cubicBezTo>
                  <a:cubicBezTo>
                    <a:pt x="486" y="1491"/>
                    <a:pt x="870" y="1453"/>
                    <a:pt x="1228" y="1517"/>
                  </a:cubicBezTo>
                  <a:cubicBezTo>
                    <a:pt x="1650" y="1619"/>
                    <a:pt x="2084" y="1683"/>
                    <a:pt x="2506" y="1721"/>
                  </a:cubicBezTo>
                  <a:cubicBezTo>
                    <a:pt x="2786" y="1735"/>
                    <a:pt x="3077" y="1762"/>
                    <a:pt x="3362" y="1762"/>
                  </a:cubicBezTo>
                  <a:cubicBezTo>
                    <a:pt x="3872" y="1762"/>
                    <a:pt x="4362" y="1676"/>
                    <a:pt x="4732" y="1274"/>
                  </a:cubicBezTo>
                  <a:cubicBezTo>
                    <a:pt x="4962" y="1005"/>
                    <a:pt x="4847" y="634"/>
                    <a:pt x="4629" y="417"/>
                  </a:cubicBezTo>
                  <a:cubicBezTo>
                    <a:pt x="4308" y="109"/>
                    <a:pt x="3753" y="0"/>
                    <a:pt x="3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3" name="Google Shape;5603;p40"/>
            <p:cNvSpPr/>
            <p:nvPr/>
          </p:nvSpPr>
          <p:spPr>
            <a:xfrm rot="291202">
              <a:off x="2575676" y="772023"/>
              <a:ext cx="340042" cy="130043"/>
            </a:xfrm>
            <a:custGeom>
              <a:avLst/>
              <a:gdLst/>
              <a:ahLst/>
              <a:cxnLst/>
              <a:rect l="l" t="t" r="r" b="b"/>
              <a:pathLst>
                <a:path w="7434" h="2843" extrusionOk="0">
                  <a:moveTo>
                    <a:pt x="5289" y="0"/>
                  </a:moveTo>
                  <a:cubicBezTo>
                    <a:pt x="4490" y="0"/>
                    <a:pt x="3667" y="175"/>
                    <a:pt x="2983" y="394"/>
                  </a:cubicBezTo>
                  <a:cubicBezTo>
                    <a:pt x="1807" y="765"/>
                    <a:pt x="438" y="1494"/>
                    <a:pt x="16" y="2747"/>
                  </a:cubicBezTo>
                  <a:lnTo>
                    <a:pt x="29" y="2734"/>
                  </a:lnTo>
                  <a:lnTo>
                    <a:pt x="29" y="2734"/>
                  </a:lnTo>
                  <a:cubicBezTo>
                    <a:pt x="0" y="2792"/>
                    <a:pt x="43" y="2842"/>
                    <a:pt x="88" y="2842"/>
                  </a:cubicBezTo>
                  <a:cubicBezTo>
                    <a:pt x="103" y="2842"/>
                    <a:pt x="119" y="2837"/>
                    <a:pt x="131" y="2824"/>
                  </a:cubicBezTo>
                  <a:cubicBezTo>
                    <a:pt x="1244" y="2095"/>
                    <a:pt x="2523" y="1673"/>
                    <a:pt x="3853" y="1609"/>
                  </a:cubicBezTo>
                  <a:cubicBezTo>
                    <a:pt x="4078" y="1596"/>
                    <a:pt x="4306" y="1594"/>
                    <a:pt x="4536" y="1594"/>
                  </a:cubicBezTo>
                  <a:cubicBezTo>
                    <a:pt x="4644" y="1594"/>
                    <a:pt x="4753" y="1595"/>
                    <a:pt x="4862" y="1595"/>
                  </a:cubicBezTo>
                  <a:cubicBezTo>
                    <a:pt x="5676" y="1595"/>
                    <a:pt x="6494" y="1569"/>
                    <a:pt x="7216" y="1136"/>
                  </a:cubicBezTo>
                  <a:cubicBezTo>
                    <a:pt x="7433" y="970"/>
                    <a:pt x="7433" y="650"/>
                    <a:pt x="7216" y="484"/>
                  </a:cubicBezTo>
                  <a:cubicBezTo>
                    <a:pt x="6662" y="133"/>
                    <a:pt x="5985" y="0"/>
                    <a:pt x="52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4" name="Google Shape;5604;p40"/>
            <p:cNvSpPr/>
            <p:nvPr/>
          </p:nvSpPr>
          <p:spPr>
            <a:xfrm rot="291202">
              <a:off x="2575904" y="666300"/>
              <a:ext cx="280807" cy="239503"/>
            </a:xfrm>
            <a:custGeom>
              <a:avLst/>
              <a:gdLst/>
              <a:ahLst/>
              <a:cxnLst/>
              <a:rect l="l" t="t" r="r" b="b"/>
              <a:pathLst>
                <a:path w="6139" h="5236" extrusionOk="0">
                  <a:moveTo>
                    <a:pt x="4705" y="0"/>
                  </a:moveTo>
                  <a:cubicBezTo>
                    <a:pt x="3489" y="0"/>
                    <a:pt x="2322" y="965"/>
                    <a:pt x="1535" y="1816"/>
                  </a:cubicBezTo>
                  <a:cubicBezTo>
                    <a:pt x="653" y="2762"/>
                    <a:pt x="1" y="3785"/>
                    <a:pt x="39" y="5115"/>
                  </a:cubicBezTo>
                  <a:lnTo>
                    <a:pt x="39" y="5102"/>
                  </a:lnTo>
                  <a:cubicBezTo>
                    <a:pt x="47" y="5190"/>
                    <a:pt x="116" y="5235"/>
                    <a:pt x="186" y="5235"/>
                  </a:cubicBezTo>
                  <a:cubicBezTo>
                    <a:pt x="239" y="5235"/>
                    <a:pt x="293" y="5209"/>
                    <a:pt x="321" y="5154"/>
                  </a:cubicBezTo>
                  <a:cubicBezTo>
                    <a:pt x="743" y="3952"/>
                    <a:pt x="1714" y="3146"/>
                    <a:pt x="2904" y="2750"/>
                  </a:cubicBezTo>
                  <a:cubicBezTo>
                    <a:pt x="3901" y="2404"/>
                    <a:pt x="5078" y="2315"/>
                    <a:pt x="5794" y="1445"/>
                  </a:cubicBezTo>
                  <a:cubicBezTo>
                    <a:pt x="6139" y="1036"/>
                    <a:pt x="5960" y="320"/>
                    <a:pt x="5448" y="128"/>
                  </a:cubicBezTo>
                  <a:cubicBezTo>
                    <a:pt x="5201" y="40"/>
                    <a:pt x="4952" y="0"/>
                    <a:pt x="4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5" name="Google Shape;5605;p40"/>
            <p:cNvSpPr/>
            <p:nvPr/>
          </p:nvSpPr>
          <p:spPr>
            <a:xfrm rot="291202">
              <a:off x="2404643" y="586489"/>
              <a:ext cx="190742" cy="198198"/>
            </a:xfrm>
            <a:custGeom>
              <a:avLst/>
              <a:gdLst/>
              <a:ahLst/>
              <a:cxnLst/>
              <a:rect l="l" t="t" r="r" b="b"/>
              <a:pathLst>
                <a:path w="4170" h="4333" extrusionOk="0">
                  <a:moveTo>
                    <a:pt x="2838" y="1"/>
                  </a:moveTo>
                  <a:cubicBezTo>
                    <a:pt x="1975" y="1"/>
                    <a:pt x="1245" y="992"/>
                    <a:pt x="858" y="1682"/>
                  </a:cubicBezTo>
                  <a:cubicBezTo>
                    <a:pt x="628" y="2117"/>
                    <a:pt x="512" y="2667"/>
                    <a:pt x="359" y="3140"/>
                  </a:cubicBezTo>
                  <a:cubicBezTo>
                    <a:pt x="244" y="3485"/>
                    <a:pt x="1" y="3907"/>
                    <a:pt x="39" y="4278"/>
                  </a:cubicBezTo>
                  <a:cubicBezTo>
                    <a:pt x="39" y="4310"/>
                    <a:pt x="65" y="4333"/>
                    <a:pt x="96" y="4333"/>
                  </a:cubicBezTo>
                  <a:cubicBezTo>
                    <a:pt x="102" y="4333"/>
                    <a:pt x="109" y="4332"/>
                    <a:pt x="116" y="4329"/>
                  </a:cubicBezTo>
                  <a:cubicBezTo>
                    <a:pt x="692" y="4253"/>
                    <a:pt x="1293" y="3498"/>
                    <a:pt x="1766" y="3179"/>
                  </a:cubicBezTo>
                  <a:cubicBezTo>
                    <a:pt x="2431" y="2705"/>
                    <a:pt x="3684" y="2283"/>
                    <a:pt x="3965" y="1478"/>
                  </a:cubicBezTo>
                  <a:cubicBezTo>
                    <a:pt x="4170" y="915"/>
                    <a:pt x="3940" y="442"/>
                    <a:pt x="3428" y="161"/>
                  </a:cubicBezTo>
                  <a:cubicBezTo>
                    <a:pt x="3226" y="49"/>
                    <a:pt x="3029" y="1"/>
                    <a:pt x="2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6" name="Google Shape;5606;p40"/>
            <p:cNvSpPr/>
            <p:nvPr/>
          </p:nvSpPr>
          <p:spPr>
            <a:xfrm rot="291202">
              <a:off x="2378446" y="504243"/>
              <a:ext cx="118196" cy="271659"/>
            </a:xfrm>
            <a:custGeom>
              <a:avLst/>
              <a:gdLst/>
              <a:ahLst/>
              <a:cxnLst/>
              <a:rect l="l" t="t" r="r" b="b"/>
              <a:pathLst>
                <a:path w="2584" h="5939" extrusionOk="0">
                  <a:moveTo>
                    <a:pt x="1640" y="0"/>
                  </a:moveTo>
                  <a:cubicBezTo>
                    <a:pt x="1480" y="0"/>
                    <a:pt x="1312" y="61"/>
                    <a:pt x="1152" y="203"/>
                  </a:cubicBezTo>
                  <a:cubicBezTo>
                    <a:pt x="346" y="893"/>
                    <a:pt x="90" y="2006"/>
                    <a:pt x="39" y="3029"/>
                  </a:cubicBezTo>
                  <a:cubicBezTo>
                    <a:pt x="1" y="3962"/>
                    <a:pt x="1" y="5101"/>
                    <a:pt x="602" y="5881"/>
                  </a:cubicBezTo>
                  <a:cubicBezTo>
                    <a:pt x="627" y="5919"/>
                    <a:pt x="666" y="5938"/>
                    <a:pt x="704" y="5938"/>
                  </a:cubicBezTo>
                  <a:cubicBezTo>
                    <a:pt x="742" y="5938"/>
                    <a:pt x="781" y="5919"/>
                    <a:pt x="806" y="5881"/>
                  </a:cubicBezTo>
                  <a:lnTo>
                    <a:pt x="819" y="5881"/>
                  </a:lnTo>
                  <a:cubicBezTo>
                    <a:pt x="1241" y="5241"/>
                    <a:pt x="1292" y="4461"/>
                    <a:pt x="1459" y="3732"/>
                  </a:cubicBezTo>
                  <a:cubicBezTo>
                    <a:pt x="1650" y="2824"/>
                    <a:pt x="2136" y="2044"/>
                    <a:pt x="2418" y="1175"/>
                  </a:cubicBezTo>
                  <a:cubicBezTo>
                    <a:pt x="2584" y="628"/>
                    <a:pt x="2154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7" name="Google Shape;5607;p40"/>
            <p:cNvSpPr/>
            <p:nvPr/>
          </p:nvSpPr>
          <p:spPr>
            <a:xfrm rot="291202">
              <a:off x="2328959" y="451115"/>
              <a:ext cx="113896" cy="326915"/>
            </a:xfrm>
            <a:custGeom>
              <a:avLst/>
              <a:gdLst/>
              <a:ahLst/>
              <a:cxnLst/>
              <a:rect l="l" t="t" r="r" b="b"/>
              <a:pathLst>
                <a:path w="2490" h="7147" extrusionOk="0">
                  <a:moveTo>
                    <a:pt x="1265" y="1"/>
                  </a:moveTo>
                  <a:cubicBezTo>
                    <a:pt x="1261" y="1"/>
                    <a:pt x="1258" y="1"/>
                    <a:pt x="1254" y="1"/>
                  </a:cubicBezTo>
                  <a:cubicBezTo>
                    <a:pt x="1" y="14"/>
                    <a:pt x="116" y="2789"/>
                    <a:pt x="180" y="3530"/>
                  </a:cubicBezTo>
                  <a:cubicBezTo>
                    <a:pt x="269" y="4771"/>
                    <a:pt x="908" y="6369"/>
                    <a:pt x="1931" y="7124"/>
                  </a:cubicBezTo>
                  <a:cubicBezTo>
                    <a:pt x="1954" y="7139"/>
                    <a:pt x="1981" y="7146"/>
                    <a:pt x="2007" y="7146"/>
                  </a:cubicBezTo>
                  <a:cubicBezTo>
                    <a:pt x="2068" y="7146"/>
                    <a:pt x="2127" y="7106"/>
                    <a:pt x="2136" y="7034"/>
                  </a:cubicBezTo>
                  <a:cubicBezTo>
                    <a:pt x="2264" y="5640"/>
                    <a:pt x="1893" y="4157"/>
                    <a:pt x="1842" y="2750"/>
                  </a:cubicBezTo>
                  <a:cubicBezTo>
                    <a:pt x="1816" y="2036"/>
                    <a:pt x="2490" y="1"/>
                    <a:pt x="12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8" name="Google Shape;5608;p40"/>
            <p:cNvSpPr/>
            <p:nvPr/>
          </p:nvSpPr>
          <p:spPr>
            <a:xfrm rot="291202">
              <a:off x="1934248" y="1559606"/>
              <a:ext cx="182234" cy="304455"/>
            </a:xfrm>
            <a:custGeom>
              <a:avLst/>
              <a:gdLst/>
              <a:ahLst/>
              <a:cxnLst/>
              <a:rect l="l" t="t" r="r" b="b"/>
              <a:pathLst>
                <a:path w="3984" h="6656" extrusionOk="0">
                  <a:moveTo>
                    <a:pt x="3899" y="1"/>
                  </a:moveTo>
                  <a:cubicBezTo>
                    <a:pt x="3891" y="1"/>
                    <a:pt x="3882" y="2"/>
                    <a:pt x="3874" y="6"/>
                  </a:cubicBezTo>
                  <a:cubicBezTo>
                    <a:pt x="1611" y="1477"/>
                    <a:pt x="869" y="4098"/>
                    <a:pt x="38" y="6515"/>
                  </a:cubicBezTo>
                  <a:cubicBezTo>
                    <a:pt x="1" y="6599"/>
                    <a:pt x="72" y="6656"/>
                    <a:pt x="143" y="6656"/>
                  </a:cubicBezTo>
                  <a:cubicBezTo>
                    <a:pt x="170" y="6656"/>
                    <a:pt x="196" y="6648"/>
                    <a:pt x="217" y="6630"/>
                  </a:cubicBezTo>
                  <a:cubicBezTo>
                    <a:pt x="2340" y="4994"/>
                    <a:pt x="2442" y="2129"/>
                    <a:pt x="3951" y="83"/>
                  </a:cubicBezTo>
                  <a:cubicBezTo>
                    <a:pt x="3983" y="51"/>
                    <a:pt x="3943" y="1"/>
                    <a:pt x="3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09" name="Google Shape;5609;p40"/>
            <p:cNvSpPr/>
            <p:nvPr/>
          </p:nvSpPr>
          <p:spPr>
            <a:xfrm rot="291202">
              <a:off x="1911634" y="1256764"/>
              <a:ext cx="118379" cy="374897"/>
            </a:xfrm>
            <a:custGeom>
              <a:avLst/>
              <a:gdLst/>
              <a:ahLst/>
              <a:cxnLst/>
              <a:rect l="l" t="t" r="r" b="b"/>
              <a:pathLst>
                <a:path w="2588" h="8196" extrusionOk="0">
                  <a:moveTo>
                    <a:pt x="2486" y="0"/>
                  </a:moveTo>
                  <a:cubicBezTo>
                    <a:pt x="2463" y="0"/>
                    <a:pt x="2442" y="11"/>
                    <a:pt x="2430" y="35"/>
                  </a:cubicBezTo>
                  <a:cubicBezTo>
                    <a:pt x="1701" y="1467"/>
                    <a:pt x="1445" y="3066"/>
                    <a:pt x="895" y="4562"/>
                  </a:cubicBezTo>
                  <a:cubicBezTo>
                    <a:pt x="512" y="5636"/>
                    <a:pt x="0" y="7043"/>
                    <a:pt x="486" y="8155"/>
                  </a:cubicBezTo>
                  <a:cubicBezTo>
                    <a:pt x="503" y="8183"/>
                    <a:pt x="529" y="8196"/>
                    <a:pt x="555" y="8196"/>
                  </a:cubicBezTo>
                  <a:cubicBezTo>
                    <a:pt x="590" y="8196"/>
                    <a:pt x="625" y="8173"/>
                    <a:pt x="639" y="8129"/>
                  </a:cubicBezTo>
                  <a:lnTo>
                    <a:pt x="639" y="8142"/>
                  </a:lnTo>
                  <a:cubicBezTo>
                    <a:pt x="1010" y="6902"/>
                    <a:pt x="1650" y="5802"/>
                    <a:pt x="2059" y="4575"/>
                  </a:cubicBezTo>
                  <a:cubicBezTo>
                    <a:pt x="2545" y="3155"/>
                    <a:pt x="2187" y="1569"/>
                    <a:pt x="2570" y="99"/>
                  </a:cubicBezTo>
                  <a:cubicBezTo>
                    <a:pt x="2588" y="47"/>
                    <a:pt x="2534" y="0"/>
                    <a:pt x="2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0" name="Google Shape;5610;p40"/>
            <p:cNvSpPr/>
            <p:nvPr/>
          </p:nvSpPr>
          <p:spPr>
            <a:xfrm rot="291202">
              <a:off x="1642464" y="1402732"/>
              <a:ext cx="290687" cy="276965"/>
            </a:xfrm>
            <a:custGeom>
              <a:avLst/>
              <a:gdLst/>
              <a:ahLst/>
              <a:cxnLst/>
              <a:rect l="l" t="t" r="r" b="b"/>
              <a:pathLst>
                <a:path w="6355" h="6055" extrusionOk="0">
                  <a:moveTo>
                    <a:pt x="235" y="1"/>
                  </a:moveTo>
                  <a:cubicBezTo>
                    <a:pt x="76" y="1"/>
                    <a:pt x="1" y="244"/>
                    <a:pt x="180" y="311"/>
                  </a:cubicBezTo>
                  <a:cubicBezTo>
                    <a:pt x="1458" y="1257"/>
                    <a:pt x="2111" y="2408"/>
                    <a:pt x="3095" y="3610"/>
                  </a:cubicBezTo>
                  <a:cubicBezTo>
                    <a:pt x="3939" y="4684"/>
                    <a:pt x="5039" y="5515"/>
                    <a:pt x="6292" y="6052"/>
                  </a:cubicBezTo>
                  <a:cubicBezTo>
                    <a:pt x="6297" y="6054"/>
                    <a:pt x="6302" y="6055"/>
                    <a:pt x="6307" y="6055"/>
                  </a:cubicBezTo>
                  <a:cubicBezTo>
                    <a:pt x="6337" y="6055"/>
                    <a:pt x="6354" y="6023"/>
                    <a:pt x="6343" y="6001"/>
                  </a:cubicBezTo>
                  <a:cubicBezTo>
                    <a:pt x="4783" y="3572"/>
                    <a:pt x="3325" y="758"/>
                    <a:pt x="308" y="17"/>
                  </a:cubicBezTo>
                  <a:cubicBezTo>
                    <a:pt x="282" y="6"/>
                    <a:pt x="257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1" name="Google Shape;5611;p40"/>
            <p:cNvSpPr/>
            <p:nvPr/>
          </p:nvSpPr>
          <p:spPr>
            <a:xfrm rot="291202">
              <a:off x="1668133" y="1640514"/>
              <a:ext cx="254963" cy="313421"/>
            </a:xfrm>
            <a:custGeom>
              <a:avLst/>
              <a:gdLst/>
              <a:ahLst/>
              <a:cxnLst/>
              <a:rect l="l" t="t" r="r" b="b"/>
              <a:pathLst>
                <a:path w="5574" h="6852" extrusionOk="0">
                  <a:moveTo>
                    <a:pt x="97" y="0"/>
                  </a:moveTo>
                  <a:cubicBezTo>
                    <a:pt x="40" y="0"/>
                    <a:pt x="0" y="83"/>
                    <a:pt x="41" y="134"/>
                  </a:cubicBezTo>
                  <a:cubicBezTo>
                    <a:pt x="1217" y="1336"/>
                    <a:pt x="2087" y="2691"/>
                    <a:pt x="2854" y="4175"/>
                  </a:cubicBezTo>
                  <a:cubicBezTo>
                    <a:pt x="3493" y="5415"/>
                    <a:pt x="4184" y="6285"/>
                    <a:pt x="5501" y="6847"/>
                  </a:cubicBezTo>
                  <a:cubicBezTo>
                    <a:pt x="5507" y="6851"/>
                    <a:pt x="5513" y="6852"/>
                    <a:pt x="5519" y="6852"/>
                  </a:cubicBezTo>
                  <a:cubicBezTo>
                    <a:pt x="5558" y="6852"/>
                    <a:pt x="5573" y="6780"/>
                    <a:pt x="5539" y="6758"/>
                  </a:cubicBezTo>
                  <a:cubicBezTo>
                    <a:pt x="4210" y="5812"/>
                    <a:pt x="4005" y="3893"/>
                    <a:pt x="3007" y="2640"/>
                  </a:cubicBezTo>
                  <a:cubicBezTo>
                    <a:pt x="2189" y="1630"/>
                    <a:pt x="1217" y="748"/>
                    <a:pt x="143" y="19"/>
                  </a:cubicBezTo>
                  <a:cubicBezTo>
                    <a:pt x="127" y="6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2" name="Google Shape;5612;p40"/>
            <p:cNvSpPr/>
            <p:nvPr/>
          </p:nvSpPr>
          <p:spPr>
            <a:xfrm rot="291202">
              <a:off x="1887614" y="1870165"/>
              <a:ext cx="201720" cy="290779"/>
            </a:xfrm>
            <a:custGeom>
              <a:avLst/>
              <a:gdLst/>
              <a:ahLst/>
              <a:cxnLst/>
              <a:rect l="l" t="t" r="r" b="b"/>
              <a:pathLst>
                <a:path w="4410" h="6357" extrusionOk="0">
                  <a:moveTo>
                    <a:pt x="4270" y="0"/>
                  </a:moveTo>
                  <a:cubicBezTo>
                    <a:pt x="4252" y="0"/>
                    <a:pt x="4233" y="4"/>
                    <a:pt x="4214" y="14"/>
                  </a:cubicBezTo>
                  <a:cubicBezTo>
                    <a:pt x="3242" y="525"/>
                    <a:pt x="2475" y="1356"/>
                    <a:pt x="2040" y="2367"/>
                  </a:cubicBezTo>
                  <a:cubicBezTo>
                    <a:pt x="1427" y="3658"/>
                    <a:pt x="979" y="5090"/>
                    <a:pt x="46" y="6203"/>
                  </a:cubicBezTo>
                  <a:cubicBezTo>
                    <a:pt x="1" y="6248"/>
                    <a:pt x="24" y="6351"/>
                    <a:pt x="99" y="6351"/>
                  </a:cubicBezTo>
                  <a:cubicBezTo>
                    <a:pt x="110" y="6351"/>
                    <a:pt x="122" y="6348"/>
                    <a:pt x="135" y="6344"/>
                  </a:cubicBezTo>
                  <a:lnTo>
                    <a:pt x="135" y="6356"/>
                  </a:lnTo>
                  <a:cubicBezTo>
                    <a:pt x="2820" y="5384"/>
                    <a:pt x="3115" y="2328"/>
                    <a:pt x="4368" y="154"/>
                  </a:cubicBezTo>
                  <a:cubicBezTo>
                    <a:pt x="4409" y="81"/>
                    <a:pt x="4349" y="0"/>
                    <a:pt x="4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3" name="Google Shape;5613;p40"/>
            <p:cNvSpPr/>
            <p:nvPr/>
          </p:nvSpPr>
          <p:spPr>
            <a:xfrm rot="291202">
              <a:off x="1604020" y="1883258"/>
              <a:ext cx="277148" cy="262190"/>
            </a:xfrm>
            <a:custGeom>
              <a:avLst/>
              <a:gdLst/>
              <a:ahLst/>
              <a:cxnLst/>
              <a:rect l="l" t="t" r="r" b="b"/>
              <a:pathLst>
                <a:path w="6059" h="5732" extrusionOk="0">
                  <a:moveTo>
                    <a:pt x="106" y="1"/>
                  </a:moveTo>
                  <a:cubicBezTo>
                    <a:pt x="41" y="1"/>
                    <a:pt x="0" y="80"/>
                    <a:pt x="52" y="142"/>
                  </a:cubicBezTo>
                  <a:cubicBezTo>
                    <a:pt x="909" y="1293"/>
                    <a:pt x="1331" y="2406"/>
                    <a:pt x="2533" y="3288"/>
                  </a:cubicBezTo>
                  <a:cubicBezTo>
                    <a:pt x="3032" y="3659"/>
                    <a:pt x="3543" y="4042"/>
                    <a:pt x="4055" y="4413"/>
                  </a:cubicBezTo>
                  <a:cubicBezTo>
                    <a:pt x="4656" y="4848"/>
                    <a:pt x="5436" y="5129"/>
                    <a:pt x="5922" y="5705"/>
                  </a:cubicBezTo>
                  <a:cubicBezTo>
                    <a:pt x="5937" y="5724"/>
                    <a:pt x="5955" y="5731"/>
                    <a:pt x="5973" y="5731"/>
                  </a:cubicBezTo>
                  <a:cubicBezTo>
                    <a:pt x="6016" y="5731"/>
                    <a:pt x="6059" y="5686"/>
                    <a:pt x="6050" y="5641"/>
                  </a:cubicBezTo>
                  <a:cubicBezTo>
                    <a:pt x="5807" y="4401"/>
                    <a:pt x="5039" y="3838"/>
                    <a:pt x="4080" y="3109"/>
                  </a:cubicBezTo>
                  <a:cubicBezTo>
                    <a:pt x="3339" y="2559"/>
                    <a:pt x="2571" y="2048"/>
                    <a:pt x="1868" y="1472"/>
                  </a:cubicBezTo>
                  <a:cubicBezTo>
                    <a:pt x="1267" y="986"/>
                    <a:pt x="832" y="411"/>
                    <a:pt x="154" y="14"/>
                  </a:cubicBezTo>
                  <a:cubicBezTo>
                    <a:pt x="138" y="5"/>
                    <a:pt x="12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4" name="Google Shape;5614;p40"/>
            <p:cNvSpPr/>
            <p:nvPr/>
          </p:nvSpPr>
          <p:spPr>
            <a:xfrm rot="291202">
              <a:off x="1683986" y="2101003"/>
              <a:ext cx="157625" cy="212103"/>
            </a:xfrm>
            <a:custGeom>
              <a:avLst/>
              <a:gdLst/>
              <a:ahLst/>
              <a:cxnLst/>
              <a:rect l="l" t="t" r="r" b="b"/>
              <a:pathLst>
                <a:path w="3446" h="4637" extrusionOk="0">
                  <a:moveTo>
                    <a:pt x="84" y="1"/>
                  </a:moveTo>
                  <a:cubicBezTo>
                    <a:pt x="37" y="1"/>
                    <a:pt x="0" y="54"/>
                    <a:pt x="21" y="114"/>
                  </a:cubicBezTo>
                  <a:cubicBezTo>
                    <a:pt x="507" y="984"/>
                    <a:pt x="1057" y="1828"/>
                    <a:pt x="1581" y="2685"/>
                  </a:cubicBezTo>
                  <a:cubicBezTo>
                    <a:pt x="2080" y="3516"/>
                    <a:pt x="2438" y="4181"/>
                    <a:pt x="3333" y="4628"/>
                  </a:cubicBezTo>
                  <a:cubicBezTo>
                    <a:pt x="3344" y="4634"/>
                    <a:pt x="3355" y="4636"/>
                    <a:pt x="3366" y="4636"/>
                  </a:cubicBezTo>
                  <a:cubicBezTo>
                    <a:pt x="3408" y="4636"/>
                    <a:pt x="3445" y="4602"/>
                    <a:pt x="3435" y="4552"/>
                  </a:cubicBezTo>
                  <a:cubicBezTo>
                    <a:pt x="3141" y="3657"/>
                    <a:pt x="3077" y="2813"/>
                    <a:pt x="2489" y="2033"/>
                  </a:cubicBezTo>
                  <a:cubicBezTo>
                    <a:pt x="1849" y="1214"/>
                    <a:pt x="1005" y="549"/>
                    <a:pt x="123" y="12"/>
                  </a:cubicBezTo>
                  <a:cubicBezTo>
                    <a:pt x="110" y="4"/>
                    <a:pt x="97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5" name="Google Shape;5615;p40"/>
            <p:cNvSpPr/>
            <p:nvPr/>
          </p:nvSpPr>
          <p:spPr>
            <a:xfrm rot="291202">
              <a:off x="1796404" y="2359221"/>
              <a:ext cx="207712" cy="182417"/>
            </a:xfrm>
            <a:custGeom>
              <a:avLst/>
              <a:gdLst/>
              <a:ahLst/>
              <a:cxnLst/>
              <a:rect l="l" t="t" r="r" b="b"/>
              <a:pathLst>
                <a:path w="4541" h="3988" extrusionOk="0">
                  <a:moveTo>
                    <a:pt x="4441" y="0"/>
                  </a:moveTo>
                  <a:cubicBezTo>
                    <a:pt x="4422" y="0"/>
                    <a:pt x="4404" y="7"/>
                    <a:pt x="4387" y="24"/>
                  </a:cubicBezTo>
                  <a:cubicBezTo>
                    <a:pt x="3569" y="765"/>
                    <a:pt x="2546" y="1047"/>
                    <a:pt x="1702" y="1750"/>
                  </a:cubicBezTo>
                  <a:cubicBezTo>
                    <a:pt x="973" y="2364"/>
                    <a:pt x="551" y="3144"/>
                    <a:pt x="14" y="3911"/>
                  </a:cubicBezTo>
                  <a:cubicBezTo>
                    <a:pt x="1" y="3949"/>
                    <a:pt x="26" y="3988"/>
                    <a:pt x="65" y="3988"/>
                  </a:cubicBezTo>
                  <a:cubicBezTo>
                    <a:pt x="2111" y="3515"/>
                    <a:pt x="3543" y="1878"/>
                    <a:pt x="4502" y="126"/>
                  </a:cubicBezTo>
                  <a:cubicBezTo>
                    <a:pt x="4540" y="60"/>
                    <a:pt x="4493" y="0"/>
                    <a:pt x="4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6" name="Google Shape;5616;p40"/>
            <p:cNvSpPr/>
            <p:nvPr/>
          </p:nvSpPr>
          <p:spPr>
            <a:xfrm rot="291202">
              <a:off x="1690794" y="2348014"/>
              <a:ext cx="124920" cy="124142"/>
            </a:xfrm>
            <a:custGeom>
              <a:avLst/>
              <a:gdLst/>
              <a:ahLst/>
              <a:cxnLst/>
              <a:rect l="l" t="t" r="r" b="b"/>
              <a:pathLst>
                <a:path w="2731" h="2714" extrusionOk="0">
                  <a:moveTo>
                    <a:pt x="210" y="1"/>
                  </a:moveTo>
                  <a:cubicBezTo>
                    <a:pt x="100" y="1"/>
                    <a:pt x="1" y="141"/>
                    <a:pt x="97" y="237"/>
                  </a:cubicBezTo>
                  <a:cubicBezTo>
                    <a:pt x="621" y="723"/>
                    <a:pt x="941" y="1336"/>
                    <a:pt x="1324" y="1937"/>
                  </a:cubicBezTo>
                  <a:cubicBezTo>
                    <a:pt x="1593" y="2347"/>
                    <a:pt x="2053" y="2487"/>
                    <a:pt x="2462" y="2705"/>
                  </a:cubicBezTo>
                  <a:cubicBezTo>
                    <a:pt x="2481" y="2710"/>
                    <a:pt x="2500" y="2713"/>
                    <a:pt x="2517" y="2713"/>
                  </a:cubicBezTo>
                  <a:cubicBezTo>
                    <a:pt x="2652" y="2713"/>
                    <a:pt x="2731" y="2551"/>
                    <a:pt x="2629" y="2449"/>
                  </a:cubicBezTo>
                  <a:cubicBezTo>
                    <a:pt x="2232" y="2142"/>
                    <a:pt x="2002" y="1567"/>
                    <a:pt x="1644" y="1196"/>
                  </a:cubicBezTo>
                  <a:cubicBezTo>
                    <a:pt x="1248" y="735"/>
                    <a:pt x="787" y="339"/>
                    <a:pt x="276" y="19"/>
                  </a:cubicBezTo>
                  <a:cubicBezTo>
                    <a:pt x="254" y="6"/>
                    <a:pt x="232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7" name="Google Shape;5617;p40"/>
            <p:cNvSpPr/>
            <p:nvPr/>
          </p:nvSpPr>
          <p:spPr>
            <a:xfrm rot="291202">
              <a:off x="1809587" y="2596613"/>
              <a:ext cx="177706" cy="226375"/>
            </a:xfrm>
            <a:custGeom>
              <a:avLst/>
              <a:gdLst/>
              <a:ahLst/>
              <a:cxnLst/>
              <a:rect l="l" t="t" r="r" b="b"/>
              <a:pathLst>
                <a:path w="3885" h="4949" extrusionOk="0">
                  <a:moveTo>
                    <a:pt x="3779" y="0"/>
                  </a:moveTo>
                  <a:cubicBezTo>
                    <a:pt x="3759" y="0"/>
                    <a:pt x="3739" y="9"/>
                    <a:pt x="3721" y="30"/>
                  </a:cubicBezTo>
                  <a:cubicBezTo>
                    <a:pt x="2430" y="1654"/>
                    <a:pt x="652" y="2805"/>
                    <a:pt x="0" y="4889"/>
                  </a:cubicBezTo>
                  <a:cubicBezTo>
                    <a:pt x="0" y="4919"/>
                    <a:pt x="23" y="4948"/>
                    <a:pt x="51" y="4948"/>
                  </a:cubicBezTo>
                  <a:cubicBezTo>
                    <a:pt x="60" y="4948"/>
                    <a:pt x="68" y="4946"/>
                    <a:pt x="77" y="4940"/>
                  </a:cubicBezTo>
                  <a:cubicBezTo>
                    <a:pt x="2008" y="3815"/>
                    <a:pt x="3414" y="2344"/>
                    <a:pt x="3875" y="119"/>
                  </a:cubicBezTo>
                  <a:cubicBezTo>
                    <a:pt x="3884" y="63"/>
                    <a:pt x="3832" y="0"/>
                    <a:pt x="3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8" name="Google Shape;5618;p40"/>
            <p:cNvSpPr/>
            <p:nvPr/>
          </p:nvSpPr>
          <p:spPr>
            <a:xfrm rot="291202">
              <a:off x="1608075" y="2464248"/>
              <a:ext cx="176928" cy="198793"/>
            </a:xfrm>
            <a:custGeom>
              <a:avLst/>
              <a:gdLst/>
              <a:ahLst/>
              <a:cxnLst/>
              <a:rect l="l" t="t" r="r" b="b"/>
              <a:pathLst>
                <a:path w="3868" h="4346" extrusionOk="0">
                  <a:moveTo>
                    <a:pt x="158" y="1"/>
                  </a:moveTo>
                  <a:cubicBezTo>
                    <a:pt x="55" y="1"/>
                    <a:pt x="1" y="131"/>
                    <a:pt x="69" y="211"/>
                  </a:cubicBezTo>
                  <a:cubicBezTo>
                    <a:pt x="1323" y="1528"/>
                    <a:pt x="1860" y="3843"/>
                    <a:pt x="3842" y="4342"/>
                  </a:cubicBezTo>
                  <a:cubicBezTo>
                    <a:pt x="3844" y="4344"/>
                    <a:pt x="3847" y="4345"/>
                    <a:pt x="3849" y="4345"/>
                  </a:cubicBezTo>
                  <a:cubicBezTo>
                    <a:pt x="3859" y="4345"/>
                    <a:pt x="3867" y="4326"/>
                    <a:pt x="3867" y="4316"/>
                  </a:cubicBezTo>
                  <a:cubicBezTo>
                    <a:pt x="3228" y="2500"/>
                    <a:pt x="2077" y="697"/>
                    <a:pt x="197" y="7"/>
                  </a:cubicBezTo>
                  <a:cubicBezTo>
                    <a:pt x="184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19" name="Google Shape;5619;p40"/>
            <p:cNvSpPr/>
            <p:nvPr/>
          </p:nvSpPr>
          <p:spPr>
            <a:xfrm rot="291202">
              <a:off x="1702266" y="2791656"/>
              <a:ext cx="118333" cy="104062"/>
            </a:xfrm>
            <a:custGeom>
              <a:avLst/>
              <a:gdLst/>
              <a:ahLst/>
              <a:cxnLst/>
              <a:rect l="l" t="t" r="r" b="b"/>
              <a:pathLst>
                <a:path w="2587" h="2275" extrusionOk="0">
                  <a:moveTo>
                    <a:pt x="119" y="1"/>
                  </a:moveTo>
                  <a:cubicBezTo>
                    <a:pt x="61" y="1"/>
                    <a:pt x="0" y="63"/>
                    <a:pt x="42" y="126"/>
                  </a:cubicBezTo>
                  <a:cubicBezTo>
                    <a:pt x="375" y="599"/>
                    <a:pt x="579" y="1200"/>
                    <a:pt x="976" y="1635"/>
                  </a:cubicBezTo>
                  <a:cubicBezTo>
                    <a:pt x="1167" y="1878"/>
                    <a:pt x="1398" y="2070"/>
                    <a:pt x="1653" y="2223"/>
                  </a:cubicBezTo>
                  <a:cubicBezTo>
                    <a:pt x="1729" y="2261"/>
                    <a:pt x="1809" y="2274"/>
                    <a:pt x="1893" y="2274"/>
                  </a:cubicBezTo>
                  <a:cubicBezTo>
                    <a:pt x="2094" y="2274"/>
                    <a:pt x="2312" y="2198"/>
                    <a:pt x="2510" y="2198"/>
                  </a:cubicBezTo>
                  <a:cubicBezTo>
                    <a:pt x="2574" y="2185"/>
                    <a:pt x="2587" y="2083"/>
                    <a:pt x="2523" y="2057"/>
                  </a:cubicBezTo>
                  <a:cubicBezTo>
                    <a:pt x="2306" y="1993"/>
                    <a:pt x="2152" y="1571"/>
                    <a:pt x="1960" y="1430"/>
                  </a:cubicBezTo>
                  <a:cubicBezTo>
                    <a:pt x="1756" y="1290"/>
                    <a:pt x="1551" y="1085"/>
                    <a:pt x="1334" y="919"/>
                  </a:cubicBezTo>
                  <a:cubicBezTo>
                    <a:pt x="937" y="625"/>
                    <a:pt x="566" y="280"/>
                    <a:pt x="157" y="11"/>
                  </a:cubicBezTo>
                  <a:cubicBezTo>
                    <a:pt x="146" y="4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20" name="Google Shape;5620;p40"/>
            <p:cNvSpPr/>
            <p:nvPr/>
          </p:nvSpPr>
          <p:spPr>
            <a:xfrm rot="291202">
              <a:off x="1685103" y="1222263"/>
              <a:ext cx="273717" cy="1821244"/>
            </a:xfrm>
            <a:custGeom>
              <a:avLst/>
              <a:gdLst/>
              <a:ahLst/>
              <a:cxnLst/>
              <a:rect l="l" t="t" r="r" b="b"/>
              <a:pathLst>
                <a:path w="5984" h="39816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4498" y="5453"/>
                    <a:pt x="5061" y="12435"/>
                    <a:pt x="4217" y="19187"/>
                  </a:cubicBezTo>
                  <a:cubicBezTo>
                    <a:pt x="3744" y="22920"/>
                    <a:pt x="2887" y="26590"/>
                    <a:pt x="2849" y="30376"/>
                  </a:cubicBezTo>
                  <a:cubicBezTo>
                    <a:pt x="2810" y="33649"/>
                    <a:pt x="3897" y="36936"/>
                    <a:pt x="5560" y="39723"/>
                  </a:cubicBezTo>
                  <a:cubicBezTo>
                    <a:pt x="5600" y="39788"/>
                    <a:pt x="5662" y="39816"/>
                    <a:pt x="5723" y="39816"/>
                  </a:cubicBezTo>
                  <a:cubicBezTo>
                    <a:pt x="5854" y="39816"/>
                    <a:pt x="5983" y="39688"/>
                    <a:pt x="5905" y="39531"/>
                  </a:cubicBezTo>
                  <a:cubicBezTo>
                    <a:pt x="4179" y="36040"/>
                    <a:pt x="3143" y="32677"/>
                    <a:pt x="3335" y="28752"/>
                  </a:cubicBezTo>
                  <a:cubicBezTo>
                    <a:pt x="3526" y="24954"/>
                    <a:pt x="4434" y="21233"/>
                    <a:pt x="4767" y="17447"/>
                  </a:cubicBezTo>
                  <a:cubicBezTo>
                    <a:pt x="5304" y="11182"/>
                    <a:pt x="4294" y="4852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5621" name="Google Shape;5621;p40"/>
          <p:cNvGrpSpPr/>
          <p:nvPr/>
        </p:nvGrpSpPr>
        <p:grpSpPr>
          <a:xfrm rot="-9647328">
            <a:off x="8798216" y="1571868"/>
            <a:ext cx="1597072" cy="2433347"/>
            <a:chOff x="1793113" y="3263557"/>
            <a:chExt cx="1024270" cy="1560608"/>
          </a:xfrm>
        </p:grpSpPr>
        <p:sp>
          <p:nvSpPr>
            <p:cNvPr id="5622" name="Google Shape;5622;p40"/>
            <p:cNvSpPr/>
            <p:nvPr/>
          </p:nvSpPr>
          <p:spPr>
            <a:xfrm>
              <a:off x="2123537" y="3572723"/>
              <a:ext cx="693846" cy="1251442"/>
            </a:xfrm>
            <a:custGeom>
              <a:avLst/>
              <a:gdLst/>
              <a:ahLst/>
              <a:cxnLst/>
              <a:rect l="l" t="t" r="r" b="b"/>
              <a:pathLst>
                <a:path w="16026" h="28905" extrusionOk="0">
                  <a:moveTo>
                    <a:pt x="2429" y="1"/>
                  </a:moveTo>
                  <a:cubicBezTo>
                    <a:pt x="2422" y="1"/>
                    <a:pt x="2417" y="4"/>
                    <a:pt x="2417" y="12"/>
                  </a:cubicBezTo>
                  <a:cubicBezTo>
                    <a:pt x="1023" y="3298"/>
                    <a:pt x="0" y="6904"/>
                    <a:pt x="256" y="10523"/>
                  </a:cubicBezTo>
                  <a:cubicBezTo>
                    <a:pt x="525" y="14168"/>
                    <a:pt x="2034" y="17416"/>
                    <a:pt x="4323" y="20242"/>
                  </a:cubicBezTo>
                  <a:cubicBezTo>
                    <a:pt x="7251" y="23860"/>
                    <a:pt x="11433" y="27249"/>
                    <a:pt x="15857" y="28899"/>
                  </a:cubicBezTo>
                  <a:cubicBezTo>
                    <a:pt x="15869" y="28903"/>
                    <a:pt x="15880" y="28904"/>
                    <a:pt x="15890" y="28904"/>
                  </a:cubicBezTo>
                  <a:cubicBezTo>
                    <a:pt x="15983" y="28904"/>
                    <a:pt x="16026" y="28766"/>
                    <a:pt x="15934" y="28720"/>
                  </a:cubicBezTo>
                  <a:cubicBezTo>
                    <a:pt x="14476" y="27825"/>
                    <a:pt x="12916" y="27160"/>
                    <a:pt x="11484" y="26226"/>
                  </a:cubicBezTo>
                  <a:cubicBezTo>
                    <a:pt x="9080" y="24666"/>
                    <a:pt x="6829" y="22812"/>
                    <a:pt x="4988" y="20600"/>
                  </a:cubicBezTo>
                  <a:cubicBezTo>
                    <a:pt x="2507" y="17595"/>
                    <a:pt x="627" y="14078"/>
                    <a:pt x="512" y="10101"/>
                  </a:cubicBezTo>
                  <a:cubicBezTo>
                    <a:pt x="410" y="6636"/>
                    <a:pt x="1215" y="3234"/>
                    <a:pt x="2468" y="25"/>
                  </a:cubicBezTo>
                  <a:lnTo>
                    <a:pt x="2456" y="25"/>
                  </a:lnTo>
                  <a:cubicBezTo>
                    <a:pt x="2465" y="16"/>
                    <a:pt x="2443" y="1"/>
                    <a:pt x="2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23" name="Google Shape;5623;p40"/>
            <p:cNvSpPr/>
            <p:nvPr/>
          </p:nvSpPr>
          <p:spPr>
            <a:xfrm>
              <a:off x="1972612" y="3794044"/>
              <a:ext cx="219203" cy="436760"/>
            </a:xfrm>
            <a:custGeom>
              <a:avLst/>
              <a:gdLst/>
              <a:ahLst/>
              <a:cxnLst/>
              <a:rect l="l" t="t" r="r" b="b"/>
              <a:pathLst>
                <a:path w="5063" h="10088" extrusionOk="0">
                  <a:moveTo>
                    <a:pt x="25" y="1"/>
                  </a:moveTo>
                  <a:cubicBezTo>
                    <a:pt x="12" y="1"/>
                    <a:pt x="0" y="12"/>
                    <a:pt x="8" y="28"/>
                  </a:cubicBezTo>
                  <a:cubicBezTo>
                    <a:pt x="622" y="1818"/>
                    <a:pt x="1338" y="3557"/>
                    <a:pt x="2157" y="5258"/>
                  </a:cubicBezTo>
                  <a:cubicBezTo>
                    <a:pt x="2949" y="6882"/>
                    <a:pt x="3781" y="8570"/>
                    <a:pt x="4842" y="10040"/>
                  </a:cubicBezTo>
                  <a:cubicBezTo>
                    <a:pt x="4861" y="10074"/>
                    <a:pt x="4889" y="10088"/>
                    <a:pt x="4918" y="10088"/>
                  </a:cubicBezTo>
                  <a:cubicBezTo>
                    <a:pt x="4989" y="10088"/>
                    <a:pt x="5062" y="10007"/>
                    <a:pt x="5008" y="9925"/>
                  </a:cubicBezTo>
                  <a:cubicBezTo>
                    <a:pt x="4113" y="8340"/>
                    <a:pt x="3128" y="6818"/>
                    <a:pt x="2323" y="5181"/>
                  </a:cubicBezTo>
                  <a:cubicBezTo>
                    <a:pt x="1492" y="3480"/>
                    <a:pt x="724" y="1780"/>
                    <a:pt x="47" y="15"/>
                  </a:cubicBezTo>
                  <a:cubicBezTo>
                    <a:pt x="42" y="5"/>
                    <a:pt x="33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24" name="Google Shape;5624;p40"/>
            <p:cNvSpPr/>
            <p:nvPr/>
          </p:nvSpPr>
          <p:spPr>
            <a:xfrm>
              <a:off x="1938626" y="4058184"/>
              <a:ext cx="314928" cy="309213"/>
            </a:xfrm>
            <a:custGeom>
              <a:avLst/>
              <a:gdLst/>
              <a:ahLst/>
              <a:cxnLst/>
              <a:rect l="l" t="t" r="r" b="b"/>
              <a:pathLst>
                <a:path w="7274" h="7142" extrusionOk="0">
                  <a:moveTo>
                    <a:pt x="13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1305" y="1113"/>
                    <a:pt x="2596" y="2200"/>
                    <a:pt x="3837" y="3377"/>
                  </a:cubicBezTo>
                  <a:cubicBezTo>
                    <a:pt x="5077" y="4540"/>
                    <a:pt x="6138" y="5832"/>
                    <a:pt x="7225" y="7136"/>
                  </a:cubicBezTo>
                  <a:cubicBezTo>
                    <a:pt x="7229" y="7140"/>
                    <a:pt x="7234" y="7141"/>
                    <a:pt x="7240" y="7141"/>
                  </a:cubicBezTo>
                  <a:cubicBezTo>
                    <a:pt x="7255" y="7141"/>
                    <a:pt x="7273" y="7129"/>
                    <a:pt x="7264" y="7111"/>
                  </a:cubicBezTo>
                  <a:cubicBezTo>
                    <a:pt x="6394" y="5666"/>
                    <a:pt x="5128" y="4412"/>
                    <a:pt x="3913" y="3274"/>
                  </a:cubicBezTo>
                  <a:cubicBezTo>
                    <a:pt x="2673" y="2111"/>
                    <a:pt x="1343" y="1049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25" name="Google Shape;5625;p40"/>
            <p:cNvSpPr/>
            <p:nvPr/>
          </p:nvSpPr>
          <p:spPr>
            <a:xfrm>
              <a:off x="2360488" y="4293230"/>
              <a:ext cx="94729" cy="297134"/>
            </a:xfrm>
            <a:custGeom>
              <a:avLst/>
              <a:gdLst/>
              <a:ahLst/>
              <a:cxnLst/>
              <a:rect l="l" t="t" r="r" b="b"/>
              <a:pathLst>
                <a:path w="2188" h="6863" extrusionOk="0">
                  <a:moveTo>
                    <a:pt x="19" y="1"/>
                  </a:moveTo>
                  <a:cubicBezTo>
                    <a:pt x="12" y="1"/>
                    <a:pt x="1" y="6"/>
                    <a:pt x="1" y="6"/>
                  </a:cubicBezTo>
                  <a:lnTo>
                    <a:pt x="13" y="6"/>
                  </a:lnTo>
                  <a:cubicBezTo>
                    <a:pt x="972" y="2167"/>
                    <a:pt x="2047" y="4405"/>
                    <a:pt x="2008" y="6809"/>
                  </a:cubicBezTo>
                  <a:cubicBezTo>
                    <a:pt x="2008" y="6846"/>
                    <a:pt x="2037" y="6862"/>
                    <a:pt x="2068" y="6862"/>
                  </a:cubicBezTo>
                  <a:cubicBezTo>
                    <a:pt x="2101" y="6862"/>
                    <a:pt x="2136" y="6843"/>
                    <a:pt x="2136" y="6809"/>
                  </a:cubicBezTo>
                  <a:cubicBezTo>
                    <a:pt x="2187" y="4341"/>
                    <a:pt x="1087" y="2155"/>
                    <a:pt x="26" y="6"/>
                  </a:cubicBezTo>
                  <a:cubicBezTo>
                    <a:pt x="26" y="2"/>
                    <a:pt x="23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26" name="Google Shape;5626;p40"/>
            <p:cNvSpPr/>
            <p:nvPr/>
          </p:nvSpPr>
          <p:spPr>
            <a:xfrm>
              <a:off x="2237574" y="4028441"/>
              <a:ext cx="23293" cy="339433"/>
            </a:xfrm>
            <a:custGeom>
              <a:avLst/>
              <a:gdLst/>
              <a:ahLst/>
              <a:cxnLst/>
              <a:rect l="l" t="t" r="r" b="b"/>
              <a:pathLst>
                <a:path w="538" h="7840" extrusionOk="0">
                  <a:moveTo>
                    <a:pt x="423" y="0"/>
                  </a:moveTo>
                  <a:cubicBezTo>
                    <a:pt x="416" y="0"/>
                    <a:pt x="410" y="4"/>
                    <a:pt x="410" y="10"/>
                  </a:cubicBezTo>
                  <a:cubicBezTo>
                    <a:pt x="231" y="2580"/>
                    <a:pt x="1" y="5253"/>
                    <a:pt x="474" y="7810"/>
                  </a:cubicBezTo>
                  <a:cubicBezTo>
                    <a:pt x="480" y="7829"/>
                    <a:pt x="496" y="7839"/>
                    <a:pt x="511" y="7839"/>
                  </a:cubicBezTo>
                  <a:cubicBezTo>
                    <a:pt x="525" y="7839"/>
                    <a:pt x="538" y="7829"/>
                    <a:pt x="538" y="7810"/>
                  </a:cubicBezTo>
                  <a:cubicBezTo>
                    <a:pt x="372" y="5214"/>
                    <a:pt x="333" y="2619"/>
                    <a:pt x="435" y="23"/>
                  </a:cubicBezTo>
                  <a:lnTo>
                    <a:pt x="435" y="10"/>
                  </a:lnTo>
                  <a:cubicBezTo>
                    <a:pt x="435" y="4"/>
                    <a:pt x="429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27" name="Google Shape;5627;p40"/>
            <p:cNvSpPr/>
            <p:nvPr/>
          </p:nvSpPr>
          <p:spPr>
            <a:xfrm>
              <a:off x="2328060" y="4028484"/>
              <a:ext cx="107198" cy="423382"/>
            </a:xfrm>
            <a:custGeom>
              <a:avLst/>
              <a:gdLst/>
              <a:ahLst/>
              <a:cxnLst/>
              <a:rect l="l" t="t" r="r" b="b"/>
              <a:pathLst>
                <a:path w="2476" h="9779" extrusionOk="0">
                  <a:moveTo>
                    <a:pt x="131" y="0"/>
                  </a:moveTo>
                  <a:cubicBezTo>
                    <a:pt x="65" y="0"/>
                    <a:pt x="1" y="43"/>
                    <a:pt x="8" y="124"/>
                  </a:cubicBezTo>
                  <a:cubicBezTo>
                    <a:pt x="123" y="1096"/>
                    <a:pt x="353" y="2042"/>
                    <a:pt x="289" y="3027"/>
                  </a:cubicBezTo>
                  <a:cubicBezTo>
                    <a:pt x="225" y="3935"/>
                    <a:pt x="276" y="4843"/>
                    <a:pt x="417" y="5738"/>
                  </a:cubicBezTo>
                  <a:cubicBezTo>
                    <a:pt x="545" y="6582"/>
                    <a:pt x="724" y="7311"/>
                    <a:pt x="1159" y="8039"/>
                  </a:cubicBezTo>
                  <a:cubicBezTo>
                    <a:pt x="1478" y="8589"/>
                    <a:pt x="1734" y="9331"/>
                    <a:pt x="2207" y="9766"/>
                  </a:cubicBezTo>
                  <a:cubicBezTo>
                    <a:pt x="2220" y="9774"/>
                    <a:pt x="2234" y="9779"/>
                    <a:pt x="2248" y="9779"/>
                  </a:cubicBezTo>
                  <a:cubicBezTo>
                    <a:pt x="2276" y="9779"/>
                    <a:pt x="2301" y="9762"/>
                    <a:pt x="2310" y="9727"/>
                  </a:cubicBezTo>
                  <a:cubicBezTo>
                    <a:pt x="2476" y="9075"/>
                    <a:pt x="2322" y="8321"/>
                    <a:pt x="2399" y="7643"/>
                  </a:cubicBezTo>
                  <a:cubicBezTo>
                    <a:pt x="2476" y="6825"/>
                    <a:pt x="2450" y="5993"/>
                    <a:pt x="2297" y="5175"/>
                  </a:cubicBezTo>
                  <a:cubicBezTo>
                    <a:pt x="2182" y="4293"/>
                    <a:pt x="1888" y="3423"/>
                    <a:pt x="1440" y="2656"/>
                  </a:cubicBezTo>
                  <a:cubicBezTo>
                    <a:pt x="967" y="1825"/>
                    <a:pt x="571" y="968"/>
                    <a:pt x="251" y="73"/>
                  </a:cubicBezTo>
                  <a:cubicBezTo>
                    <a:pt x="229" y="24"/>
                    <a:pt x="180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28" name="Google Shape;5628;p40"/>
            <p:cNvSpPr/>
            <p:nvPr/>
          </p:nvSpPr>
          <p:spPr>
            <a:xfrm>
              <a:off x="1793113" y="3904142"/>
              <a:ext cx="337917" cy="319647"/>
            </a:xfrm>
            <a:custGeom>
              <a:avLst/>
              <a:gdLst/>
              <a:ahLst/>
              <a:cxnLst/>
              <a:rect l="l" t="t" r="r" b="b"/>
              <a:pathLst>
                <a:path w="7805" h="7383" extrusionOk="0">
                  <a:moveTo>
                    <a:pt x="155" y="0"/>
                  </a:moveTo>
                  <a:cubicBezTo>
                    <a:pt x="62" y="0"/>
                    <a:pt x="1" y="139"/>
                    <a:pt x="62" y="221"/>
                  </a:cubicBezTo>
                  <a:cubicBezTo>
                    <a:pt x="369" y="592"/>
                    <a:pt x="663" y="963"/>
                    <a:pt x="957" y="1346"/>
                  </a:cubicBezTo>
                  <a:cubicBezTo>
                    <a:pt x="1264" y="1756"/>
                    <a:pt x="1443" y="2203"/>
                    <a:pt x="1725" y="2638"/>
                  </a:cubicBezTo>
                  <a:cubicBezTo>
                    <a:pt x="2198" y="3367"/>
                    <a:pt x="2812" y="3917"/>
                    <a:pt x="3438" y="4518"/>
                  </a:cubicBezTo>
                  <a:cubicBezTo>
                    <a:pt x="4052" y="5106"/>
                    <a:pt x="4717" y="5656"/>
                    <a:pt x="5420" y="6142"/>
                  </a:cubicBezTo>
                  <a:cubicBezTo>
                    <a:pt x="6124" y="6628"/>
                    <a:pt x="6955" y="6922"/>
                    <a:pt x="7684" y="7382"/>
                  </a:cubicBezTo>
                  <a:lnTo>
                    <a:pt x="7671" y="7369"/>
                  </a:lnTo>
                  <a:lnTo>
                    <a:pt x="7671" y="7369"/>
                  </a:lnTo>
                  <a:cubicBezTo>
                    <a:pt x="7680" y="7377"/>
                    <a:pt x="7691" y="7380"/>
                    <a:pt x="7703" y="7380"/>
                  </a:cubicBezTo>
                  <a:cubicBezTo>
                    <a:pt x="7751" y="7380"/>
                    <a:pt x="7804" y="7321"/>
                    <a:pt x="7773" y="7280"/>
                  </a:cubicBezTo>
                  <a:cubicBezTo>
                    <a:pt x="7249" y="6538"/>
                    <a:pt x="6878" y="5707"/>
                    <a:pt x="6328" y="4991"/>
                  </a:cubicBezTo>
                  <a:cubicBezTo>
                    <a:pt x="5791" y="4326"/>
                    <a:pt x="5190" y="3699"/>
                    <a:pt x="4551" y="3124"/>
                  </a:cubicBezTo>
                  <a:cubicBezTo>
                    <a:pt x="3847" y="2472"/>
                    <a:pt x="3208" y="1884"/>
                    <a:pt x="2326" y="1462"/>
                  </a:cubicBezTo>
                  <a:cubicBezTo>
                    <a:pt x="1558" y="1091"/>
                    <a:pt x="893" y="554"/>
                    <a:pt x="229" y="29"/>
                  </a:cubicBezTo>
                  <a:cubicBezTo>
                    <a:pt x="203" y="9"/>
                    <a:pt x="178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29" name="Google Shape;5629;p40"/>
            <p:cNvSpPr/>
            <p:nvPr/>
          </p:nvSpPr>
          <p:spPr>
            <a:xfrm>
              <a:off x="1911480" y="3429072"/>
              <a:ext cx="137635" cy="537074"/>
            </a:xfrm>
            <a:custGeom>
              <a:avLst/>
              <a:gdLst/>
              <a:ahLst/>
              <a:cxnLst/>
              <a:rect l="l" t="t" r="r" b="b"/>
              <a:pathLst>
                <a:path w="3179" h="12405" extrusionOk="0">
                  <a:moveTo>
                    <a:pt x="849" y="0"/>
                  </a:moveTo>
                  <a:cubicBezTo>
                    <a:pt x="754" y="0"/>
                    <a:pt x="660" y="58"/>
                    <a:pt x="640" y="171"/>
                  </a:cubicBezTo>
                  <a:cubicBezTo>
                    <a:pt x="538" y="734"/>
                    <a:pt x="564" y="1309"/>
                    <a:pt x="448" y="1872"/>
                  </a:cubicBezTo>
                  <a:cubicBezTo>
                    <a:pt x="359" y="2384"/>
                    <a:pt x="257" y="2882"/>
                    <a:pt x="180" y="3381"/>
                  </a:cubicBezTo>
                  <a:cubicBezTo>
                    <a:pt x="1" y="4494"/>
                    <a:pt x="90" y="5644"/>
                    <a:pt x="244" y="6770"/>
                  </a:cubicBezTo>
                  <a:cubicBezTo>
                    <a:pt x="410" y="7933"/>
                    <a:pt x="615" y="9008"/>
                    <a:pt x="1152" y="10069"/>
                  </a:cubicBezTo>
                  <a:cubicBezTo>
                    <a:pt x="1587" y="10938"/>
                    <a:pt x="2315" y="11667"/>
                    <a:pt x="2968" y="12383"/>
                  </a:cubicBezTo>
                  <a:lnTo>
                    <a:pt x="2968" y="12371"/>
                  </a:lnTo>
                  <a:cubicBezTo>
                    <a:pt x="2992" y="12395"/>
                    <a:pt x="3019" y="12405"/>
                    <a:pt x="3045" y="12405"/>
                  </a:cubicBezTo>
                  <a:cubicBezTo>
                    <a:pt x="3115" y="12405"/>
                    <a:pt x="3178" y="12330"/>
                    <a:pt x="3159" y="12256"/>
                  </a:cubicBezTo>
                  <a:cubicBezTo>
                    <a:pt x="2852" y="11233"/>
                    <a:pt x="2840" y="10158"/>
                    <a:pt x="2763" y="9123"/>
                  </a:cubicBezTo>
                  <a:cubicBezTo>
                    <a:pt x="2699" y="8100"/>
                    <a:pt x="2469" y="7077"/>
                    <a:pt x="2367" y="6041"/>
                  </a:cubicBezTo>
                  <a:cubicBezTo>
                    <a:pt x="2251" y="4967"/>
                    <a:pt x="2175" y="3944"/>
                    <a:pt x="1868" y="2895"/>
                  </a:cubicBezTo>
                  <a:cubicBezTo>
                    <a:pt x="1599" y="2000"/>
                    <a:pt x="1407" y="1015"/>
                    <a:pt x="1062" y="146"/>
                  </a:cubicBezTo>
                  <a:cubicBezTo>
                    <a:pt x="1026" y="48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30" name="Google Shape;5630;p40"/>
            <p:cNvSpPr/>
            <p:nvPr/>
          </p:nvSpPr>
          <p:spPr>
            <a:xfrm>
              <a:off x="2181681" y="3263557"/>
              <a:ext cx="163828" cy="387966"/>
            </a:xfrm>
            <a:custGeom>
              <a:avLst/>
              <a:gdLst/>
              <a:ahLst/>
              <a:cxnLst/>
              <a:rect l="l" t="t" r="r" b="b"/>
              <a:pathLst>
                <a:path w="3784" h="8961" extrusionOk="0">
                  <a:moveTo>
                    <a:pt x="3553" y="1"/>
                  </a:moveTo>
                  <a:cubicBezTo>
                    <a:pt x="3481" y="1"/>
                    <a:pt x="3407" y="37"/>
                    <a:pt x="3363" y="120"/>
                  </a:cubicBezTo>
                  <a:cubicBezTo>
                    <a:pt x="2532" y="1693"/>
                    <a:pt x="1151" y="2907"/>
                    <a:pt x="512" y="4608"/>
                  </a:cubicBezTo>
                  <a:cubicBezTo>
                    <a:pt x="218" y="5363"/>
                    <a:pt x="0" y="6104"/>
                    <a:pt x="51" y="6923"/>
                  </a:cubicBezTo>
                  <a:cubicBezTo>
                    <a:pt x="90" y="7319"/>
                    <a:pt x="128" y="7716"/>
                    <a:pt x="166" y="8125"/>
                  </a:cubicBezTo>
                  <a:cubicBezTo>
                    <a:pt x="192" y="8406"/>
                    <a:pt x="154" y="8700"/>
                    <a:pt x="345" y="8930"/>
                  </a:cubicBezTo>
                  <a:cubicBezTo>
                    <a:pt x="364" y="8949"/>
                    <a:pt x="383" y="8961"/>
                    <a:pt x="407" y="8961"/>
                  </a:cubicBezTo>
                  <a:cubicBezTo>
                    <a:pt x="415" y="8961"/>
                    <a:pt x="425" y="8959"/>
                    <a:pt x="435" y="8956"/>
                  </a:cubicBezTo>
                  <a:cubicBezTo>
                    <a:pt x="959" y="8726"/>
                    <a:pt x="1189" y="7690"/>
                    <a:pt x="1407" y="7191"/>
                  </a:cubicBezTo>
                  <a:cubicBezTo>
                    <a:pt x="1726" y="6475"/>
                    <a:pt x="2059" y="5759"/>
                    <a:pt x="2391" y="5043"/>
                  </a:cubicBezTo>
                  <a:cubicBezTo>
                    <a:pt x="3108" y="3534"/>
                    <a:pt x="3568" y="1910"/>
                    <a:pt x="3760" y="248"/>
                  </a:cubicBezTo>
                  <a:cubicBezTo>
                    <a:pt x="3783" y="97"/>
                    <a:pt x="3670" y="1"/>
                    <a:pt x="3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631" name="Google Shape;5631;p40"/>
            <p:cNvSpPr/>
            <p:nvPr/>
          </p:nvSpPr>
          <p:spPr>
            <a:xfrm>
              <a:off x="2219304" y="3722955"/>
              <a:ext cx="86417" cy="423512"/>
            </a:xfrm>
            <a:custGeom>
              <a:avLst/>
              <a:gdLst/>
              <a:ahLst/>
              <a:cxnLst/>
              <a:rect l="l" t="t" r="r" b="b"/>
              <a:pathLst>
                <a:path w="1996" h="9782" extrusionOk="0">
                  <a:moveTo>
                    <a:pt x="1212" y="1"/>
                  </a:moveTo>
                  <a:cubicBezTo>
                    <a:pt x="1166" y="1"/>
                    <a:pt x="1120" y="30"/>
                    <a:pt x="1113" y="84"/>
                  </a:cubicBezTo>
                  <a:cubicBezTo>
                    <a:pt x="1037" y="941"/>
                    <a:pt x="857" y="1785"/>
                    <a:pt x="576" y="2603"/>
                  </a:cubicBezTo>
                  <a:cubicBezTo>
                    <a:pt x="282" y="3549"/>
                    <a:pt x="116" y="4534"/>
                    <a:pt x="65" y="5531"/>
                  </a:cubicBezTo>
                  <a:cubicBezTo>
                    <a:pt x="1" y="6069"/>
                    <a:pt x="26" y="6618"/>
                    <a:pt x="129" y="7155"/>
                  </a:cubicBezTo>
                  <a:cubicBezTo>
                    <a:pt x="193" y="7514"/>
                    <a:pt x="295" y="7872"/>
                    <a:pt x="359" y="8242"/>
                  </a:cubicBezTo>
                  <a:cubicBezTo>
                    <a:pt x="410" y="8741"/>
                    <a:pt x="512" y="9240"/>
                    <a:pt x="653" y="9726"/>
                  </a:cubicBezTo>
                  <a:cubicBezTo>
                    <a:pt x="659" y="9763"/>
                    <a:pt x="695" y="9782"/>
                    <a:pt x="730" y="9782"/>
                  </a:cubicBezTo>
                  <a:cubicBezTo>
                    <a:pt x="768" y="9782"/>
                    <a:pt x="806" y="9759"/>
                    <a:pt x="806" y="9713"/>
                  </a:cubicBezTo>
                  <a:cubicBezTo>
                    <a:pt x="883" y="9189"/>
                    <a:pt x="1024" y="8677"/>
                    <a:pt x="1190" y="8178"/>
                  </a:cubicBezTo>
                  <a:cubicBezTo>
                    <a:pt x="1318" y="7782"/>
                    <a:pt x="1497" y="7398"/>
                    <a:pt x="1663" y="6989"/>
                  </a:cubicBezTo>
                  <a:cubicBezTo>
                    <a:pt x="1829" y="6554"/>
                    <a:pt x="1842" y="6043"/>
                    <a:pt x="1880" y="5583"/>
                  </a:cubicBezTo>
                  <a:cubicBezTo>
                    <a:pt x="1996" y="4560"/>
                    <a:pt x="1944" y="3537"/>
                    <a:pt x="1765" y="2526"/>
                  </a:cubicBezTo>
                  <a:cubicBezTo>
                    <a:pt x="1599" y="1708"/>
                    <a:pt x="1446" y="902"/>
                    <a:pt x="1305" y="71"/>
                  </a:cubicBezTo>
                  <a:cubicBezTo>
                    <a:pt x="1293" y="23"/>
                    <a:pt x="1253" y="1"/>
                    <a:pt x="1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>
                <a:solidFill>
                  <a:srgbClr val="000000"/>
                </a:solidFill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" name="Google Shape;5519;p40"/>
          <p:cNvSpPr txBox="1">
            <a:spLocks noGrp="1"/>
          </p:cNvSpPr>
          <p:nvPr/>
        </p:nvSpPr>
        <p:spPr>
          <a:xfrm>
            <a:off x="2792095" y="4166235"/>
            <a:ext cx="6297930" cy="981075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estrial"/>
              <a:buNone/>
              <a:defRPr sz="48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 panose="00000500000000000000"/>
              <a:buNone/>
              <a:defRPr sz="4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 panose="00000500000000000000"/>
              <a:buNone/>
              <a:defRPr sz="4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 panose="00000500000000000000"/>
              <a:buNone/>
              <a:defRPr sz="4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 panose="00000500000000000000"/>
              <a:buNone/>
              <a:defRPr sz="4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 panose="00000500000000000000"/>
              <a:buNone/>
              <a:defRPr sz="4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 panose="00000500000000000000"/>
              <a:buNone/>
              <a:defRPr sz="4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 panose="00000500000000000000"/>
              <a:buNone/>
              <a:defRPr sz="4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 panose="00000500000000000000"/>
              <a:buNone/>
              <a:defRPr sz="4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r>
              <a:rPr lang="en-US" altLang="en-GB" sz="2000" dirty="0">
                <a:solidFill>
                  <a:srgbClr val="057402"/>
                </a:solidFill>
              </a:rPr>
              <a:t>The Great Ayurveda is Bridge Between People Who Are Unaware About Their Health</a:t>
            </a:r>
            <a:r>
              <a:rPr lang="en-GB" sz="2000" dirty="0">
                <a:solidFill>
                  <a:srgbClr val="057402"/>
                </a:solidFill>
              </a:rPr>
              <a:t> </a:t>
            </a:r>
            <a:endParaRPr lang="en-GB" sz="2000" dirty="0">
              <a:solidFill>
                <a:srgbClr val="05740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2350"/>
    </mc:Choice>
    <mc:Fallback>
      <p:transition spd="slow" advTm="235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95" name="Shape 6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6" name="Google Shape;6096;p55"/>
          <p:cNvSpPr txBox="1"/>
          <p:nvPr>
            <p:ph type="title"/>
          </p:nvPr>
        </p:nvSpPr>
        <p:spPr>
          <a:xfrm>
            <a:off x="2417700" y="2067172"/>
            <a:ext cx="7356800" cy="20148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8900">
                <a:solidFill>
                  <a:schemeClr val="accent1">
                    <a:lumMod val="75000"/>
                  </a:schemeClr>
                </a:solidFill>
              </a:rPr>
              <a:t>Thank You</a:t>
            </a:r>
            <a:endParaRPr lang="en-IN" altLang="en-GB" sz="890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Rectangles 2"/>
          <p:cNvSpPr/>
          <p:nvPr/>
        </p:nvSpPr>
        <p:spPr>
          <a:xfrm>
            <a:off x="5363845" y="6283325"/>
            <a:ext cx="1509395" cy="48514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2108835" y="172339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5638" name="Shape 5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4"/>
          <p:cNvSpPr txBox="1"/>
          <p:nvPr/>
        </p:nvSpPr>
        <p:spPr>
          <a:xfrm>
            <a:off x="8549005" y="3150870"/>
            <a:ext cx="2781300" cy="807085"/>
          </a:xfrm>
          <a:prstGeom prst="rect">
            <a:avLst/>
          </a:prstGeom>
          <a:noFill/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Jaya  </a:t>
            </a:r>
            <a:r>
              <a:rPr lang="en-US" sz="2400" dirty="0" err="1">
                <a:solidFill>
                  <a:schemeClr val="tx1">
                    <a:lumMod val="50000"/>
                  </a:schemeClr>
                </a:solidFill>
              </a:rPr>
              <a:t>Darwade</a:t>
            </a: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  </a:t>
            </a:r>
            <a:r>
              <a:rPr lang="en-US" sz="2400" dirty="0">
                <a:solidFill>
                  <a:srgbClr val="057402"/>
                </a:solidFill>
              </a:rPr>
              <a:t>User &amp;  Backend</a:t>
            </a:r>
            <a:endParaRPr lang="en-US" sz="2400" dirty="0">
              <a:solidFill>
                <a:srgbClr val="057402"/>
              </a:solidFill>
            </a:endParaRPr>
          </a:p>
        </p:txBody>
      </p:sp>
      <p:sp>
        <p:nvSpPr>
          <p:cNvPr id="27" name="Content Placeholder 4"/>
          <p:cNvSpPr txBox="1"/>
          <p:nvPr/>
        </p:nvSpPr>
        <p:spPr>
          <a:xfrm>
            <a:off x="3661410" y="5648960"/>
            <a:ext cx="3956050" cy="944245"/>
          </a:xfrm>
          <a:prstGeom prst="rect">
            <a:avLst/>
          </a:prstGeom>
          <a:noFill/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</a:schemeClr>
                </a:solidFill>
              </a:rPr>
              <a:t>Tanu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</a:schemeClr>
                </a:solidFill>
              </a:rPr>
              <a:t>Kelde</a:t>
            </a:r>
            <a:r>
              <a:rPr lang="en-US" sz="2400" dirty="0"/>
              <a:t> </a:t>
            </a:r>
            <a:endParaRPr lang="en-US" sz="2400" dirty="0"/>
          </a:p>
          <a:p>
            <a:pPr marL="0" indent="0" algn="ctr">
              <a:buNone/>
            </a:pPr>
            <a:r>
              <a:rPr lang="en-US" sz="2400" dirty="0">
                <a:solidFill>
                  <a:srgbClr val="057402"/>
                </a:solidFill>
              </a:rPr>
              <a:t>Backend &amp; UI Designer</a:t>
            </a:r>
            <a:endParaRPr lang="en-US" sz="2400" dirty="0">
              <a:solidFill>
                <a:srgbClr val="057402"/>
              </a:solidFill>
            </a:endParaRPr>
          </a:p>
        </p:txBody>
      </p:sp>
      <p:sp>
        <p:nvSpPr>
          <p:cNvPr id="28" name="Content Placeholder 4"/>
          <p:cNvSpPr txBox="1"/>
          <p:nvPr/>
        </p:nvSpPr>
        <p:spPr>
          <a:xfrm>
            <a:off x="7809865" y="5674995"/>
            <a:ext cx="4259580" cy="101981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Tuba Nousheen Ansari</a:t>
            </a:r>
            <a:endParaRPr lang="en-US" sz="2400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2400" dirty="0">
                <a:solidFill>
                  <a:srgbClr val="057402"/>
                </a:solidFill>
              </a:rPr>
              <a:t>UI Designer &amp; Data Analyst</a:t>
            </a:r>
            <a:endParaRPr lang="en-US" sz="2400" dirty="0">
              <a:solidFill>
                <a:srgbClr val="057402"/>
              </a:solidFill>
            </a:endParaRPr>
          </a:p>
        </p:txBody>
      </p:sp>
      <p:pic>
        <p:nvPicPr>
          <p:cNvPr id="31" name="Picture 30"/>
          <p:cNvPicPr/>
          <p:nvPr/>
        </p:nvPicPr>
        <p:blipFill>
          <a:blip r:embed="rId1"/>
          <a:stretch>
            <a:fillRect/>
          </a:stretch>
        </p:blipFill>
        <p:spPr>
          <a:xfrm>
            <a:off x="4977530" y="4158115"/>
            <a:ext cx="1536192" cy="153619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3" name="Picture 32"/>
          <p:cNvPicPr/>
          <p:nvPr/>
        </p:nvPicPr>
        <p:blipFill>
          <a:blip r:embed="rId2"/>
          <a:stretch>
            <a:fillRect/>
          </a:stretch>
        </p:blipFill>
        <p:spPr>
          <a:xfrm>
            <a:off x="9240520" y="4157980"/>
            <a:ext cx="1536192" cy="153619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Content Placeholder 4"/>
          <p:cNvSpPr txBox="1"/>
          <p:nvPr/>
        </p:nvSpPr>
        <p:spPr>
          <a:xfrm>
            <a:off x="4330065" y="3128645"/>
            <a:ext cx="2733040" cy="728980"/>
          </a:xfrm>
          <a:prstGeom prst="rect">
            <a:avLst/>
          </a:prstGeom>
          <a:noFill/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Garvit Pathak </a:t>
            </a:r>
            <a:r>
              <a:rPr lang="en-US" sz="2400" dirty="0"/>
              <a:t> </a:t>
            </a:r>
            <a:endParaRPr lang="en-US" sz="2400" dirty="0"/>
          </a:p>
          <a:p>
            <a:pPr marL="0" indent="0" algn="ctr">
              <a:buNone/>
            </a:pPr>
            <a:r>
              <a:rPr lang="en-US" sz="2400" dirty="0">
                <a:solidFill>
                  <a:srgbClr val="92D050"/>
                </a:solidFill>
              </a:rPr>
              <a:t>  </a:t>
            </a:r>
            <a:r>
              <a:rPr lang="en-US" sz="2400" dirty="0">
                <a:solidFill>
                  <a:srgbClr val="057402"/>
                </a:solidFill>
              </a:rPr>
              <a:t>User &amp; Database</a:t>
            </a:r>
            <a:endParaRPr lang="en-US" sz="2400" dirty="0">
              <a:solidFill>
                <a:srgbClr val="057402"/>
              </a:solidFill>
            </a:endParaRPr>
          </a:p>
        </p:txBody>
      </p:sp>
      <p:sp>
        <p:nvSpPr>
          <p:cNvPr id="12" name="Content Placeholder 4"/>
          <p:cNvSpPr txBox="1"/>
          <p:nvPr/>
        </p:nvSpPr>
        <p:spPr>
          <a:xfrm>
            <a:off x="0" y="3100070"/>
            <a:ext cx="2948940" cy="86233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 err="1">
                <a:solidFill>
                  <a:schemeClr val="tx1">
                    <a:lumMod val="50000"/>
                  </a:schemeClr>
                </a:solidFill>
              </a:rPr>
              <a:t>Faizan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 Khan</a:t>
            </a:r>
            <a:endParaRPr lang="en-US" sz="2400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2400" dirty="0"/>
              <a:t>  </a:t>
            </a:r>
            <a:r>
              <a:rPr lang="en-US" sz="2400" dirty="0">
                <a:solidFill>
                  <a:srgbClr val="057402"/>
                </a:solidFill>
              </a:rPr>
              <a:t>Admin &amp; Backend</a:t>
            </a:r>
            <a:endParaRPr lang="en-US" sz="2400" dirty="0">
              <a:solidFill>
                <a:srgbClr val="057402"/>
              </a:solidFill>
            </a:endParaRPr>
          </a:p>
        </p:txBody>
      </p:sp>
      <p:sp>
        <p:nvSpPr>
          <p:cNvPr id="13" name="Content Placeholder 4"/>
          <p:cNvSpPr txBox="1"/>
          <p:nvPr/>
        </p:nvSpPr>
        <p:spPr>
          <a:xfrm>
            <a:off x="242570" y="5679440"/>
            <a:ext cx="2824480" cy="970915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 err="1">
                <a:solidFill>
                  <a:schemeClr val="tx1">
                    <a:lumMod val="50000"/>
                  </a:schemeClr>
                </a:solidFill>
              </a:rPr>
              <a:t>Mitanshi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2400" dirty="0" err="1">
                <a:solidFill>
                  <a:schemeClr val="tx1">
                    <a:lumMod val="50000"/>
                  </a:schemeClr>
                </a:solidFill>
              </a:rPr>
              <a:t>Shelar</a:t>
            </a:r>
            <a:endParaRPr lang="en-US" sz="2400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2400" dirty="0"/>
              <a:t> </a:t>
            </a:r>
            <a:r>
              <a:rPr lang="en-US" sz="2400" dirty="0">
                <a:solidFill>
                  <a:srgbClr val="057402"/>
                </a:solidFill>
              </a:rPr>
              <a:t>Doctor </a:t>
            </a:r>
            <a:r>
              <a:rPr lang="en-US" sz="2400" dirty="0">
                <a:solidFill>
                  <a:srgbClr val="057402"/>
                </a:solidFill>
              </a:rPr>
              <a:t>&amp; Backend</a:t>
            </a:r>
            <a:endParaRPr lang="en-US" sz="2400" dirty="0">
              <a:solidFill>
                <a:srgbClr val="057402"/>
              </a:solidFill>
            </a:endParaRPr>
          </a:p>
        </p:txBody>
      </p:sp>
      <p:pic>
        <p:nvPicPr>
          <p:cNvPr id="14" name="Picture 13"/>
          <p:cNvPicPr/>
          <p:nvPr/>
        </p:nvPicPr>
        <p:blipFill>
          <a:blip r:embed="rId3"/>
          <a:stretch>
            <a:fillRect/>
          </a:stretch>
        </p:blipFill>
        <p:spPr>
          <a:xfrm>
            <a:off x="4982210" y="1564005"/>
            <a:ext cx="1536192" cy="153619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14"/>
          <p:cNvPicPr/>
          <p:nvPr/>
        </p:nvPicPr>
        <p:blipFill>
          <a:blip r:embed="rId4"/>
          <a:stretch>
            <a:fillRect/>
          </a:stretch>
        </p:blipFill>
        <p:spPr>
          <a:xfrm>
            <a:off x="706755" y="1564005"/>
            <a:ext cx="1536065" cy="1536065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/>
          <p:cNvPicPr/>
          <p:nvPr/>
        </p:nvPicPr>
        <p:blipFill>
          <a:blip r:embed="rId5"/>
          <a:stretch>
            <a:fillRect/>
          </a:stretch>
        </p:blipFill>
        <p:spPr>
          <a:xfrm>
            <a:off x="715010" y="4098925"/>
            <a:ext cx="1536192" cy="153619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16"/>
          <p:cNvPicPr/>
          <p:nvPr/>
        </p:nvPicPr>
        <p:blipFill>
          <a:blip r:embed="rId6"/>
          <a:stretch>
            <a:fillRect/>
          </a:stretch>
        </p:blipFill>
        <p:spPr>
          <a:xfrm>
            <a:off x="9257460" y="1564183"/>
            <a:ext cx="1536192" cy="153619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882" name="Google Shape;5882;p47"/>
          <p:cNvSpPr txBox="1"/>
          <p:nvPr>
            <p:ph type="title" idx="15"/>
          </p:nvPr>
        </p:nvSpPr>
        <p:spPr>
          <a:xfrm>
            <a:off x="1602105" y="290830"/>
            <a:ext cx="9312275" cy="763905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21900" tIns="121900" rIns="121900" bIns="121900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4000" b="1">
                <a:solidFill>
                  <a:schemeClr val="tx1">
                    <a:lumMod val="50000"/>
                  </a:schemeClr>
                </a:solidFill>
                <a:latin typeface="Garamond" panose="02020404030301010803" pitchFamily="18" charset="0"/>
                <a:cs typeface="Garamond" panose="02020404030301010803" pitchFamily="18" charset="0"/>
              </a:rPr>
              <a:t>About </a:t>
            </a:r>
            <a:r>
              <a:rPr lang="en-IN" altLang="en-GB" sz="4000" b="1">
                <a:solidFill>
                  <a:srgbClr val="057402"/>
                </a:solidFill>
                <a:latin typeface="Garamond" panose="02020404030301010803" pitchFamily="18" charset="0"/>
                <a:cs typeface="Garamond" panose="02020404030301010803" pitchFamily="18" charset="0"/>
              </a:rPr>
              <a:t>Bug </a:t>
            </a:r>
            <a:r>
              <a:rPr lang="en-US" altLang="en-IN" sz="4000" b="1">
                <a:solidFill>
                  <a:srgbClr val="057402"/>
                </a:solidFill>
                <a:latin typeface="Garamond" panose="02020404030301010803" pitchFamily="18" charset="0"/>
                <a:cs typeface="Garamond" panose="02020404030301010803" pitchFamily="18" charset="0"/>
              </a:rPr>
              <a:t>B</a:t>
            </a:r>
            <a:r>
              <a:rPr lang="en-IN" altLang="en-GB" sz="4000" b="1">
                <a:solidFill>
                  <a:srgbClr val="057402"/>
                </a:solidFill>
                <a:latin typeface="Garamond" panose="02020404030301010803" pitchFamily="18" charset="0"/>
                <a:cs typeface="Garamond" panose="02020404030301010803" pitchFamily="18" charset="0"/>
              </a:rPr>
              <a:t>usters</a:t>
            </a:r>
            <a:r>
              <a:rPr lang="en-IN" altLang="en-GB" sz="4000" b="1"/>
              <a:t> </a:t>
            </a:r>
            <a:endParaRPr lang="en-IN" altLang="en-GB" sz="40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3660">
        <p:wipe/>
      </p:transition>
    </mc:Choice>
    <mc:Fallback>
      <p:transition spd="slow" advTm="3660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73" name="Shape 5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5" name="Google Shape;5875;p47"/>
          <p:cNvSpPr txBox="1"/>
          <p:nvPr>
            <p:ph type="subTitle" idx="1"/>
          </p:nvPr>
        </p:nvSpPr>
        <p:spPr>
          <a:xfrm>
            <a:off x="1800860" y="1593850"/>
            <a:ext cx="3290570" cy="54991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2400" b="1">
                <a:latin typeface="Garamond" panose="02020404030301010803" pitchFamily="18" charset="0"/>
                <a:cs typeface="Garamond" panose="02020404030301010803" pitchFamily="18" charset="0"/>
              </a:rPr>
              <a:t>Unawarness about health</a:t>
            </a:r>
            <a:r>
              <a:rPr lang="en-US" altLang="en-IN" sz="2400" b="1">
                <a:latin typeface="Garamond" panose="02020404030301010803" pitchFamily="18" charset="0"/>
                <a:cs typeface="Garamond" panose="02020404030301010803" pitchFamily="18" charset="0"/>
              </a:rPr>
              <a:t>.</a:t>
            </a:r>
            <a:endParaRPr lang="en-US" altLang="en-IN" sz="2400" b="1">
              <a:latin typeface="Garamond" panose="02020404030301010803" pitchFamily="18" charset="0"/>
              <a:cs typeface="Garamond" panose="02020404030301010803" pitchFamily="18" charset="0"/>
            </a:endParaRPr>
          </a:p>
        </p:txBody>
      </p:sp>
      <p:sp>
        <p:nvSpPr>
          <p:cNvPr id="5877" name="Google Shape;5877;p47"/>
          <p:cNvSpPr txBox="1"/>
          <p:nvPr>
            <p:ph type="subTitle" idx="3"/>
          </p:nvPr>
        </p:nvSpPr>
        <p:spPr>
          <a:xfrm>
            <a:off x="3117850" y="2473960"/>
            <a:ext cx="3075940" cy="5041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2400" b="1">
                <a:latin typeface="Garamond" panose="02020404030301010803" pitchFamily="18" charset="0"/>
                <a:cs typeface="Garamond" panose="02020404030301010803" pitchFamily="18" charset="0"/>
              </a:rPr>
              <a:t>Side effect of </a:t>
            </a:r>
            <a:r>
              <a:rPr lang="en-IN" altLang="en-GB" sz="2400" b="1">
                <a:latin typeface="+mj-lt"/>
                <a:cs typeface="+mj-lt"/>
              </a:rPr>
              <a:t>allopathic</a:t>
            </a:r>
            <a:r>
              <a:rPr lang="en-US" altLang="en-IN" sz="2400" b="1">
                <a:latin typeface="+mj-lt"/>
                <a:cs typeface="+mj-lt"/>
              </a:rPr>
              <a:t>.</a:t>
            </a:r>
            <a:r>
              <a:rPr lang="en-IN" altLang="en-GB" sz="2400" b="1">
                <a:latin typeface="+mj-lt"/>
                <a:cs typeface="+mj-lt"/>
              </a:rPr>
              <a:t> </a:t>
            </a:r>
            <a:endParaRPr lang="en-IN" altLang="en-GB" sz="2400" b="1">
              <a:latin typeface="+mj-lt"/>
              <a:cs typeface="+mj-lt"/>
            </a:endParaRPr>
          </a:p>
        </p:txBody>
      </p:sp>
      <p:sp>
        <p:nvSpPr>
          <p:cNvPr id="5879" name="Google Shape;5879;p47"/>
          <p:cNvSpPr txBox="1"/>
          <p:nvPr>
            <p:ph type="subTitle" idx="5"/>
          </p:nvPr>
        </p:nvSpPr>
        <p:spPr>
          <a:xfrm>
            <a:off x="5711190" y="4530090"/>
            <a:ext cx="4009390" cy="56451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2400" b="1">
                <a:latin typeface="Garamond" panose="02020404030301010803" pitchFamily="18" charset="0"/>
                <a:cs typeface="Garamond" panose="02020404030301010803" pitchFamily="18" charset="0"/>
              </a:rPr>
              <a:t>Unawareness of home </a:t>
            </a:r>
            <a:r>
              <a:rPr lang="en-US" altLang="en-IN" sz="2400" b="1">
                <a:latin typeface="Garamond" panose="02020404030301010803" pitchFamily="18" charset="0"/>
                <a:cs typeface="Garamond" panose="02020404030301010803" pitchFamily="18" charset="0"/>
              </a:rPr>
              <a:t> </a:t>
            </a:r>
            <a:r>
              <a:rPr lang="en-IN" altLang="en-GB" sz="2400" b="1">
                <a:latin typeface="Garamond" panose="02020404030301010803" pitchFamily="18" charset="0"/>
                <a:cs typeface="Garamond" panose="02020404030301010803" pitchFamily="18" charset="0"/>
              </a:rPr>
              <a:t>remedies.</a:t>
            </a:r>
            <a:endParaRPr lang="en-IN" altLang="en-GB" sz="2400" b="1">
              <a:latin typeface="Garamond" panose="02020404030301010803" pitchFamily="18" charset="0"/>
              <a:cs typeface="Garamond" panose="02020404030301010803" pitchFamily="18" charset="0"/>
            </a:endParaRPr>
          </a:p>
        </p:txBody>
      </p:sp>
      <p:sp>
        <p:nvSpPr>
          <p:cNvPr id="5882" name="Google Shape;5882;p47"/>
          <p:cNvSpPr txBox="1"/>
          <p:nvPr>
            <p:ph type="title" idx="15"/>
          </p:nvPr>
        </p:nvSpPr>
        <p:spPr>
          <a:xfrm>
            <a:off x="1548130" y="452120"/>
            <a:ext cx="9150985" cy="76390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3735"/>
              <a:t>Problem</a:t>
            </a:r>
            <a:r>
              <a:rPr lang="en-US" altLang="en-IN" sz="3735"/>
              <a:t>s</a:t>
            </a:r>
            <a:endParaRPr lang="en-US" altLang="en-IN" sz="3735"/>
          </a:p>
        </p:txBody>
      </p:sp>
      <p:sp>
        <p:nvSpPr>
          <p:cNvPr id="5884" name="Google Shape;5884;p47"/>
          <p:cNvSpPr txBox="1"/>
          <p:nvPr>
            <p:ph type="subTitle" idx="9"/>
          </p:nvPr>
        </p:nvSpPr>
        <p:spPr>
          <a:xfrm>
            <a:off x="4421505" y="3479800"/>
            <a:ext cx="4382135" cy="5943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2400" b="1">
                <a:latin typeface="Garamond" panose="02020404030301010803" pitchFamily="18" charset="0"/>
                <a:cs typeface="Garamond" panose="02020404030301010803" pitchFamily="18" charset="0"/>
              </a:rPr>
              <a:t>Lack of knowledge about ayurveda.</a:t>
            </a:r>
            <a:endParaRPr lang="en-IN" altLang="en-GB" sz="2400" b="1">
              <a:latin typeface="Garamond" panose="02020404030301010803" pitchFamily="18" charset="0"/>
              <a:cs typeface="Garamond" panose="02020404030301010803" pitchFamily="18" charset="0"/>
            </a:endParaRPr>
          </a:p>
        </p:txBody>
      </p:sp>
      <p:sp>
        <p:nvSpPr>
          <p:cNvPr id="5887" name="Google Shape;5887;p47"/>
          <p:cNvSpPr/>
          <p:nvPr/>
        </p:nvSpPr>
        <p:spPr>
          <a:xfrm>
            <a:off x="1014732" y="1510805"/>
            <a:ext cx="836800" cy="836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35">
                <a:solidFill>
                  <a:srgbClr val="057402"/>
                </a:solidFill>
                <a:latin typeface="Questrial"/>
                <a:ea typeface="Questrial"/>
                <a:cs typeface="Questrial"/>
                <a:sym typeface="Questrial"/>
              </a:rPr>
              <a:t>01</a:t>
            </a:r>
            <a:endParaRPr lang="en-GB" sz="2935">
              <a:solidFill>
                <a:srgbClr val="05740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888" name="Google Shape;5888;p47"/>
          <p:cNvSpPr/>
          <p:nvPr/>
        </p:nvSpPr>
        <p:spPr>
          <a:xfrm>
            <a:off x="2242822" y="2347358"/>
            <a:ext cx="836800" cy="836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35">
                <a:solidFill>
                  <a:srgbClr val="057402"/>
                </a:solidFill>
                <a:latin typeface="Questrial"/>
                <a:ea typeface="Questrial"/>
                <a:cs typeface="Questrial"/>
                <a:sym typeface="Questrial"/>
              </a:rPr>
              <a:t>02</a:t>
            </a:r>
            <a:endParaRPr lang="en-GB" sz="2935">
              <a:solidFill>
                <a:srgbClr val="05740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889" name="Google Shape;5889;p47"/>
          <p:cNvSpPr/>
          <p:nvPr/>
        </p:nvSpPr>
        <p:spPr>
          <a:xfrm>
            <a:off x="3584577" y="3371237"/>
            <a:ext cx="836800" cy="836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35">
                <a:solidFill>
                  <a:srgbClr val="057402"/>
                </a:solidFill>
                <a:latin typeface="Questrial"/>
                <a:ea typeface="Questrial"/>
                <a:cs typeface="Questrial"/>
                <a:sym typeface="Questrial"/>
              </a:rPr>
              <a:t>03</a:t>
            </a:r>
            <a:endParaRPr lang="en-GB" sz="2935">
              <a:solidFill>
                <a:srgbClr val="05740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890" name="Google Shape;5890;p47"/>
          <p:cNvSpPr/>
          <p:nvPr/>
        </p:nvSpPr>
        <p:spPr>
          <a:xfrm>
            <a:off x="4899945" y="4394340"/>
            <a:ext cx="836800" cy="836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35">
                <a:solidFill>
                  <a:srgbClr val="057402"/>
                </a:solidFill>
                <a:latin typeface="Questrial"/>
                <a:ea typeface="Questrial"/>
                <a:cs typeface="Questrial"/>
                <a:sym typeface="Questrial"/>
              </a:rPr>
              <a:t>04</a:t>
            </a:r>
            <a:endParaRPr lang="en-GB" sz="2935">
              <a:solidFill>
                <a:srgbClr val="05740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891" name="Google Shape;5891;p47"/>
          <p:cNvSpPr/>
          <p:nvPr/>
        </p:nvSpPr>
        <p:spPr>
          <a:xfrm>
            <a:off x="6194075" y="5409963"/>
            <a:ext cx="836800" cy="836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35">
                <a:solidFill>
                  <a:srgbClr val="057402"/>
                </a:solidFill>
                <a:latin typeface="Questrial"/>
                <a:ea typeface="Questrial"/>
                <a:cs typeface="Questrial"/>
                <a:sym typeface="Questrial"/>
              </a:rPr>
              <a:t>05</a:t>
            </a:r>
            <a:endParaRPr lang="en-GB" sz="2935">
              <a:solidFill>
                <a:srgbClr val="05740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" name="Rectangles 1"/>
          <p:cNvSpPr/>
          <p:nvPr/>
        </p:nvSpPr>
        <p:spPr>
          <a:xfrm>
            <a:off x="5271135" y="6337935"/>
            <a:ext cx="1649730" cy="461645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881" name="Google Shape;5881;p47"/>
          <p:cNvSpPr txBox="1"/>
          <p:nvPr>
            <p:ph type="subTitle" idx="7"/>
          </p:nvPr>
        </p:nvSpPr>
        <p:spPr>
          <a:xfrm>
            <a:off x="7030720" y="5509260"/>
            <a:ext cx="4577715" cy="4927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2400" b="1">
                <a:latin typeface="Garamond" panose="02020404030301010803" pitchFamily="18" charset="0"/>
                <a:cs typeface="Garamond" panose="02020404030301010803" pitchFamily="18" charset="0"/>
              </a:rPr>
              <a:t>Treatment of diseases through</a:t>
            </a:r>
            <a:r>
              <a:rPr lang="en-US" altLang="en-IN" sz="2400" b="1">
                <a:latin typeface="Garamond" panose="02020404030301010803" pitchFamily="18" charset="0"/>
                <a:cs typeface="Garamond" panose="02020404030301010803" pitchFamily="18" charset="0"/>
              </a:rPr>
              <a:t> </a:t>
            </a:r>
            <a:r>
              <a:rPr lang="en-IN" altLang="en-GB" sz="2400" b="1">
                <a:latin typeface="Garamond" panose="02020404030301010803" pitchFamily="18" charset="0"/>
                <a:cs typeface="Garamond" panose="02020404030301010803" pitchFamily="18" charset="0"/>
              </a:rPr>
              <a:t>yoga</a:t>
            </a:r>
            <a:r>
              <a:rPr lang="en-US" altLang="en-IN" sz="2400" b="1">
                <a:latin typeface="Garamond" panose="02020404030301010803" pitchFamily="18" charset="0"/>
                <a:cs typeface="Garamond" panose="02020404030301010803" pitchFamily="18" charset="0"/>
              </a:rPr>
              <a:t>.</a:t>
            </a:r>
            <a:endParaRPr lang="en-US" altLang="en-IN" sz="2400" b="1">
              <a:latin typeface="Garamond" panose="02020404030301010803" pitchFamily="18" charset="0"/>
              <a:cs typeface="Garamond" panose="02020404030301010803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29" name="Shape 5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0" name="Google Shape;5730;p43"/>
          <p:cNvSpPr txBox="1"/>
          <p:nvPr>
            <p:ph type="title" idx="6"/>
          </p:nvPr>
        </p:nvSpPr>
        <p:spPr>
          <a:xfrm>
            <a:off x="1638935" y="560705"/>
            <a:ext cx="9592945" cy="76390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4000"/>
              <a:t> Solution :</a:t>
            </a:r>
            <a:r>
              <a:rPr lang="en-GB" sz="4000"/>
              <a:t> </a:t>
            </a:r>
            <a:r>
              <a:rPr lang="en-IN" altLang="en-GB" sz="4000">
                <a:solidFill>
                  <a:srgbClr val="057402"/>
                </a:solidFill>
              </a:rPr>
              <a:t>The Great Ayurveda </a:t>
            </a:r>
            <a:endParaRPr lang="en-GB" sz="4000"/>
          </a:p>
        </p:txBody>
      </p:sp>
      <p:sp>
        <p:nvSpPr>
          <p:cNvPr id="5731" name="Google Shape;5731;p43"/>
          <p:cNvSpPr txBox="1"/>
          <p:nvPr>
            <p:ph type="title"/>
          </p:nvPr>
        </p:nvSpPr>
        <p:spPr>
          <a:xfrm>
            <a:off x="251883" y="3714750"/>
            <a:ext cx="3280833" cy="70358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Healthcare Domain</a:t>
            </a:r>
            <a:endParaRPr lang="en-IN" altLang="en-GB"/>
          </a:p>
        </p:txBody>
      </p:sp>
      <p:sp>
        <p:nvSpPr>
          <p:cNvPr id="5733" name="Google Shape;5733;p43"/>
          <p:cNvSpPr txBox="1"/>
          <p:nvPr>
            <p:ph type="title" idx="2"/>
          </p:nvPr>
        </p:nvSpPr>
        <p:spPr>
          <a:xfrm>
            <a:off x="3533140" y="3716655"/>
            <a:ext cx="2302510" cy="70358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Searching</a:t>
            </a:r>
            <a:endParaRPr lang="en-IN" altLang="en-GB"/>
          </a:p>
        </p:txBody>
      </p:sp>
      <p:sp>
        <p:nvSpPr>
          <p:cNvPr id="5735" name="Google Shape;5735;p43"/>
          <p:cNvSpPr txBox="1"/>
          <p:nvPr>
            <p:ph type="title" idx="4"/>
          </p:nvPr>
        </p:nvSpPr>
        <p:spPr>
          <a:xfrm>
            <a:off x="5866130" y="3876675"/>
            <a:ext cx="3115310" cy="55118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</a:t>
            </a:r>
            <a:r>
              <a:rPr lang="en-IN" altLang="en-GB"/>
              <a:t>edicine Shopping</a:t>
            </a:r>
            <a:endParaRPr lang="en-IN" altLang="en-GB"/>
          </a:p>
        </p:txBody>
      </p:sp>
      <p:sp>
        <p:nvSpPr>
          <p:cNvPr id="65" name="Google Shape;5735;p43"/>
          <p:cNvSpPr txBox="1"/>
          <p:nvPr/>
        </p:nvSpPr>
        <p:spPr>
          <a:xfrm>
            <a:off x="9011938" y="3715016"/>
            <a:ext cx="3115200" cy="7036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935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Appointment</a:t>
            </a:r>
            <a:endParaRPr lang="en-IN" altLang="en-GB"/>
          </a:p>
        </p:txBody>
      </p:sp>
      <p:sp>
        <p:nvSpPr>
          <p:cNvPr id="66" name="Rectangles 65"/>
          <p:cNvSpPr/>
          <p:nvPr/>
        </p:nvSpPr>
        <p:spPr>
          <a:xfrm>
            <a:off x="5288280" y="6085205"/>
            <a:ext cx="1724660" cy="70104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70" name="Picture 69" descr="magnifi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79595" y="3124200"/>
            <a:ext cx="609600" cy="609600"/>
          </a:xfrm>
          <a:prstGeom prst="rect">
            <a:avLst/>
          </a:prstGeom>
        </p:spPr>
      </p:pic>
      <p:pic>
        <p:nvPicPr>
          <p:cNvPr id="71" name="Picture 70" descr="pill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985" y="3142615"/>
            <a:ext cx="609600" cy="609600"/>
          </a:xfrm>
          <a:prstGeom prst="rect">
            <a:avLst/>
          </a:prstGeom>
        </p:spPr>
      </p:pic>
      <p:pic>
        <p:nvPicPr>
          <p:cNvPr id="72" name="Picture 71" descr="medical-appointment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2565" y="3225800"/>
            <a:ext cx="609600" cy="609600"/>
          </a:xfrm>
          <a:prstGeom prst="rect">
            <a:avLst/>
          </a:prstGeom>
        </p:spPr>
      </p:pic>
      <p:pic>
        <p:nvPicPr>
          <p:cNvPr id="73" name="Picture 72" descr="healthcar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844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31" name="Shape 5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2" name="Google Shape;5932;p50"/>
          <p:cNvSpPr/>
          <p:nvPr/>
        </p:nvSpPr>
        <p:spPr>
          <a:xfrm>
            <a:off x="4000633" y="1849333"/>
            <a:ext cx="4186800" cy="7352000"/>
          </a:xfrm>
          <a:prstGeom prst="arc">
            <a:avLst>
              <a:gd name="adj1" fmla="val 8120428"/>
              <a:gd name="adj2" fmla="val 274894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33" name="Google Shape;5933;p50"/>
          <p:cNvSpPr txBox="1"/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4000">
                <a:solidFill>
                  <a:srgbClr val="057402"/>
                </a:solidFill>
              </a:rPr>
              <a:t>Benefits </a:t>
            </a:r>
            <a:r>
              <a:rPr lang="en-IN" altLang="en-GB" sz="4000">
                <a:solidFill>
                  <a:schemeClr val="tx2"/>
                </a:solidFill>
              </a:rPr>
              <a:t>from our project </a:t>
            </a:r>
            <a:endParaRPr lang="en-IN" altLang="en-GB" sz="4000">
              <a:solidFill>
                <a:schemeClr val="tx2"/>
              </a:solidFill>
            </a:endParaRPr>
          </a:p>
        </p:txBody>
      </p:sp>
      <p:sp>
        <p:nvSpPr>
          <p:cNvPr id="5958" name="Google Shape;5958;p50"/>
          <p:cNvSpPr/>
          <p:nvPr/>
        </p:nvSpPr>
        <p:spPr>
          <a:xfrm>
            <a:off x="3644699" y="4872933"/>
            <a:ext cx="836800" cy="8368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35">
                <a:solidFill>
                  <a:srgbClr val="057402"/>
                </a:solidFill>
                <a:latin typeface="Questrial"/>
                <a:ea typeface="Questrial"/>
                <a:cs typeface="Questrial"/>
                <a:sym typeface="Questrial"/>
              </a:rPr>
              <a:t>01</a:t>
            </a:r>
            <a:endParaRPr lang="en-GB" sz="2935">
              <a:solidFill>
                <a:srgbClr val="05740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959" name="Google Shape;5959;p50"/>
          <p:cNvSpPr/>
          <p:nvPr/>
        </p:nvSpPr>
        <p:spPr>
          <a:xfrm>
            <a:off x="4355367" y="2333200"/>
            <a:ext cx="836800" cy="8368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35">
                <a:solidFill>
                  <a:srgbClr val="057402"/>
                </a:solidFill>
                <a:latin typeface="Questrial"/>
                <a:ea typeface="Questrial"/>
                <a:cs typeface="Questrial"/>
                <a:sym typeface="Questrial"/>
              </a:rPr>
              <a:t>02</a:t>
            </a:r>
            <a:endParaRPr lang="en-GB" sz="2935">
              <a:solidFill>
                <a:srgbClr val="05740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960" name="Google Shape;5960;p50"/>
          <p:cNvSpPr/>
          <p:nvPr/>
        </p:nvSpPr>
        <p:spPr>
          <a:xfrm flipH="1">
            <a:off x="7751519" y="4914151"/>
            <a:ext cx="836800" cy="8368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35">
                <a:solidFill>
                  <a:srgbClr val="057402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04</a:t>
            </a:r>
            <a:endParaRPr lang="en-GB" sz="2935">
              <a:solidFill>
                <a:srgbClr val="057402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5961" name="Google Shape;5961;p50"/>
          <p:cNvSpPr/>
          <p:nvPr/>
        </p:nvSpPr>
        <p:spPr>
          <a:xfrm flipH="1">
            <a:off x="6999816" y="2359084"/>
            <a:ext cx="836800" cy="8368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35">
                <a:solidFill>
                  <a:srgbClr val="057402"/>
                </a:solidFill>
                <a:latin typeface="Questrial"/>
                <a:ea typeface="Questrial"/>
                <a:cs typeface="Questrial"/>
                <a:sym typeface="Questrial"/>
              </a:rPr>
              <a:t>03</a:t>
            </a:r>
            <a:endParaRPr lang="en-GB" sz="2935">
              <a:solidFill>
                <a:srgbClr val="05740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962" name="Google Shape;5962;p50"/>
          <p:cNvSpPr txBox="1"/>
          <p:nvPr/>
        </p:nvSpPr>
        <p:spPr>
          <a:xfrm>
            <a:off x="348615" y="4980940"/>
            <a:ext cx="3296285" cy="703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935" b="1">
                <a:solidFill>
                  <a:schemeClr val="dk1"/>
                </a:solidFill>
                <a:latin typeface="Garamond" panose="02020404030301010803" pitchFamily="18" charset="0"/>
                <a:ea typeface="Poppins" panose="00000500000000000000"/>
                <a:cs typeface="Garamond" panose="02020404030301010803" pitchFamily="18" charset="0"/>
                <a:sym typeface="Poppins" panose="00000500000000000000"/>
              </a:rPr>
              <a:t>Easily Accessible</a:t>
            </a:r>
            <a:endParaRPr lang="en-IN" sz="2935" b="1">
              <a:solidFill>
                <a:schemeClr val="dk1"/>
              </a:solidFill>
              <a:latin typeface="Garamond" panose="02020404030301010803" pitchFamily="18" charset="0"/>
              <a:ea typeface="Poppins" panose="00000500000000000000"/>
              <a:cs typeface="Garamond" panose="02020404030301010803" pitchFamily="18" charset="0"/>
              <a:sym typeface="Poppins" panose="00000500000000000000"/>
            </a:endParaRPr>
          </a:p>
        </p:txBody>
      </p:sp>
      <p:sp>
        <p:nvSpPr>
          <p:cNvPr id="5964" name="Google Shape;5964;p50"/>
          <p:cNvSpPr txBox="1"/>
          <p:nvPr/>
        </p:nvSpPr>
        <p:spPr>
          <a:xfrm>
            <a:off x="698500" y="2399665"/>
            <a:ext cx="3451860" cy="703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935" b="1">
                <a:solidFill>
                  <a:schemeClr val="dk1"/>
                </a:solidFill>
                <a:latin typeface="Garamond" panose="02020404030301010803" pitchFamily="18" charset="0"/>
                <a:ea typeface="Poppins" panose="00000500000000000000"/>
                <a:cs typeface="Garamond" panose="02020404030301010803" pitchFamily="18" charset="0"/>
                <a:sym typeface="Poppins" panose="00000500000000000000"/>
              </a:rPr>
              <a:t>Multiple</a:t>
            </a:r>
            <a:endParaRPr lang="en-IN" sz="2935" b="1">
              <a:solidFill>
                <a:schemeClr val="dk1"/>
              </a:solidFill>
              <a:latin typeface="Garamond" panose="02020404030301010803" pitchFamily="18" charset="0"/>
              <a:ea typeface="Poppins" panose="00000500000000000000"/>
              <a:cs typeface="Garamond" panose="02020404030301010803" pitchFamily="18" charset="0"/>
              <a:sym typeface="Poppins" panose="0000050000000000000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935" b="1">
                <a:solidFill>
                  <a:schemeClr val="dk1"/>
                </a:solidFill>
                <a:latin typeface="Garamond" panose="02020404030301010803" pitchFamily="18" charset="0"/>
                <a:ea typeface="Poppins" panose="00000500000000000000"/>
                <a:cs typeface="Garamond" panose="02020404030301010803" pitchFamily="18" charset="0"/>
                <a:sym typeface="Poppins" panose="00000500000000000000"/>
              </a:rPr>
              <a:t> Solutions </a:t>
            </a:r>
            <a:endParaRPr lang="en-IN" sz="2935" b="1">
              <a:solidFill>
                <a:schemeClr val="dk1"/>
              </a:solidFill>
              <a:latin typeface="Garamond" panose="02020404030301010803" pitchFamily="18" charset="0"/>
              <a:ea typeface="Poppins" panose="00000500000000000000"/>
              <a:cs typeface="Garamond" panose="02020404030301010803" pitchFamily="18" charset="0"/>
              <a:sym typeface="Poppins" panose="00000500000000000000"/>
            </a:endParaRPr>
          </a:p>
        </p:txBody>
      </p:sp>
      <p:sp>
        <p:nvSpPr>
          <p:cNvPr id="5966" name="Google Shape;5966;p50"/>
          <p:cNvSpPr txBox="1"/>
          <p:nvPr/>
        </p:nvSpPr>
        <p:spPr>
          <a:xfrm flipH="1">
            <a:off x="8750300" y="5047615"/>
            <a:ext cx="3441700" cy="703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935" b="1">
                <a:solidFill>
                  <a:schemeClr val="dk1"/>
                </a:solidFill>
                <a:latin typeface="Garamond" panose="02020404030301010803" pitchFamily="18" charset="0"/>
                <a:ea typeface="Poppins" panose="00000500000000000000"/>
                <a:cs typeface="Garamond" panose="02020404030301010803" pitchFamily="18" charset="0"/>
                <a:sym typeface="Poppins" panose="00000500000000000000"/>
              </a:rPr>
              <a:t>Reducing side effects of allopathy</a:t>
            </a:r>
            <a:endParaRPr lang="en-IN" sz="2935" b="1">
              <a:solidFill>
                <a:schemeClr val="dk1"/>
              </a:solidFill>
              <a:latin typeface="Garamond" panose="02020404030301010803" pitchFamily="18" charset="0"/>
              <a:ea typeface="Poppins" panose="00000500000000000000"/>
              <a:cs typeface="Garamond" panose="02020404030301010803" pitchFamily="18" charset="0"/>
              <a:sym typeface="Poppins" panose="00000500000000000000"/>
            </a:endParaRPr>
          </a:p>
        </p:txBody>
      </p:sp>
      <p:sp>
        <p:nvSpPr>
          <p:cNvPr id="5968" name="Google Shape;5968;p50"/>
          <p:cNvSpPr txBox="1"/>
          <p:nvPr/>
        </p:nvSpPr>
        <p:spPr>
          <a:xfrm flipH="1">
            <a:off x="8187498" y="2399719"/>
            <a:ext cx="24808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935" b="1">
                <a:solidFill>
                  <a:schemeClr val="dk1"/>
                </a:solidFill>
                <a:latin typeface="Garamond" panose="02020404030301010803" pitchFamily="18" charset="0"/>
                <a:ea typeface="Poppins" panose="00000500000000000000"/>
                <a:cs typeface="Garamond" panose="02020404030301010803" pitchFamily="18" charset="0"/>
                <a:sym typeface="Poppins" panose="00000500000000000000"/>
              </a:rPr>
              <a:t>Promoting Ayurveda</a:t>
            </a:r>
            <a:endParaRPr lang="en-IN" sz="2935" b="1">
              <a:solidFill>
                <a:schemeClr val="dk1"/>
              </a:solidFill>
              <a:latin typeface="Garamond" panose="02020404030301010803" pitchFamily="18" charset="0"/>
              <a:ea typeface="Poppins" panose="00000500000000000000"/>
              <a:cs typeface="Garamond" panose="02020404030301010803" pitchFamily="18" charset="0"/>
              <a:sym typeface="Poppins" panose="00000500000000000000"/>
            </a:endParaRPr>
          </a:p>
        </p:txBody>
      </p:sp>
      <p:grpSp>
        <p:nvGrpSpPr>
          <p:cNvPr id="5970" name="Google Shape;5970;p50"/>
          <p:cNvGrpSpPr/>
          <p:nvPr/>
        </p:nvGrpSpPr>
        <p:grpSpPr>
          <a:xfrm rot="-9249712" flipH="1">
            <a:off x="437363" y="-1208857"/>
            <a:ext cx="1958665" cy="3844377"/>
            <a:chOff x="1593425" y="446883"/>
            <a:chExt cx="1327185" cy="2604937"/>
          </a:xfrm>
        </p:grpSpPr>
        <p:sp>
          <p:nvSpPr>
            <p:cNvPr id="5971" name="Google Shape;5971;p50"/>
            <p:cNvSpPr/>
            <p:nvPr/>
          </p:nvSpPr>
          <p:spPr>
            <a:xfrm rot="291202">
              <a:off x="1863362" y="1901562"/>
              <a:ext cx="769052" cy="931389"/>
            </a:xfrm>
            <a:custGeom>
              <a:avLst/>
              <a:gdLst/>
              <a:ahLst/>
              <a:cxnLst/>
              <a:rect l="l" t="t" r="r" b="b"/>
              <a:pathLst>
                <a:path w="16813" h="20362" extrusionOk="0">
                  <a:moveTo>
                    <a:pt x="16799" y="1"/>
                  </a:moveTo>
                  <a:cubicBezTo>
                    <a:pt x="12132" y="896"/>
                    <a:pt x="7222" y="2124"/>
                    <a:pt x="4766" y="6625"/>
                  </a:cubicBezTo>
                  <a:cubicBezTo>
                    <a:pt x="2439" y="10896"/>
                    <a:pt x="1953" y="15870"/>
                    <a:pt x="9" y="20307"/>
                  </a:cubicBezTo>
                  <a:cubicBezTo>
                    <a:pt x="0" y="20335"/>
                    <a:pt x="23" y="20362"/>
                    <a:pt x="47" y="20362"/>
                  </a:cubicBezTo>
                  <a:cubicBezTo>
                    <a:pt x="56" y="20362"/>
                    <a:pt x="66" y="20357"/>
                    <a:pt x="73" y="20346"/>
                  </a:cubicBezTo>
                  <a:cubicBezTo>
                    <a:pt x="2081" y="16241"/>
                    <a:pt x="2580" y="11586"/>
                    <a:pt x="4613" y="7507"/>
                  </a:cubicBezTo>
                  <a:cubicBezTo>
                    <a:pt x="5841" y="5065"/>
                    <a:pt x="7631" y="3172"/>
                    <a:pt x="10150" y="2047"/>
                  </a:cubicBezTo>
                  <a:cubicBezTo>
                    <a:pt x="12273" y="1101"/>
                    <a:pt x="14549" y="551"/>
                    <a:pt x="16812" y="14"/>
                  </a:cubicBezTo>
                  <a:lnTo>
                    <a:pt x="16799" y="14"/>
                  </a:lnTo>
                  <a:cubicBezTo>
                    <a:pt x="16812" y="14"/>
                    <a:pt x="1681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2" name="Google Shape;5972;p50"/>
            <p:cNvSpPr/>
            <p:nvPr/>
          </p:nvSpPr>
          <p:spPr>
            <a:xfrm rot="291202">
              <a:off x="2173099" y="1842054"/>
              <a:ext cx="238313" cy="286891"/>
            </a:xfrm>
            <a:custGeom>
              <a:avLst/>
              <a:gdLst/>
              <a:ahLst/>
              <a:cxnLst/>
              <a:rect l="l" t="t" r="r" b="b"/>
              <a:pathLst>
                <a:path w="5210" h="6272" extrusionOk="0">
                  <a:moveTo>
                    <a:pt x="5189" y="0"/>
                  </a:moveTo>
                  <a:cubicBezTo>
                    <a:pt x="5184" y="0"/>
                    <a:pt x="5179" y="3"/>
                    <a:pt x="5175" y="11"/>
                  </a:cubicBezTo>
                  <a:cubicBezTo>
                    <a:pt x="4408" y="1124"/>
                    <a:pt x="3589" y="2211"/>
                    <a:pt x="2720" y="3259"/>
                  </a:cubicBezTo>
                  <a:cubicBezTo>
                    <a:pt x="1889" y="4270"/>
                    <a:pt x="942" y="5177"/>
                    <a:pt x="60" y="6149"/>
                  </a:cubicBezTo>
                  <a:cubicBezTo>
                    <a:pt x="0" y="6199"/>
                    <a:pt x="49" y="6272"/>
                    <a:pt x="109" y="6272"/>
                  </a:cubicBezTo>
                  <a:cubicBezTo>
                    <a:pt x="127" y="6272"/>
                    <a:pt x="145" y="6266"/>
                    <a:pt x="162" y="6252"/>
                  </a:cubicBezTo>
                  <a:cubicBezTo>
                    <a:pt x="1147" y="5395"/>
                    <a:pt x="2004" y="4346"/>
                    <a:pt x="2835" y="3336"/>
                  </a:cubicBezTo>
                  <a:cubicBezTo>
                    <a:pt x="3679" y="2275"/>
                    <a:pt x="4472" y="1175"/>
                    <a:pt x="5200" y="24"/>
                  </a:cubicBezTo>
                  <a:cubicBezTo>
                    <a:pt x="5209" y="15"/>
                    <a:pt x="5200" y="0"/>
                    <a:pt x="5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3" name="Google Shape;5973;p50"/>
            <p:cNvSpPr/>
            <p:nvPr/>
          </p:nvSpPr>
          <p:spPr>
            <a:xfrm rot="291202">
              <a:off x="2098385" y="2045872"/>
              <a:ext cx="286525" cy="173955"/>
            </a:xfrm>
            <a:custGeom>
              <a:avLst/>
              <a:gdLst/>
              <a:ahLst/>
              <a:cxnLst/>
              <a:rect l="l" t="t" r="r" b="b"/>
              <a:pathLst>
                <a:path w="6264" h="3803" extrusionOk="0">
                  <a:moveTo>
                    <a:pt x="6263" y="0"/>
                  </a:moveTo>
                  <a:cubicBezTo>
                    <a:pt x="5164" y="524"/>
                    <a:pt x="4051" y="1036"/>
                    <a:pt x="2990" y="1650"/>
                  </a:cubicBezTo>
                  <a:cubicBezTo>
                    <a:pt x="1928" y="2251"/>
                    <a:pt x="854" y="2916"/>
                    <a:pt x="10" y="3772"/>
                  </a:cubicBezTo>
                  <a:cubicBezTo>
                    <a:pt x="1" y="3791"/>
                    <a:pt x="5" y="3803"/>
                    <a:pt x="18" y="3803"/>
                  </a:cubicBezTo>
                  <a:cubicBezTo>
                    <a:pt x="23" y="3803"/>
                    <a:pt x="29" y="3801"/>
                    <a:pt x="36" y="3798"/>
                  </a:cubicBezTo>
                  <a:cubicBezTo>
                    <a:pt x="995" y="3056"/>
                    <a:pt x="1992" y="2353"/>
                    <a:pt x="3028" y="1726"/>
                  </a:cubicBezTo>
                  <a:cubicBezTo>
                    <a:pt x="4089" y="1113"/>
                    <a:pt x="5176" y="550"/>
                    <a:pt x="6263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4" name="Google Shape;5974;p50"/>
            <p:cNvSpPr/>
            <p:nvPr/>
          </p:nvSpPr>
          <p:spPr>
            <a:xfrm rot="291202">
              <a:off x="1991323" y="2256052"/>
              <a:ext cx="176334" cy="160187"/>
            </a:xfrm>
            <a:custGeom>
              <a:avLst/>
              <a:gdLst/>
              <a:ahLst/>
              <a:cxnLst/>
              <a:rect l="l" t="t" r="r" b="b"/>
              <a:pathLst>
                <a:path w="3855" h="3502" extrusionOk="0">
                  <a:moveTo>
                    <a:pt x="3850" y="1"/>
                  </a:moveTo>
                  <a:cubicBezTo>
                    <a:pt x="3848" y="1"/>
                    <a:pt x="3846" y="2"/>
                    <a:pt x="3842" y="6"/>
                  </a:cubicBezTo>
                  <a:cubicBezTo>
                    <a:pt x="2742" y="1297"/>
                    <a:pt x="1630" y="2691"/>
                    <a:pt x="44" y="3420"/>
                  </a:cubicBezTo>
                  <a:cubicBezTo>
                    <a:pt x="0" y="3442"/>
                    <a:pt x="32" y="3502"/>
                    <a:pt x="74" y="3502"/>
                  </a:cubicBezTo>
                  <a:cubicBezTo>
                    <a:pt x="81" y="3502"/>
                    <a:pt x="88" y="3500"/>
                    <a:pt x="95" y="3497"/>
                  </a:cubicBezTo>
                  <a:cubicBezTo>
                    <a:pt x="1707" y="2768"/>
                    <a:pt x="2781" y="1374"/>
                    <a:pt x="3855" y="19"/>
                  </a:cubicBezTo>
                  <a:cubicBezTo>
                    <a:pt x="3855" y="10"/>
                    <a:pt x="3855" y="1"/>
                    <a:pt x="3850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5" name="Google Shape;5975;p50"/>
            <p:cNvSpPr/>
            <p:nvPr/>
          </p:nvSpPr>
          <p:spPr>
            <a:xfrm rot="291202">
              <a:off x="2066393" y="2020997"/>
              <a:ext cx="62986" cy="250892"/>
            </a:xfrm>
            <a:custGeom>
              <a:avLst/>
              <a:gdLst/>
              <a:ahLst/>
              <a:cxnLst/>
              <a:rect l="l" t="t" r="r" b="b"/>
              <a:pathLst>
                <a:path w="1377" h="5485" extrusionOk="0">
                  <a:moveTo>
                    <a:pt x="1369" y="1"/>
                  </a:moveTo>
                  <a:cubicBezTo>
                    <a:pt x="1364" y="1"/>
                    <a:pt x="1357" y="4"/>
                    <a:pt x="1351" y="11"/>
                  </a:cubicBezTo>
                  <a:cubicBezTo>
                    <a:pt x="993" y="1852"/>
                    <a:pt x="545" y="3668"/>
                    <a:pt x="8" y="5458"/>
                  </a:cubicBezTo>
                  <a:cubicBezTo>
                    <a:pt x="0" y="5474"/>
                    <a:pt x="12" y="5485"/>
                    <a:pt x="25" y="5485"/>
                  </a:cubicBezTo>
                  <a:cubicBezTo>
                    <a:pt x="33" y="5485"/>
                    <a:pt x="42" y="5481"/>
                    <a:pt x="47" y="5471"/>
                  </a:cubicBezTo>
                  <a:cubicBezTo>
                    <a:pt x="801" y="3757"/>
                    <a:pt x="1070" y="1852"/>
                    <a:pt x="1377" y="11"/>
                  </a:cubicBezTo>
                  <a:cubicBezTo>
                    <a:pt x="1377" y="4"/>
                    <a:pt x="1373" y="1"/>
                    <a:pt x="1369" y="1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6" name="Google Shape;5976;p50"/>
            <p:cNvSpPr/>
            <p:nvPr/>
          </p:nvSpPr>
          <p:spPr>
            <a:xfrm rot="291202">
              <a:off x="2086617" y="2159603"/>
              <a:ext cx="262785" cy="205425"/>
            </a:xfrm>
            <a:custGeom>
              <a:avLst/>
              <a:gdLst/>
              <a:ahLst/>
              <a:cxnLst/>
              <a:rect l="l" t="t" r="r" b="b"/>
              <a:pathLst>
                <a:path w="5745" h="4491" extrusionOk="0">
                  <a:moveTo>
                    <a:pt x="5630" y="0"/>
                  </a:moveTo>
                  <a:cubicBezTo>
                    <a:pt x="5617" y="0"/>
                    <a:pt x="5603" y="4"/>
                    <a:pt x="5589" y="12"/>
                  </a:cubicBezTo>
                  <a:cubicBezTo>
                    <a:pt x="5001" y="383"/>
                    <a:pt x="4451" y="830"/>
                    <a:pt x="3786" y="1099"/>
                  </a:cubicBezTo>
                  <a:cubicBezTo>
                    <a:pt x="3185" y="1342"/>
                    <a:pt x="2609" y="1649"/>
                    <a:pt x="2072" y="2020"/>
                  </a:cubicBezTo>
                  <a:cubicBezTo>
                    <a:pt x="1574" y="2327"/>
                    <a:pt x="1139" y="2736"/>
                    <a:pt x="794" y="3222"/>
                  </a:cubicBezTo>
                  <a:cubicBezTo>
                    <a:pt x="538" y="3605"/>
                    <a:pt x="129" y="4002"/>
                    <a:pt x="1" y="4436"/>
                  </a:cubicBezTo>
                  <a:lnTo>
                    <a:pt x="13" y="4436"/>
                  </a:lnTo>
                  <a:cubicBezTo>
                    <a:pt x="3" y="4468"/>
                    <a:pt x="18" y="4491"/>
                    <a:pt x="46" y="4491"/>
                  </a:cubicBezTo>
                  <a:cubicBezTo>
                    <a:pt x="51" y="4491"/>
                    <a:pt x="58" y="4490"/>
                    <a:pt x="65" y="4488"/>
                  </a:cubicBezTo>
                  <a:cubicBezTo>
                    <a:pt x="538" y="4398"/>
                    <a:pt x="973" y="4066"/>
                    <a:pt x="1446" y="3899"/>
                  </a:cubicBezTo>
                  <a:cubicBezTo>
                    <a:pt x="1996" y="3695"/>
                    <a:pt x="2533" y="3413"/>
                    <a:pt x="3019" y="3068"/>
                  </a:cubicBezTo>
                  <a:cubicBezTo>
                    <a:pt x="3556" y="2710"/>
                    <a:pt x="4029" y="2263"/>
                    <a:pt x="4387" y="1725"/>
                  </a:cubicBezTo>
                  <a:cubicBezTo>
                    <a:pt x="4783" y="1163"/>
                    <a:pt x="5218" y="639"/>
                    <a:pt x="5691" y="153"/>
                  </a:cubicBezTo>
                  <a:cubicBezTo>
                    <a:pt x="5745" y="99"/>
                    <a:pt x="5699" y="0"/>
                    <a:pt x="5630" y="0"/>
                  </a:cubicBezTo>
                  <a:close/>
                </a:path>
              </a:pathLst>
            </a:custGeom>
            <a:solidFill>
              <a:srgbClr val="625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7" name="Google Shape;5977;p50"/>
            <p:cNvSpPr/>
            <p:nvPr/>
          </p:nvSpPr>
          <p:spPr>
            <a:xfrm rot="291202">
              <a:off x="2218619" y="1968525"/>
              <a:ext cx="305416" cy="179993"/>
            </a:xfrm>
            <a:custGeom>
              <a:avLst/>
              <a:gdLst/>
              <a:ahLst/>
              <a:cxnLst/>
              <a:rect l="l" t="t" r="r" b="b"/>
              <a:pathLst>
                <a:path w="6677" h="3935" extrusionOk="0">
                  <a:moveTo>
                    <a:pt x="6565" y="0"/>
                  </a:moveTo>
                  <a:cubicBezTo>
                    <a:pt x="6555" y="0"/>
                    <a:pt x="6544" y="2"/>
                    <a:pt x="6532" y="7"/>
                  </a:cubicBezTo>
                  <a:cubicBezTo>
                    <a:pt x="5995" y="301"/>
                    <a:pt x="5419" y="518"/>
                    <a:pt x="4818" y="672"/>
                  </a:cubicBezTo>
                  <a:cubicBezTo>
                    <a:pt x="4140" y="813"/>
                    <a:pt x="3591" y="1132"/>
                    <a:pt x="2990" y="1465"/>
                  </a:cubicBezTo>
                  <a:cubicBezTo>
                    <a:pt x="2440" y="1772"/>
                    <a:pt x="1915" y="2104"/>
                    <a:pt x="1417" y="2488"/>
                  </a:cubicBezTo>
                  <a:cubicBezTo>
                    <a:pt x="918" y="2897"/>
                    <a:pt x="522" y="3421"/>
                    <a:pt x="36" y="3856"/>
                  </a:cubicBezTo>
                  <a:cubicBezTo>
                    <a:pt x="1" y="3879"/>
                    <a:pt x="29" y="3934"/>
                    <a:pt x="73" y="3934"/>
                  </a:cubicBezTo>
                  <a:cubicBezTo>
                    <a:pt x="78" y="3934"/>
                    <a:pt x="82" y="3934"/>
                    <a:pt x="87" y="3933"/>
                  </a:cubicBezTo>
                  <a:cubicBezTo>
                    <a:pt x="675" y="3728"/>
                    <a:pt x="1302" y="3664"/>
                    <a:pt x="1877" y="3447"/>
                  </a:cubicBezTo>
                  <a:cubicBezTo>
                    <a:pt x="2452" y="3217"/>
                    <a:pt x="3002" y="2948"/>
                    <a:pt x="3527" y="2628"/>
                  </a:cubicBezTo>
                  <a:cubicBezTo>
                    <a:pt x="4076" y="2309"/>
                    <a:pt x="4601" y="2027"/>
                    <a:pt x="5048" y="1593"/>
                  </a:cubicBezTo>
                  <a:cubicBezTo>
                    <a:pt x="5317" y="1337"/>
                    <a:pt x="5521" y="1043"/>
                    <a:pt x="5803" y="813"/>
                  </a:cubicBezTo>
                  <a:cubicBezTo>
                    <a:pt x="6084" y="582"/>
                    <a:pt x="6340" y="378"/>
                    <a:pt x="6608" y="173"/>
                  </a:cubicBezTo>
                  <a:cubicBezTo>
                    <a:pt x="6676" y="117"/>
                    <a:pt x="6644" y="0"/>
                    <a:pt x="6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8" name="Google Shape;5978;p50"/>
            <p:cNvSpPr/>
            <p:nvPr/>
          </p:nvSpPr>
          <p:spPr>
            <a:xfrm rot="291202">
              <a:off x="2342620" y="1588188"/>
              <a:ext cx="174046" cy="382125"/>
            </a:xfrm>
            <a:custGeom>
              <a:avLst/>
              <a:gdLst/>
              <a:ahLst/>
              <a:cxnLst/>
              <a:rect l="l" t="t" r="r" b="b"/>
              <a:pathLst>
                <a:path w="3805" h="8354" extrusionOk="0">
                  <a:moveTo>
                    <a:pt x="3638" y="0"/>
                  </a:moveTo>
                  <a:cubicBezTo>
                    <a:pt x="3588" y="0"/>
                    <a:pt x="3539" y="25"/>
                    <a:pt x="3511" y="83"/>
                  </a:cubicBezTo>
                  <a:cubicBezTo>
                    <a:pt x="3127" y="633"/>
                    <a:pt x="2833" y="1285"/>
                    <a:pt x="2488" y="1874"/>
                  </a:cubicBezTo>
                  <a:cubicBezTo>
                    <a:pt x="2104" y="2564"/>
                    <a:pt x="1874" y="3267"/>
                    <a:pt x="1618" y="4009"/>
                  </a:cubicBezTo>
                  <a:cubicBezTo>
                    <a:pt x="1375" y="4712"/>
                    <a:pt x="1043" y="5390"/>
                    <a:pt x="825" y="6093"/>
                  </a:cubicBezTo>
                  <a:cubicBezTo>
                    <a:pt x="595" y="6810"/>
                    <a:pt x="416" y="7564"/>
                    <a:pt x="32" y="8229"/>
                  </a:cubicBezTo>
                  <a:cubicBezTo>
                    <a:pt x="0" y="8282"/>
                    <a:pt x="48" y="8353"/>
                    <a:pt x="110" y="8353"/>
                  </a:cubicBezTo>
                  <a:cubicBezTo>
                    <a:pt x="122" y="8353"/>
                    <a:pt x="135" y="8350"/>
                    <a:pt x="147" y="8344"/>
                  </a:cubicBezTo>
                  <a:cubicBezTo>
                    <a:pt x="723" y="7948"/>
                    <a:pt x="1349" y="7551"/>
                    <a:pt x="1797" y="7027"/>
                  </a:cubicBezTo>
                  <a:cubicBezTo>
                    <a:pt x="2347" y="6362"/>
                    <a:pt x="2679" y="5646"/>
                    <a:pt x="2973" y="4853"/>
                  </a:cubicBezTo>
                  <a:cubicBezTo>
                    <a:pt x="3293" y="4099"/>
                    <a:pt x="3498" y="3306"/>
                    <a:pt x="3587" y="2487"/>
                  </a:cubicBezTo>
                  <a:cubicBezTo>
                    <a:pt x="3613" y="2129"/>
                    <a:pt x="3626" y="1758"/>
                    <a:pt x="3638" y="1388"/>
                  </a:cubicBezTo>
                  <a:cubicBezTo>
                    <a:pt x="3664" y="978"/>
                    <a:pt x="3766" y="582"/>
                    <a:pt x="3805" y="173"/>
                  </a:cubicBezTo>
                  <a:cubicBezTo>
                    <a:pt x="3805" y="69"/>
                    <a:pt x="3720" y="0"/>
                    <a:pt x="3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9" name="Google Shape;5979;p50"/>
            <p:cNvSpPr/>
            <p:nvPr/>
          </p:nvSpPr>
          <p:spPr>
            <a:xfrm rot="291202">
              <a:off x="2532096" y="1832495"/>
              <a:ext cx="286479" cy="143262"/>
            </a:xfrm>
            <a:custGeom>
              <a:avLst/>
              <a:gdLst/>
              <a:ahLst/>
              <a:cxnLst/>
              <a:rect l="l" t="t" r="r" b="b"/>
              <a:pathLst>
                <a:path w="6263" h="3132" extrusionOk="0">
                  <a:moveTo>
                    <a:pt x="6038" y="1"/>
                  </a:moveTo>
                  <a:cubicBezTo>
                    <a:pt x="6033" y="1"/>
                    <a:pt x="6028" y="1"/>
                    <a:pt x="6023" y="2"/>
                  </a:cubicBezTo>
                  <a:cubicBezTo>
                    <a:pt x="4847" y="257"/>
                    <a:pt x="3709" y="705"/>
                    <a:pt x="2673" y="1319"/>
                  </a:cubicBezTo>
                  <a:cubicBezTo>
                    <a:pt x="2187" y="1600"/>
                    <a:pt x="1701" y="1894"/>
                    <a:pt x="1203" y="2175"/>
                  </a:cubicBezTo>
                  <a:cubicBezTo>
                    <a:pt x="870" y="2367"/>
                    <a:pt x="128" y="2597"/>
                    <a:pt x="0" y="2994"/>
                  </a:cubicBezTo>
                  <a:cubicBezTo>
                    <a:pt x="0" y="3019"/>
                    <a:pt x="13" y="3045"/>
                    <a:pt x="26" y="3058"/>
                  </a:cubicBezTo>
                  <a:lnTo>
                    <a:pt x="26" y="3045"/>
                  </a:lnTo>
                  <a:cubicBezTo>
                    <a:pt x="126" y="3116"/>
                    <a:pt x="237" y="3132"/>
                    <a:pt x="351" y="3132"/>
                  </a:cubicBezTo>
                  <a:cubicBezTo>
                    <a:pt x="443" y="3132"/>
                    <a:pt x="536" y="3122"/>
                    <a:pt x="627" y="3122"/>
                  </a:cubicBezTo>
                  <a:lnTo>
                    <a:pt x="1497" y="3122"/>
                  </a:lnTo>
                  <a:cubicBezTo>
                    <a:pt x="2085" y="3109"/>
                    <a:pt x="2596" y="2892"/>
                    <a:pt x="3121" y="2636"/>
                  </a:cubicBezTo>
                  <a:cubicBezTo>
                    <a:pt x="4297" y="2060"/>
                    <a:pt x="5077" y="986"/>
                    <a:pt x="6151" y="283"/>
                  </a:cubicBezTo>
                  <a:cubicBezTo>
                    <a:pt x="6263" y="184"/>
                    <a:pt x="6182" y="1"/>
                    <a:pt x="6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0" name="Google Shape;5980;p50"/>
            <p:cNvSpPr/>
            <p:nvPr/>
          </p:nvSpPr>
          <p:spPr>
            <a:xfrm rot="291202">
              <a:off x="2118868" y="1795721"/>
              <a:ext cx="71540" cy="317721"/>
            </a:xfrm>
            <a:custGeom>
              <a:avLst/>
              <a:gdLst/>
              <a:ahLst/>
              <a:cxnLst/>
              <a:rect l="l" t="t" r="r" b="b"/>
              <a:pathLst>
                <a:path w="1564" h="6946" extrusionOk="0">
                  <a:moveTo>
                    <a:pt x="1483" y="0"/>
                  </a:moveTo>
                  <a:cubicBezTo>
                    <a:pt x="1456" y="0"/>
                    <a:pt x="1430" y="16"/>
                    <a:pt x="1420" y="51"/>
                  </a:cubicBezTo>
                  <a:lnTo>
                    <a:pt x="1420" y="38"/>
                  </a:lnTo>
                  <a:cubicBezTo>
                    <a:pt x="1177" y="588"/>
                    <a:pt x="934" y="1138"/>
                    <a:pt x="691" y="1688"/>
                  </a:cubicBezTo>
                  <a:cubicBezTo>
                    <a:pt x="384" y="2366"/>
                    <a:pt x="192" y="3069"/>
                    <a:pt x="103" y="3798"/>
                  </a:cubicBezTo>
                  <a:cubicBezTo>
                    <a:pt x="26" y="4143"/>
                    <a:pt x="0" y="4488"/>
                    <a:pt x="13" y="4834"/>
                  </a:cubicBezTo>
                  <a:cubicBezTo>
                    <a:pt x="64" y="5141"/>
                    <a:pt x="128" y="5435"/>
                    <a:pt x="154" y="5742"/>
                  </a:cubicBezTo>
                  <a:cubicBezTo>
                    <a:pt x="192" y="6125"/>
                    <a:pt x="192" y="6509"/>
                    <a:pt x="167" y="6880"/>
                  </a:cubicBezTo>
                  <a:cubicBezTo>
                    <a:pt x="167" y="6920"/>
                    <a:pt x="197" y="6945"/>
                    <a:pt x="230" y="6945"/>
                  </a:cubicBezTo>
                  <a:cubicBezTo>
                    <a:pt x="248" y="6945"/>
                    <a:pt x="268" y="6937"/>
                    <a:pt x="282" y="6918"/>
                  </a:cubicBezTo>
                  <a:cubicBezTo>
                    <a:pt x="461" y="6598"/>
                    <a:pt x="614" y="6266"/>
                    <a:pt x="729" y="5921"/>
                  </a:cubicBezTo>
                  <a:cubicBezTo>
                    <a:pt x="832" y="5678"/>
                    <a:pt x="959" y="5448"/>
                    <a:pt x="1075" y="5205"/>
                  </a:cubicBezTo>
                  <a:cubicBezTo>
                    <a:pt x="1228" y="4846"/>
                    <a:pt x="1330" y="4463"/>
                    <a:pt x="1381" y="4079"/>
                  </a:cubicBezTo>
                  <a:cubicBezTo>
                    <a:pt x="1509" y="3376"/>
                    <a:pt x="1548" y="2660"/>
                    <a:pt x="1509" y="1944"/>
                  </a:cubicBezTo>
                  <a:cubicBezTo>
                    <a:pt x="1445" y="1330"/>
                    <a:pt x="1458" y="703"/>
                    <a:pt x="1548" y="90"/>
                  </a:cubicBezTo>
                  <a:cubicBezTo>
                    <a:pt x="1563" y="36"/>
                    <a:pt x="1523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1" name="Google Shape;5981;p50"/>
            <p:cNvSpPr/>
            <p:nvPr/>
          </p:nvSpPr>
          <p:spPr>
            <a:xfrm rot="291202">
              <a:off x="2255728" y="1207033"/>
              <a:ext cx="450417" cy="126430"/>
            </a:xfrm>
            <a:custGeom>
              <a:avLst/>
              <a:gdLst/>
              <a:ahLst/>
              <a:cxnLst/>
              <a:rect l="l" t="t" r="r" b="b"/>
              <a:pathLst>
                <a:path w="9847" h="2764" extrusionOk="0">
                  <a:moveTo>
                    <a:pt x="5311" y="1"/>
                  </a:moveTo>
                  <a:cubicBezTo>
                    <a:pt x="5165" y="1"/>
                    <a:pt x="5019" y="6"/>
                    <a:pt x="4872" y="19"/>
                  </a:cubicBezTo>
                  <a:cubicBezTo>
                    <a:pt x="4015" y="83"/>
                    <a:pt x="3069" y="121"/>
                    <a:pt x="2238" y="364"/>
                  </a:cubicBezTo>
                  <a:cubicBezTo>
                    <a:pt x="1407" y="620"/>
                    <a:pt x="844" y="1144"/>
                    <a:pt x="102" y="1579"/>
                  </a:cubicBezTo>
                  <a:cubicBezTo>
                    <a:pt x="0" y="1643"/>
                    <a:pt x="26" y="1796"/>
                    <a:pt x="141" y="1822"/>
                  </a:cubicBezTo>
                  <a:cubicBezTo>
                    <a:pt x="972" y="2167"/>
                    <a:pt x="1611" y="2653"/>
                    <a:pt x="2532" y="2730"/>
                  </a:cubicBezTo>
                  <a:cubicBezTo>
                    <a:pt x="2757" y="2753"/>
                    <a:pt x="2983" y="2764"/>
                    <a:pt x="3210" y="2764"/>
                  </a:cubicBezTo>
                  <a:cubicBezTo>
                    <a:pt x="3873" y="2764"/>
                    <a:pt x="4540" y="2668"/>
                    <a:pt x="5179" y="2487"/>
                  </a:cubicBezTo>
                  <a:cubicBezTo>
                    <a:pt x="6036" y="2218"/>
                    <a:pt x="6688" y="1681"/>
                    <a:pt x="7481" y="1349"/>
                  </a:cubicBezTo>
                  <a:cubicBezTo>
                    <a:pt x="8171" y="1042"/>
                    <a:pt x="8926" y="939"/>
                    <a:pt x="9642" y="748"/>
                  </a:cubicBezTo>
                  <a:cubicBezTo>
                    <a:pt x="9847" y="684"/>
                    <a:pt x="9847" y="390"/>
                    <a:pt x="9642" y="326"/>
                  </a:cubicBezTo>
                  <a:cubicBezTo>
                    <a:pt x="9016" y="180"/>
                    <a:pt x="8380" y="103"/>
                    <a:pt x="7743" y="103"/>
                  </a:cubicBezTo>
                  <a:cubicBezTo>
                    <a:pt x="7652" y="103"/>
                    <a:pt x="7560" y="105"/>
                    <a:pt x="7468" y="108"/>
                  </a:cubicBezTo>
                  <a:cubicBezTo>
                    <a:pt x="7413" y="110"/>
                    <a:pt x="7358" y="111"/>
                    <a:pt x="7303" y="111"/>
                  </a:cubicBezTo>
                  <a:cubicBezTo>
                    <a:pt x="6636" y="111"/>
                    <a:pt x="5976" y="1"/>
                    <a:pt x="5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2" name="Google Shape;5982;p50"/>
            <p:cNvSpPr/>
            <p:nvPr/>
          </p:nvSpPr>
          <p:spPr>
            <a:xfrm rot="291202">
              <a:off x="2405774" y="1099450"/>
              <a:ext cx="339905" cy="78858"/>
            </a:xfrm>
            <a:custGeom>
              <a:avLst/>
              <a:gdLst/>
              <a:ahLst/>
              <a:cxnLst/>
              <a:rect l="l" t="t" r="r" b="b"/>
              <a:pathLst>
                <a:path w="7431" h="1724" extrusionOk="0">
                  <a:moveTo>
                    <a:pt x="3383" y="1"/>
                  </a:moveTo>
                  <a:cubicBezTo>
                    <a:pt x="3325" y="1"/>
                    <a:pt x="3268" y="2"/>
                    <a:pt x="3210" y="4"/>
                  </a:cubicBezTo>
                  <a:cubicBezTo>
                    <a:pt x="2098" y="55"/>
                    <a:pt x="1088" y="528"/>
                    <a:pt x="52" y="912"/>
                  </a:cubicBezTo>
                  <a:lnTo>
                    <a:pt x="39" y="912"/>
                  </a:lnTo>
                  <a:cubicBezTo>
                    <a:pt x="1" y="937"/>
                    <a:pt x="1" y="1001"/>
                    <a:pt x="39" y="1027"/>
                  </a:cubicBezTo>
                  <a:cubicBezTo>
                    <a:pt x="998" y="1564"/>
                    <a:pt x="2226" y="1666"/>
                    <a:pt x="3300" y="1717"/>
                  </a:cubicBezTo>
                  <a:cubicBezTo>
                    <a:pt x="3381" y="1721"/>
                    <a:pt x="3462" y="1723"/>
                    <a:pt x="3543" y="1723"/>
                  </a:cubicBezTo>
                  <a:cubicBezTo>
                    <a:pt x="4789" y="1723"/>
                    <a:pt x="6015" y="1284"/>
                    <a:pt x="7264" y="1116"/>
                  </a:cubicBezTo>
                  <a:cubicBezTo>
                    <a:pt x="7418" y="1078"/>
                    <a:pt x="7430" y="861"/>
                    <a:pt x="7290" y="809"/>
                  </a:cubicBezTo>
                  <a:cubicBezTo>
                    <a:pt x="5978" y="552"/>
                    <a:pt x="4713" y="1"/>
                    <a:pt x="3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3" name="Google Shape;5983;p50"/>
            <p:cNvSpPr/>
            <p:nvPr/>
          </p:nvSpPr>
          <p:spPr>
            <a:xfrm rot="291202">
              <a:off x="2119046" y="766292"/>
              <a:ext cx="182417" cy="291877"/>
            </a:xfrm>
            <a:custGeom>
              <a:avLst/>
              <a:gdLst/>
              <a:ahLst/>
              <a:cxnLst/>
              <a:rect l="l" t="t" r="r" b="b"/>
              <a:pathLst>
                <a:path w="3988" h="6381" extrusionOk="0">
                  <a:moveTo>
                    <a:pt x="222" y="0"/>
                  </a:moveTo>
                  <a:cubicBezTo>
                    <a:pt x="109" y="0"/>
                    <a:pt x="1" y="86"/>
                    <a:pt x="36" y="226"/>
                  </a:cubicBezTo>
                  <a:cubicBezTo>
                    <a:pt x="279" y="1338"/>
                    <a:pt x="701" y="2336"/>
                    <a:pt x="1455" y="3205"/>
                  </a:cubicBezTo>
                  <a:cubicBezTo>
                    <a:pt x="2312" y="4164"/>
                    <a:pt x="3233" y="5136"/>
                    <a:pt x="3783" y="6325"/>
                  </a:cubicBezTo>
                  <a:cubicBezTo>
                    <a:pt x="3804" y="6363"/>
                    <a:pt x="3843" y="6380"/>
                    <a:pt x="3882" y="6380"/>
                  </a:cubicBezTo>
                  <a:cubicBezTo>
                    <a:pt x="3935" y="6380"/>
                    <a:pt x="3987" y="6347"/>
                    <a:pt x="3987" y="6287"/>
                  </a:cubicBezTo>
                  <a:cubicBezTo>
                    <a:pt x="3923" y="5136"/>
                    <a:pt x="3565" y="3921"/>
                    <a:pt x="3143" y="2860"/>
                  </a:cubicBezTo>
                  <a:cubicBezTo>
                    <a:pt x="2913" y="2310"/>
                    <a:pt x="2517" y="1568"/>
                    <a:pt x="2005" y="1236"/>
                  </a:cubicBezTo>
                  <a:cubicBezTo>
                    <a:pt x="1430" y="865"/>
                    <a:pt x="867" y="545"/>
                    <a:pt x="368" y="59"/>
                  </a:cubicBezTo>
                  <a:cubicBezTo>
                    <a:pt x="328" y="19"/>
                    <a:pt x="27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4" name="Google Shape;5984;p50"/>
            <p:cNvSpPr/>
            <p:nvPr/>
          </p:nvSpPr>
          <p:spPr>
            <a:xfrm rot="291202">
              <a:off x="1937884" y="892188"/>
              <a:ext cx="225780" cy="277102"/>
            </a:xfrm>
            <a:custGeom>
              <a:avLst/>
              <a:gdLst/>
              <a:ahLst/>
              <a:cxnLst/>
              <a:rect l="l" t="t" r="r" b="b"/>
              <a:pathLst>
                <a:path w="4936" h="6058" extrusionOk="0">
                  <a:moveTo>
                    <a:pt x="221" y="1"/>
                  </a:moveTo>
                  <a:cubicBezTo>
                    <a:pt x="113" y="1"/>
                    <a:pt x="0" y="119"/>
                    <a:pt x="18" y="244"/>
                  </a:cubicBezTo>
                  <a:cubicBezTo>
                    <a:pt x="108" y="1535"/>
                    <a:pt x="632" y="2750"/>
                    <a:pt x="1501" y="3722"/>
                  </a:cubicBezTo>
                  <a:cubicBezTo>
                    <a:pt x="2371" y="4720"/>
                    <a:pt x="3624" y="5500"/>
                    <a:pt x="4826" y="6049"/>
                  </a:cubicBezTo>
                  <a:cubicBezTo>
                    <a:pt x="4838" y="6055"/>
                    <a:pt x="4849" y="6058"/>
                    <a:pt x="4858" y="6058"/>
                  </a:cubicBezTo>
                  <a:cubicBezTo>
                    <a:pt x="4913" y="6058"/>
                    <a:pt x="4935" y="5978"/>
                    <a:pt x="4903" y="5934"/>
                  </a:cubicBezTo>
                  <a:cubicBezTo>
                    <a:pt x="4097" y="4745"/>
                    <a:pt x="3854" y="3249"/>
                    <a:pt x="2959" y="2136"/>
                  </a:cubicBezTo>
                  <a:cubicBezTo>
                    <a:pt x="2218" y="1229"/>
                    <a:pt x="1028" y="1037"/>
                    <a:pt x="351" y="78"/>
                  </a:cubicBezTo>
                  <a:cubicBezTo>
                    <a:pt x="316" y="23"/>
                    <a:pt x="269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5" name="Google Shape;5985;p50"/>
            <p:cNvSpPr/>
            <p:nvPr/>
          </p:nvSpPr>
          <p:spPr>
            <a:xfrm rot="291202">
              <a:off x="1886822" y="1126311"/>
              <a:ext cx="146739" cy="294713"/>
            </a:xfrm>
            <a:custGeom>
              <a:avLst/>
              <a:gdLst/>
              <a:ahLst/>
              <a:cxnLst/>
              <a:rect l="l" t="t" r="r" b="b"/>
              <a:pathLst>
                <a:path w="3208" h="6443" extrusionOk="0">
                  <a:moveTo>
                    <a:pt x="759" y="0"/>
                  </a:moveTo>
                  <a:cubicBezTo>
                    <a:pt x="657" y="0"/>
                    <a:pt x="558" y="61"/>
                    <a:pt x="525" y="181"/>
                  </a:cubicBezTo>
                  <a:cubicBezTo>
                    <a:pt x="0" y="1499"/>
                    <a:pt x="179" y="2522"/>
                    <a:pt x="908" y="3711"/>
                  </a:cubicBezTo>
                  <a:cubicBezTo>
                    <a:pt x="1484" y="4657"/>
                    <a:pt x="2251" y="5744"/>
                    <a:pt x="3108" y="6434"/>
                  </a:cubicBezTo>
                  <a:lnTo>
                    <a:pt x="3120" y="6434"/>
                  </a:lnTo>
                  <a:cubicBezTo>
                    <a:pt x="3129" y="6440"/>
                    <a:pt x="3138" y="6443"/>
                    <a:pt x="3147" y="6443"/>
                  </a:cubicBezTo>
                  <a:cubicBezTo>
                    <a:pt x="3178" y="6443"/>
                    <a:pt x="3207" y="6410"/>
                    <a:pt x="3197" y="6371"/>
                  </a:cubicBezTo>
                  <a:cubicBezTo>
                    <a:pt x="3044" y="5795"/>
                    <a:pt x="2852" y="5232"/>
                    <a:pt x="2814" y="4644"/>
                  </a:cubicBezTo>
                  <a:cubicBezTo>
                    <a:pt x="2775" y="4043"/>
                    <a:pt x="2788" y="3442"/>
                    <a:pt x="2609" y="2867"/>
                  </a:cubicBezTo>
                  <a:cubicBezTo>
                    <a:pt x="2456" y="2330"/>
                    <a:pt x="2289" y="1780"/>
                    <a:pt x="1931" y="1332"/>
                  </a:cubicBezTo>
                  <a:cubicBezTo>
                    <a:pt x="1612" y="936"/>
                    <a:pt x="1266" y="603"/>
                    <a:pt x="998" y="156"/>
                  </a:cubicBezTo>
                  <a:cubicBezTo>
                    <a:pt x="949" y="52"/>
                    <a:pt x="853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6" name="Google Shape;5986;p50"/>
            <p:cNvSpPr/>
            <p:nvPr/>
          </p:nvSpPr>
          <p:spPr>
            <a:xfrm rot="291202">
              <a:off x="2103780" y="1449438"/>
              <a:ext cx="314747" cy="76114"/>
            </a:xfrm>
            <a:custGeom>
              <a:avLst/>
              <a:gdLst/>
              <a:ahLst/>
              <a:cxnLst/>
              <a:rect l="l" t="t" r="r" b="b"/>
              <a:pathLst>
                <a:path w="6881" h="1664" extrusionOk="0">
                  <a:moveTo>
                    <a:pt x="3257" y="1"/>
                  </a:moveTo>
                  <a:cubicBezTo>
                    <a:pt x="2072" y="1"/>
                    <a:pt x="927" y="315"/>
                    <a:pt x="64" y="1171"/>
                  </a:cubicBezTo>
                  <a:lnTo>
                    <a:pt x="51" y="1184"/>
                  </a:lnTo>
                  <a:cubicBezTo>
                    <a:pt x="0" y="1235"/>
                    <a:pt x="39" y="1325"/>
                    <a:pt x="103" y="1337"/>
                  </a:cubicBezTo>
                  <a:cubicBezTo>
                    <a:pt x="1277" y="1466"/>
                    <a:pt x="2513" y="1664"/>
                    <a:pt x="3720" y="1664"/>
                  </a:cubicBezTo>
                  <a:cubicBezTo>
                    <a:pt x="4786" y="1664"/>
                    <a:pt x="5831" y="1510"/>
                    <a:pt x="6791" y="1018"/>
                  </a:cubicBezTo>
                  <a:cubicBezTo>
                    <a:pt x="6880" y="954"/>
                    <a:pt x="6867" y="813"/>
                    <a:pt x="6778" y="749"/>
                  </a:cubicBezTo>
                  <a:cubicBezTo>
                    <a:pt x="5739" y="334"/>
                    <a:pt x="4477" y="1"/>
                    <a:pt x="3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7" name="Google Shape;5987;p50"/>
            <p:cNvSpPr/>
            <p:nvPr/>
          </p:nvSpPr>
          <p:spPr>
            <a:xfrm rot="291202">
              <a:off x="2269663" y="1125244"/>
              <a:ext cx="272299" cy="30967"/>
            </a:xfrm>
            <a:custGeom>
              <a:avLst/>
              <a:gdLst/>
              <a:ahLst/>
              <a:cxnLst/>
              <a:rect l="l" t="t" r="r" b="b"/>
              <a:pathLst>
                <a:path w="5953" h="677" extrusionOk="0">
                  <a:moveTo>
                    <a:pt x="3527" y="0"/>
                  </a:moveTo>
                  <a:cubicBezTo>
                    <a:pt x="2363" y="0"/>
                    <a:pt x="1203" y="177"/>
                    <a:pt x="83" y="532"/>
                  </a:cubicBezTo>
                  <a:cubicBezTo>
                    <a:pt x="0" y="556"/>
                    <a:pt x="15" y="676"/>
                    <a:pt x="87" y="676"/>
                  </a:cubicBezTo>
                  <a:cubicBezTo>
                    <a:pt x="94" y="676"/>
                    <a:pt x="101" y="675"/>
                    <a:pt x="108" y="673"/>
                  </a:cubicBezTo>
                  <a:cubicBezTo>
                    <a:pt x="1268" y="297"/>
                    <a:pt x="2504" y="151"/>
                    <a:pt x="3736" y="151"/>
                  </a:cubicBezTo>
                  <a:cubicBezTo>
                    <a:pt x="4473" y="151"/>
                    <a:pt x="5209" y="203"/>
                    <a:pt x="5926" y="290"/>
                  </a:cubicBezTo>
                  <a:cubicBezTo>
                    <a:pt x="5952" y="290"/>
                    <a:pt x="5952" y="251"/>
                    <a:pt x="5926" y="251"/>
                  </a:cubicBezTo>
                  <a:cubicBezTo>
                    <a:pt x="5133" y="84"/>
                    <a:pt x="4329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8" name="Google Shape;5988;p50"/>
            <p:cNvSpPr/>
            <p:nvPr/>
          </p:nvSpPr>
          <p:spPr>
            <a:xfrm rot="291202">
              <a:off x="2233596" y="906695"/>
              <a:ext cx="74467" cy="204053"/>
            </a:xfrm>
            <a:custGeom>
              <a:avLst/>
              <a:gdLst/>
              <a:ahLst/>
              <a:cxnLst/>
              <a:rect l="l" t="t" r="r" b="b"/>
              <a:pathLst>
                <a:path w="1628" h="4461" extrusionOk="0">
                  <a:moveTo>
                    <a:pt x="43" y="0"/>
                  </a:moveTo>
                  <a:cubicBezTo>
                    <a:pt x="22" y="0"/>
                    <a:pt x="1" y="25"/>
                    <a:pt x="18" y="51"/>
                  </a:cubicBezTo>
                  <a:cubicBezTo>
                    <a:pt x="619" y="1444"/>
                    <a:pt x="887" y="2953"/>
                    <a:pt x="1360" y="4386"/>
                  </a:cubicBezTo>
                  <a:cubicBezTo>
                    <a:pt x="1379" y="4438"/>
                    <a:pt x="1423" y="4460"/>
                    <a:pt x="1469" y="4460"/>
                  </a:cubicBezTo>
                  <a:cubicBezTo>
                    <a:pt x="1546" y="4460"/>
                    <a:pt x="1627" y="4397"/>
                    <a:pt x="1603" y="4309"/>
                  </a:cubicBezTo>
                  <a:cubicBezTo>
                    <a:pt x="1156" y="2851"/>
                    <a:pt x="810" y="1380"/>
                    <a:pt x="69" y="25"/>
                  </a:cubicBezTo>
                  <a:cubicBezTo>
                    <a:pt x="64" y="7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9" name="Google Shape;5989;p50"/>
            <p:cNvSpPr/>
            <p:nvPr/>
          </p:nvSpPr>
          <p:spPr>
            <a:xfrm rot="291202">
              <a:off x="2051450" y="1046243"/>
              <a:ext cx="152777" cy="186625"/>
            </a:xfrm>
            <a:custGeom>
              <a:avLst/>
              <a:gdLst/>
              <a:ahLst/>
              <a:cxnLst/>
              <a:rect l="l" t="t" r="r" b="b"/>
              <a:pathLst>
                <a:path w="3340" h="4080" extrusionOk="0">
                  <a:moveTo>
                    <a:pt x="84" y="1"/>
                  </a:moveTo>
                  <a:cubicBezTo>
                    <a:pt x="40" y="1"/>
                    <a:pt x="0" y="48"/>
                    <a:pt x="38" y="96"/>
                  </a:cubicBezTo>
                  <a:cubicBezTo>
                    <a:pt x="626" y="825"/>
                    <a:pt x="1036" y="1682"/>
                    <a:pt x="1586" y="2436"/>
                  </a:cubicBezTo>
                  <a:cubicBezTo>
                    <a:pt x="2033" y="3050"/>
                    <a:pt x="2557" y="3587"/>
                    <a:pt x="3133" y="4060"/>
                  </a:cubicBezTo>
                  <a:cubicBezTo>
                    <a:pt x="3152" y="4074"/>
                    <a:pt x="3173" y="4080"/>
                    <a:pt x="3194" y="4080"/>
                  </a:cubicBezTo>
                  <a:cubicBezTo>
                    <a:pt x="3269" y="4080"/>
                    <a:pt x="3339" y="4000"/>
                    <a:pt x="3299" y="3919"/>
                  </a:cubicBezTo>
                  <a:cubicBezTo>
                    <a:pt x="2877" y="3203"/>
                    <a:pt x="2161" y="2705"/>
                    <a:pt x="1675" y="2001"/>
                  </a:cubicBezTo>
                  <a:cubicBezTo>
                    <a:pt x="1227" y="1298"/>
                    <a:pt x="716" y="633"/>
                    <a:pt x="128" y="19"/>
                  </a:cubicBezTo>
                  <a:cubicBezTo>
                    <a:pt x="115" y="6"/>
                    <a:pt x="99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0" name="Google Shape;5990;p50"/>
            <p:cNvSpPr/>
            <p:nvPr/>
          </p:nvSpPr>
          <p:spPr>
            <a:xfrm rot="291202">
              <a:off x="2150097" y="1242419"/>
              <a:ext cx="288858" cy="65136"/>
            </a:xfrm>
            <a:custGeom>
              <a:avLst/>
              <a:gdLst/>
              <a:ahLst/>
              <a:cxnLst/>
              <a:rect l="l" t="t" r="r" b="b"/>
              <a:pathLst>
                <a:path w="6315" h="1424" extrusionOk="0">
                  <a:moveTo>
                    <a:pt x="6301" y="116"/>
                  </a:moveTo>
                  <a:cubicBezTo>
                    <a:pt x="4243" y="781"/>
                    <a:pt x="1966" y="1"/>
                    <a:pt x="74" y="1266"/>
                  </a:cubicBezTo>
                  <a:cubicBezTo>
                    <a:pt x="0" y="1319"/>
                    <a:pt x="48" y="1423"/>
                    <a:pt x="124" y="1423"/>
                  </a:cubicBezTo>
                  <a:cubicBezTo>
                    <a:pt x="140" y="1423"/>
                    <a:pt x="158" y="1419"/>
                    <a:pt x="176" y="1407"/>
                  </a:cubicBezTo>
                  <a:cubicBezTo>
                    <a:pt x="2030" y="167"/>
                    <a:pt x="4319" y="985"/>
                    <a:pt x="6301" y="128"/>
                  </a:cubicBezTo>
                  <a:cubicBezTo>
                    <a:pt x="6314" y="116"/>
                    <a:pt x="6301" y="116"/>
                    <a:pt x="6301" y="1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1" name="Google Shape;5991;p50"/>
            <p:cNvSpPr/>
            <p:nvPr/>
          </p:nvSpPr>
          <p:spPr>
            <a:xfrm rot="291202">
              <a:off x="2024852" y="1475343"/>
              <a:ext cx="224820" cy="36044"/>
            </a:xfrm>
            <a:custGeom>
              <a:avLst/>
              <a:gdLst/>
              <a:ahLst/>
              <a:cxnLst/>
              <a:rect l="l" t="t" r="r" b="b"/>
              <a:pathLst>
                <a:path w="4915" h="788" extrusionOk="0">
                  <a:moveTo>
                    <a:pt x="4499" y="0"/>
                  </a:moveTo>
                  <a:cubicBezTo>
                    <a:pt x="3022" y="0"/>
                    <a:pt x="1551" y="193"/>
                    <a:pt x="132" y="568"/>
                  </a:cubicBezTo>
                  <a:cubicBezTo>
                    <a:pt x="0" y="604"/>
                    <a:pt x="15" y="787"/>
                    <a:pt x="135" y="787"/>
                  </a:cubicBezTo>
                  <a:cubicBezTo>
                    <a:pt x="142" y="787"/>
                    <a:pt x="150" y="787"/>
                    <a:pt x="158" y="785"/>
                  </a:cubicBezTo>
                  <a:cubicBezTo>
                    <a:pt x="1705" y="402"/>
                    <a:pt x="3432" y="568"/>
                    <a:pt x="4902" y="31"/>
                  </a:cubicBezTo>
                  <a:cubicBezTo>
                    <a:pt x="4915" y="18"/>
                    <a:pt x="4915" y="5"/>
                    <a:pt x="4902" y="5"/>
                  </a:cubicBezTo>
                  <a:cubicBezTo>
                    <a:pt x="4768" y="2"/>
                    <a:pt x="4633" y="0"/>
                    <a:pt x="4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2" name="Google Shape;5992;p50"/>
            <p:cNvSpPr/>
            <p:nvPr/>
          </p:nvSpPr>
          <p:spPr>
            <a:xfrm rot="291202">
              <a:off x="1970401" y="1263994"/>
              <a:ext cx="76663" cy="231955"/>
            </a:xfrm>
            <a:custGeom>
              <a:avLst/>
              <a:gdLst/>
              <a:ahLst/>
              <a:cxnLst/>
              <a:rect l="l" t="t" r="r" b="b"/>
              <a:pathLst>
                <a:path w="1676" h="5071" extrusionOk="0">
                  <a:moveTo>
                    <a:pt x="5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52" y="824"/>
                    <a:pt x="205" y="1643"/>
                    <a:pt x="474" y="2423"/>
                  </a:cubicBezTo>
                  <a:cubicBezTo>
                    <a:pt x="768" y="3305"/>
                    <a:pt x="1305" y="4047"/>
                    <a:pt x="1433" y="4980"/>
                  </a:cubicBezTo>
                  <a:cubicBezTo>
                    <a:pt x="1445" y="5041"/>
                    <a:pt x="1501" y="5070"/>
                    <a:pt x="1555" y="5070"/>
                  </a:cubicBezTo>
                  <a:cubicBezTo>
                    <a:pt x="1616" y="5070"/>
                    <a:pt x="1676" y="5035"/>
                    <a:pt x="1676" y="4967"/>
                  </a:cubicBezTo>
                  <a:cubicBezTo>
                    <a:pt x="1663" y="4136"/>
                    <a:pt x="1177" y="3471"/>
                    <a:pt x="883" y="2730"/>
                  </a:cubicBezTo>
                  <a:cubicBezTo>
                    <a:pt x="551" y="1873"/>
                    <a:pt x="551" y="773"/>
                    <a:pt x="26" y="6"/>
                  </a:cubicBezTo>
                  <a:lnTo>
                    <a:pt x="14" y="6"/>
                  </a:lnTo>
                  <a:cubicBezTo>
                    <a:pt x="9" y="2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3" name="Google Shape;5993;p50"/>
            <p:cNvSpPr/>
            <p:nvPr/>
          </p:nvSpPr>
          <p:spPr>
            <a:xfrm rot="291202">
              <a:off x="1957681" y="814010"/>
              <a:ext cx="643080" cy="1054159"/>
            </a:xfrm>
            <a:custGeom>
              <a:avLst/>
              <a:gdLst/>
              <a:ahLst/>
              <a:cxnLst/>
              <a:rect l="l" t="t" r="r" b="b"/>
              <a:pathLst>
                <a:path w="14059" h="23046" extrusionOk="0">
                  <a:moveTo>
                    <a:pt x="14022" y="0"/>
                  </a:moveTo>
                  <a:cubicBezTo>
                    <a:pt x="14016" y="0"/>
                    <a:pt x="14009" y="3"/>
                    <a:pt x="14003" y="9"/>
                  </a:cubicBezTo>
                  <a:cubicBezTo>
                    <a:pt x="7993" y="3934"/>
                    <a:pt x="3505" y="9804"/>
                    <a:pt x="1280" y="16632"/>
                  </a:cubicBezTo>
                  <a:cubicBezTo>
                    <a:pt x="653" y="18602"/>
                    <a:pt x="1" y="20839"/>
                    <a:pt x="308" y="22937"/>
                  </a:cubicBezTo>
                  <a:cubicBezTo>
                    <a:pt x="326" y="23010"/>
                    <a:pt x="386" y="23045"/>
                    <a:pt x="445" y="23045"/>
                  </a:cubicBezTo>
                  <a:cubicBezTo>
                    <a:pt x="510" y="23045"/>
                    <a:pt x="576" y="23004"/>
                    <a:pt x="589" y="22924"/>
                  </a:cubicBezTo>
                  <a:cubicBezTo>
                    <a:pt x="934" y="13627"/>
                    <a:pt x="6842" y="5494"/>
                    <a:pt x="14042" y="47"/>
                  </a:cubicBezTo>
                  <a:lnTo>
                    <a:pt x="14029" y="47"/>
                  </a:lnTo>
                  <a:cubicBezTo>
                    <a:pt x="14058" y="27"/>
                    <a:pt x="14043" y="0"/>
                    <a:pt x="1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4" name="Google Shape;5994;p50"/>
            <p:cNvSpPr/>
            <p:nvPr/>
          </p:nvSpPr>
          <p:spPr>
            <a:xfrm rot="291202">
              <a:off x="2295912" y="701345"/>
              <a:ext cx="115040" cy="430931"/>
            </a:xfrm>
            <a:custGeom>
              <a:avLst/>
              <a:gdLst/>
              <a:ahLst/>
              <a:cxnLst/>
              <a:rect l="l" t="t" r="r" b="b"/>
              <a:pathLst>
                <a:path w="2515" h="9421" extrusionOk="0">
                  <a:moveTo>
                    <a:pt x="2007" y="0"/>
                  </a:moveTo>
                  <a:cubicBezTo>
                    <a:pt x="1993" y="0"/>
                    <a:pt x="1977" y="10"/>
                    <a:pt x="1977" y="31"/>
                  </a:cubicBezTo>
                  <a:cubicBezTo>
                    <a:pt x="2144" y="3177"/>
                    <a:pt x="1581" y="6489"/>
                    <a:pt x="46" y="9264"/>
                  </a:cubicBezTo>
                  <a:cubicBezTo>
                    <a:pt x="1" y="9345"/>
                    <a:pt x="65" y="9421"/>
                    <a:pt x="129" y="9421"/>
                  </a:cubicBezTo>
                  <a:cubicBezTo>
                    <a:pt x="155" y="9421"/>
                    <a:pt x="181" y="9408"/>
                    <a:pt x="200" y="9379"/>
                  </a:cubicBezTo>
                  <a:cubicBezTo>
                    <a:pt x="1926" y="6591"/>
                    <a:pt x="2514" y="3241"/>
                    <a:pt x="2028" y="18"/>
                  </a:cubicBezTo>
                  <a:cubicBezTo>
                    <a:pt x="2028" y="7"/>
                    <a:pt x="2018" y="0"/>
                    <a:pt x="2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5" name="Google Shape;5995;p50"/>
            <p:cNvSpPr/>
            <p:nvPr/>
          </p:nvSpPr>
          <p:spPr>
            <a:xfrm rot="291202">
              <a:off x="2570081" y="841346"/>
              <a:ext cx="226969" cy="80597"/>
            </a:xfrm>
            <a:custGeom>
              <a:avLst/>
              <a:gdLst/>
              <a:ahLst/>
              <a:cxnLst/>
              <a:rect l="l" t="t" r="r" b="b"/>
              <a:pathLst>
                <a:path w="4962" h="1762" extrusionOk="0">
                  <a:moveTo>
                    <a:pt x="3197" y="0"/>
                  </a:moveTo>
                  <a:cubicBezTo>
                    <a:pt x="2736" y="0"/>
                    <a:pt x="2274" y="75"/>
                    <a:pt x="1944" y="174"/>
                  </a:cubicBezTo>
                  <a:cubicBezTo>
                    <a:pt x="1330" y="366"/>
                    <a:pt x="371" y="634"/>
                    <a:pt x="26" y="1248"/>
                  </a:cubicBezTo>
                  <a:lnTo>
                    <a:pt x="38" y="1248"/>
                  </a:lnTo>
                  <a:cubicBezTo>
                    <a:pt x="0" y="1312"/>
                    <a:pt x="64" y="1389"/>
                    <a:pt x="128" y="1414"/>
                  </a:cubicBezTo>
                  <a:cubicBezTo>
                    <a:pt x="486" y="1491"/>
                    <a:pt x="870" y="1453"/>
                    <a:pt x="1228" y="1517"/>
                  </a:cubicBezTo>
                  <a:cubicBezTo>
                    <a:pt x="1650" y="1619"/>
                    <a:pt x="2084" y="1683"/>
                    <a:pt x="2506" y="1721"/>
                  </a:cubicBezTo>
                  <a:cubicBezTo>
                    <a:pt x="2786" y="1735"/>
                    <a:pt x="3077" y="1762"/>
                    <a:pt x="3362" y="1762"/>
                  </a:cubicBezTo>
                  <a:cubicBezTo>
                    <a:pt x="3872" y="1762"/>
                    <a:pt x="4362" y="1676"/>
                    <a:pt x="4732" y="1274"/>
                  </a:cubicBezTo>
                  <a:cubicBezTo>
                    <a:pt x="4962" y="1005"/>
                    <a:pt x="4847" y="634"/>
                    <a:pt x="4629" y="417"/>
                  </a:cubicBezTo>
                  <a:cubicBezTo>
                    <a:pt x="4308" y="109"/>
                    <a:pt x="3753" y="0"/>
                    <a:pt x="3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6" name="Google Shape;5996;p50"/>
            <p:cNvSpPr/>
            <p:nvPr/>
          </p:nvSpPr>
          <p:spPr>
            <a:xfrm rot="291202">
              <a:off x="2575676" y="772023"/>
              <a:ext cx="340042" cy="130043"/>
            </a:xfrm>
            <a:custGeom>
              <a:avLst/>
              <a:gdLst/>
              <a:ahLst/>
              <a:cxnLst/>
              <a:rect l="l" t="t" r="r" b="b"/>
              <a:pathLst>
                <a:path w="7434" h="2843" extrusionOk="0">
                  <a:moveTo>
                    <a:pt x="5289" y="0"/>
                  </a:moveTo>
                  <a:cubicBezTo>
                    <a:pt x="4490" y="0"/>
                    <a:pt x="3667" y="175"/>
                    <a:pt x="2983" y="394"/>
                  </a:cubicBezTo>
                  <a:cubicBezTo>
                    <a:pt x="1807" y="765"/>
                    <a:pt x="438" y="1494"/>
                    <a:pt x="16" y="2747"/>
                  </a:cubicBezTo>
                  <a:lnTo>
                    <a:pt x="29" y="2734"/>
                  </a:lnTo>
                  <a:lnTo>
                    <a:pt x="29" y="2734"/>
                  </a:lnTo>
                  <a:cubicBezTo>
                    <a:pt x="0" y="2792"/>
                    <a:pt x="43" y="2842"/>
                    <a:pt x="88" y="2842"/>
                  </a:cubicBezTo>
                  <a:cubicBezTo>
                    <a:pt x="103" y="2842"/>
                    <a:pt x="119" y="2837"/>
                    <a:pt x="131" y="2824"/>
                  </a:cubicBezTo>
                  <a:cubicBezTo>
                    <a:pt x="1244" y="2095"/>
                    <a:pt x="2523" y="1673"/>
                    <a:pt x="3853" y="1609"/>
                  </a:cubicBezTo>
                  <a:cubicBezTo>
                    <a:pt x="4078" y="1596"/>
                    <a:pt x="4306" y="1594"/>
                    <a:pt x="4536" y="1594"/>
                  </a:cubicBezTo>
                  <a:cubicBezTo>
                    <a:pt x="4644" y="1594"/>
                    <a:pt x="4753" y="1595"/>
                    <a:pt x="4862" y="1595"/>
                  </a:cubicBezTo>
                  <a:cubicBezTo>
                    <a:pt x="5676" y="1595"/>
                    <a:pt x="6494" y="1569"/>
                    <a:pt x="7216" y="1136"/>
                  </a:cubicBezTo>
                  <a:cubicBezTo>
                    <a:pt x="7433" y="970"/>
                    <a:pt x="7433" y="650"/>
                    <a:pt x="7216" y="484"/>
                  </a:cubicBezTo>
                  <a:cubicBezTo>
                    <a:pt x="6662" y="133"/>
                    <a:pt x="5985" y="0"/>
                    <a:pt x="5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7" name="Google Shape;5997;p50"/>
            <p:cNvSpPr/>
            <p:nvPr/>
          </p:nvSpPr>
          <p:spPr>
            <a:xfrm rot="291202">
              <a:off x="2575904" y="666300"/>
              <a:ext cx="280807" cy="239503"/>
            </a:xfrm>
            <a:custGeom>
              <a:avLst/>
              <a:gdLst/>
              <a:ahLst/>
              <a:cxnLst/>
              <a:rect l="l" t="t" r="r" b="b"/>
              <a:pathLst>
                <a:path w="6139" h="5236" extrusionOk="0">
                  <a:moveTo>
                    <a:pt x="4705" y="0"/>
                  </a:moveTo>
                  <a:cubicBezTo>
                    <a:pt x="3489" y="0"/>
                    <a:pt x="2322" y="965"/>
                    <a:pt x="1535" y="1816"/>
                  </a:cubicBezTo>
                  <a:cubicBezTo>
                    <a:pt x="653" y="2762"/>
                    <a:pt x="1" y="3785"/>
                    <a:pt x="39" y="5115"/>
                  </a:cubicBezTo>
                  <a:lnTo>
                    <a:pt x="39" y="5102"/>
                  </a:lnTo>
                  <a:cubicBezTo>
                    <a:pt x="47" y="5190"/>
                    <a:pt x="116" y="5235"/>
                    <a:pt x="186" y="5235"/>
                  </a:cubicBezTo>
                  <a:cubicBezTo>
                    <a:pt x="239" y="5235"/>
                    <a:pt x="293" y="5209"/>
                    <a:pt x="321" y="5154"/>
                  </a:cubicBezTo>
                  <a:cubicBezTo>
                    <a:pt x="743" y="3952"/>
                    <a:pt x="1714" y="3146"/>
                    <a:pt x="2904" y="2750"/>
                  </a:cubicBezTo>
                  <a:cubicBezTo>
                    <a:pt x="3901" y="2404"/>
                    <a:pt x="5078" y="2315"/>
                    <a:pt x="5794" y="1445"/>
                  </a:cubicBezTo>
                  <a:cubicBezTo>
                    <a:pt x="6139" y="1036"/>
                    <a:pt x="5960" y="320"/>
                    <a:pt x="5448" y="128"/>
                  </a:cubicBezTo>
                  <a:cubicBezTo>
                    <a:pt x="5201" y="40"/>
                    <a:pt x="4952" y="0"/>
                    <a:pt x="47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8" name="Google Shape;5998;p50"/>
            <p:cNvSpPr/>
            <p:nvPr/>
          </p:nvSpPr>
          <p:spPr>
            <a:xfrm rot="291202">
              <a:off x="2404643" y="586489"/>
              <a:ext cx="190742" cy="198198"/>
            </a:xfrm>
            <a:custGeom>
              <a:avLst/>
              <a:gdLst/>
              <a:ahLst/>
              <a:cxnLst/>
              <a:rect l="l" t="t" r="r" b="b"/>
              <a:pathLst>
                <a:path w="4170" h="4333" extrusionOk="0">
                  <a:moveTo>
                    <a:pt x="2838" y="1"/>
                  </a:moveTo>
                  <a:cubicBezTo>
                    <a:pt x="1975" y="1"/>
                    <a:pt x="1245" y="992"/>
                    <a:pt x="858" y="1682"/>
                  </a:cubicBezTo>
                  <a:cubicBezTo>
                    <a:pt x="628" y="2117"/>
                    <a:pt x="512" y="2667"/>
                    <a:pt x="359" y="3140"/>
                  </a:cubicBezTo>
                  <a:cubicBezTo>
                    <a:pt x="244" y="3485"/>
                    <a:pt x="1" y="3907"/>
                    <a:pt x="39" y="4278"/>
                  </a:cubicBezTo>
                  <a:cubicBezTo>
                    <a:pt x="39" y="4310"/>
                    <a:pt x="65" y="4333"/>
                    <a:pt x="96" y="4333"/>
                  </a:cubicBezTo>
                  <a:cubicBezTo>
                    <a:pt x="102" y="4333"/>
                    <a:pt x="109" y="4332"/>
                    <a:pt x="116" y="4329"/>
                  </a:cubicBezTo>
                  <a:cubicBezTo>
                    <a:pt x="692" y="4253"/>
                    <a:pt x="1293" y="3498"/>
                    <a:pt x="1766" y="3179"/>
                  </a:cubicBezTo>
                  <a:cubicBezTo>
                    <a:pt x="2431" y="2705"/>
                    <a:pt x="3684" y="2283"/>
                    <a:pt x="3965" y="1478"/>
                  </a:cubicBezTo>
                  <a:cubicBezTo>
                    <a:pt x="4170" y="915"/>
                    <a:pt x="3940" y="442"/>
                    <a:pt x="3428" y="161"/>
                  </a:cubicBezTo>
                  <a:cubicBezTo>
                    <a:pt x="3226" y="49"/>
                    <a:pt x="3029" y="1"/>
                    <a:pt x="2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9" name="Google Shape;5999;p50"/>
            <p:cNvSpPr/>
            <p:nvPr/>
          </p:nvSpPr>
          <p:spPr>
            <a:xfrm rot="291202">
              <a:off x="2378446" y="504243"/>
              <a:ext cx="118196" cy="271659"/>
            </a:xfrm>
            <a:custGeom>
              <a:avLst/>
              <a:gdLst/>
              <a:ahLst/>
              <a:cxnLst/>
              <a:rect l="l" t="t" r="r" b="b"/>
              <a:pathLst>
                <a:path w="2584" h="5939" extrusionOk="0">
                  <a:moveTo>
                    <a:pt x="1640" y="0"/>
                  </a:moveTo>
                  <a:cubicBezTo>
                    <a:pt x="1480" y="0"/>
                    <a:pt x="1312" y="61"/>
                    <a:pt x="1152" y="203"/>
                  </a:cubicBezTo>
                  <a:cubicBezTo>
                    <a:pt x="346" y="893"/>
                    <a:pt x="90" y="2006"/>
                    <a:pt x="39" y="3029"/>
                  </a:cubicBezTo>
                  <a:cubicBezTo>
                    <a:pt x="1" y="3962"/>
                    <a:pt x="1" y="5101"/>
                    <a:pt x="602" y="5881"/>
                  </a:cubicBezTo>
                  <a:cubicBezTo>
                    <a:pt x="627" y="5919"/>
                    <a:pt x="666" y="5938"/>
                    <a:pt x="704" y="5938"/>
                  </a:cubicBezTo>
                  <a:cubicBezTo>
                    <a:pt x="742" y="5938"/>
                    <a:pt x="781" y="5919"/>
                    <a:pt x="806" y="5881"/>
                  </a:cubicBezTo>
                  <a:lnTo>
                    <a:pt x="819" y="5881"/>
                  </a:lnTo>
                  <a:cubicBezTo>
                    <a:pt x="1241" y="5241"/>
                    <a:pt x="1292" y="4461"/>
                    <a:pt x="1459" y="3732"/>
                  </a:cubicBezTo>
                  <a:cubicBezTo>
                    <a:pt x="1650" y="2824"/>
                    <a:pt x="2136" y="2044"/>
                    <a:pt x="2418" y="1175"/>
                  </a:cubicBezTo>
                  <a:cubicBezTo>
                    <a:pt x="2584" y="628"/>
                    <a:pt x="2154" y="0"/>
                    <a:pt x="16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0" name="Google Shape;6000;p50"/>
            <p:cNvSpPr/>
            <p:nvPr/>
          </p:nvSpPr>
          <p:spPr>
            <a:xfrm rot="291202">
              <a:off x="2328959" y="451115"/>
              <a:ext cx="113896" cy="326915"/>
            </a:xfrm>
            <a:custGeom>
              <a:avLst/>
              <a:gdLst/>
              <a:ahLst/>
              <a:cxnLst/>
              <a:rect l="l" t="t" r="r" b="b"/>
              <a:pathLst>
                <a:path w="2490" h="7147" extrusionOk="0">
                  <a:moveTo>
                    <a:pt x="1265" y="1"/>
                  </a:moveTo>
                  <a:cubicBezTo>
                    <a:pt x="1261" y="1"/>
                    <a:pt x="1258" y="1"/>
                    <a:pt x="1254" y="1"/>
                  </a:cubicBezTo>
                  <a:cubicBezTo>
                    <a:pt x="1" y="14"/>
                    <a:pt x="116" y="2789"/>
                    <a:pt x="180" y="3530"/>
                  </a:cubicBezTo>
                  <a:cubicBezTo>
                    <a:pt x="269" y="4771"/>
                    <a:pt x="908" y="6369"/>
                    <a:pt x="1931" y="7124"/>
                  </a:cubicBezTo>
                  <a:cubicBezTo>
                    <a:pt x="1954" y="7139"/>
                    <a:pt x="1981" y="7146"/>
                    <a:pt x="2007" y="7146"/>
                  </a:cubicBezTo>
                  <a:cubicBezTo>
                    <a:pt x="2068" y="7146"/>
                    <a:pt x="2127" y="7106"/>
                    <a:pt x="2136" y="7034"/>
                  </a:cubicBezTo>
                  <a:cubicBezTo>
                    <a:pt x="2264" y="5640"/>
                    <a:pt x="1893" y="4157"/>
                    <a:pt x="1842" y="2750"/>
                  </a:cubicBezTo>
                  <a:cubicBezTo>
                    <a:pt x="1816" y="2036"/>
                    <a:pt x="2490" y="1"/>
                    <a:pt x="1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1" name="Google Shape;6001;p50"/>
            <p:cNvSpPr/>
            <p:nvPr/>
          </p:nvSpPr>
          <p:spPr>
            <a:xfrm rot="291202">
              <a:off x="1934248" y="1559606"/>
              <a:ext cx="182234" cy="304455"/>
            </a:xfrm>
            <a:custGeom>
              <a:avLst/>
              <a:gdLst/>
              <a:ahLst/>
              <a:cxnLst/>
              <a:rect l="l" t="t" r="r" b="b"/>
              <a:pathLst>
                <a:path w="3984" h="6656" extrusionOk="0">
                  <a:moveTo>
                    <a:pt x="3899" y="1"/>
                  </a:moveTo>
                  <a:cubicBezTo>
                    <a:pt x="3891" y="1"/>
                    <a:pt x="3882" y="2"/>
                    <a:pt x="3874" y="6"/>
                  </a:cubicBezTo>
                  <a:cubicBezTo>
                    <a:pt x="1611" y="1477"/>
                    <a:pt x="869" y="4098"/>
                    <a:pt x="38" y="6515"/>
                  </a:cubicBezTo>
                  <a:cubicBezTo>
                    <a:pt x="1" y="6599"/>
                    <a:pt x="72" y="6656"/>
                    <a:pt x="143" y="6656"/>
                  </a:cubicBezTo>
                  <a:cubicBezTo>
                    <a:pt x="170" y="6656"/>
                    <a:pt x="196" y="6648"/>
                    <a:pt x="217" y="6630"/>
                  </a:cubicBezTo>
                  <a:cubicBezTo>
                    <a:pt x="2340" y="4994"/>
                    <a:pt x="2442" y="2129"/>
                    <a:pt x="3951" y="83"/>
                  </a:cubicBezTo>
                  <a:cubicBezTo>
                    <a:pt x="3983" y="51"/>
                    <a:pt x="3943" y="1"/>
                    <a:pt x="3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2" name="Google Shape;6002;p50"/>
            <p:cNvSpPr/>
            <p:nvPr/>
          </p:nvSpPr>
          <p:spPr>
            <a:xfrm rot="291202">
              <a:off x="1911634" y="1256764"/>
              <a:ext cx="118379" cy="374897"/>
            </a:xfrm>
            <a:custGeom>
              <a:avLst/>
              <a:gdLst/>
              <a:ahLst/>
              <a:cxnLst/>
              <a:rect l="l" t="t" r="r" b="b"/>
              <a:pathLst>
                <a:path w="2588" h="8196" extrusionOk="0">
                  <a:moveTo>
                    <a:pt x="2486" y="0"/>
                  </a:moveTo>
                  <a:cubicBezTo>
                    <a:pt x="2463" y="0"/>
                    <a:pt x="2442" y="11"/>
                    <a:pt x="2430" y="35"/>
                  </a:cubicBezTo>
                  <a:cubicBezTo>
                    <a:pt x="1701" y="1467"/>
                    <a:pt x="1445" y="3066"/>
                    <a:pt x="895" y="4562"/>
                  </a:cubicBezTo>
                  <a:cubicBezTo>
                    <a:pt x="512" y="5636"/>
                    <a:pt x="0" y="7043"/>
                    <a:pt x="486" y="8155"/>
                  </a:cubicBezTo>
                  <a:cubicBezTo>
                    <a:pt x="503" y="8183"/>
                    <a:pt x="529" y="8196"/>
                    <a:pt x="555" y="8196"/>
                  </a:cubicBezTo>
                  <a:cubicBezTo>
                    <a:pt x="590" y="8196"/>
                    <a:pt x="625" y="8173"/>
                    <a:pt x="639" y="8129"/>
                  </a:cubicBezTo>
                  <a:lnTo>
                    <a:pt x="639" y="8142"/>
                  </a:lnTo>
                  <a:cubicBezTo>
                    <a:pt x="1010" y="6902"/>
                    <a:pt x="1650" y="5802"/>
                    <a:pt x="2059" y="4575"/>
                  </a:cubicBezTo>
                  <a:cubicBezTo>
                    <a:pt x="2545" y="3155"/>
                    <a:pt x="2187" y="1569"/>
                    <a:pt x="2570" y="99"/>
                  </a:cubicBezTo>
                  <a:cubicBezTo>
                    <a:pt x="2588" y="47"/>
                    <a:pt x="2534" y="0"/>
                    <a:pt x="2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3" name="Google Shape;6003;p50"/>
            <p:cNvSpPr/>
            <p:nvPr/>
          </p:nvSpPr>
          <p:spPr>
            <a:xfrm rot="291202">
              <a:off x="1642464" y="1402732"/>
              <a:ext cx="290687" cy="276965"/>
            </a:xfrm>
            <a:custGeom>
              <a:avLst/>
              <a:gdLst/>
              <a:ahLst/>
              <a:cxnLst/>
              <a:rect l="l" t="t" r="r" b="b"/>
              <a:pathLst>
                <a:path w="6355" h="6055" extrusionOk="0">
                  <a:moveTo>
                    <a:pt x="235" y="1"/>
                  </a:moveTo>
                  <a:cubicBezTo>
                    <a:pt x="76" y="1"/>
                    <a:pt x="1" y="244"/>
                    <a:pt x="180" y="311"/>
                  </a:cubicBezTo>
                  <a:cubicBezTo>
                    <a:pt x="1458" y="1257"/>
                    <a:pt x="2111" y="2408"/>
                    <a:pt x="3095" y="3610"/>
                  </a:cubicBezTo>
                  <a:cubicBezTo>
                    <a:pt x="3939" y="4684"/>
                    <a:pt x="5039" y="5515"/>
                    <a:pt x="6292" y="6052"/>
                  </a:cubicBezTo>
                  <a:cubicBezTo>
                    <a:pt x="6297" y="6054"/>
                    <a:pt x="6302" y="6055"/>
                    <a:pt x="6307" y="6055"/>
                  </a:cubicBezTo>
                  <a:cubicBezTo>
                    <a:pt x="6337" y="6055"/>
                    <a:pt x="6354" y="6023"/>
                    <a:pt x="6343" y="6001"/>
                  </a:cubicBezTo>
                  <a:cubicBezTo>
                    <a:pt x="4783" y="3572"/>
                    <a:pt x="3325" y="758"/>
                    <a:pt x="308" y="17"/>
                  </a:cubicBezTo>
                  <a:cubicBezTo>
                    <a:pt x="282" y="6"/>
                    <a:pt x="257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4" name="Google Shape;6004;p50"/>
            <p:cNvSpPr/>
            <p:nvPr/>
          </p:nvSpPr>
          <p:spPr>
            <a:xfrm rot="291202">
              <a:off x="1668133" y="1640514"/>
              <a:ext cx="254963" cy="313421"/>
            </a:xfrm>
            <a:custGeom>
              <a:avLst/>
              <a:gdLst/>
              <a:ahLst/>
              <a:cxnLst/>
              <a:rect l="l" t="t" r="r" b="b"/>
              <a:pathLst>
                <a:path w="5574" h="6852" extrusionOk="0">
                  <a:moveTo>
                    <a:pt x="97" y="0"/>
                  </a:moveTo>
                  <a:cubicBezTo>
                    <a:pt x="40" y="0"/>
                    <a:pt x="0" y="83"/>
                    <a:pt x="41" y="134"/>
                  </a:cubicBezTo>
                  <a:cubicBezTo>
                    <a:pt x="1217" y="1336"/>
                    <a:pt x="2087" y="2691"/>
                    <a:pt x="2854" y="4175"/>
                  </a:cubicBezTo>
                  <a:cubicBezTo>
                    <a:pt x="3493" y="5415"/>
                    <a:pt x="4184" y="6285"/>
                    <a:pt x="5501" y="6847"/>
                  </a:cubicBezTo>
                  <a:cubicBezTo>
                    <a:pt x="5507" y="6851"/>
                    <a:pt x="5513" y="6852"/>
                    <a:pt x="5519" y="6852"/>
                  </a:cubicBezTo>
                  <a:cubicBezTo>
                    <a:pt x="5558" y="6852"/>
                    <a:pt x="5573" y="6780"/>
                    <a:pt x="5539" y="6758"/>
                  </a:cubicBezTo>
                  <a:cubicBezTo>
                    <a:pt x="4210" y="5812"/>
                    <a:pt x="4005" y="3893"/>
                    <a:pt x="3007" y="2640"/>
                  </a:cubicBezTo>
                  <a:cubicBezTo>
                    <a:pt x="2189" y="1630"/>
                    <a:pt x="1217" y="748"/>
                    <a:pt x="143" y="19"/>
                  </a:cubicBezTo>
                  <a:cubicBezTo>
                    <a:pt x="127" y="6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5" name="Google Shape;6005;p50"/>
            <p:cNvSpPr/>
            <p:nvPr/>
          </p:nvSpPr>
          <p:spPr>
            <a:xfrm rot="291202">
              <a:off x="1887614" y="1870165"/>
              <a:ext cx="201720" cy="290779"/>
            </a:xfrm>
            <a:custGeom>
              <a:avLst/>
              <a:gdLst/>
              <a:ahLst/>
              <a:cxnLst/>
              <a:rect l="l" t="t" r="r" b="b"/>
              <a:pathLst>
                <a:path w="4410" h="6357" extrusionOk="0">
                  <a:moveTo>
                    <a:pt x="4270" y="0"/>
                  </a:moveTo>
                  <a:cubicBezTo>
                    <a:pt x="4252" y="0"/>
                    <a:pt x="4233" y="4"/>
                    <a:pt x="4214" y="14"/>
                  </a:cubicBezTo>
                  <a:cubicBezTo>
                    <a:pt x="3242" y="525"/>
                    <a:pt x="2475" y="1356"/>
                    <a:pt x="2040" y="2367"/>
                  </a:cubicBezTo>
                  <a:cubicBezTo>
                    <a:pt x="1427" y="3658"/>
                    <a:pt x="979" y="5090"/>
                    <a:pt x="46" y="6203"/>
                  </a:cubicBezTo>
                  <a:cubicBezTo>
                    <a:pt x="1" y="6248"/>
                    <a:pt x="24" y="6351"/>
                    <a:pt x="99" y="6351"/>
                  </a:cubicBezTo>
                  <a:cubicBezTo>
                    <a:pt x="110" y="6351"/>
                    <a:pt x="122" y="6348"/>
                    <a:pt x="135" y="6344"/>
                  </a:cubicBezTo>
                  <a:lnTo>
                    <a:pt x="135" y="6356"/>
                  </a:lnTo>
                  <a:cubicBezTo>
                    <a:pt x="2820" y="5384"/>
                    <a:pt x="3115" y="2328"/>
                    <a:pt x="4368" y="154"/>
                  </a:cubicBezTo>
                  <a:cubicBezTo>
                    <a:pt x="4409" y="81"/>
                    <a:pt x="4349" y="0"/>
                    <a:pt x="4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6" name="Google Shape;6006;p50"/>
            <p:cNvSpPr/>
            <p:nvPr/>
          </p:nvSpPr>
          <p:spPr>
            <a:xfrm rot="291202">
              <a:off x="1604020" y="1883258"/>
              <a:ext cx="277148" cy="262190"/>
            </a:xfrm>
            <a:custGeom>
              <a:avLst/>
              <a:gdLst/>
              <a:ahLst/>
              <a:cxnLst/>
              <a:rect l="l" t="t" r="r" b="b"/>
              <a:pathLst>
                <a:path w="6059" h="5732" extrusionOk="0">
                  <a:moveTo>
                    <a:pt x="106" y="1"/>
                  </a:moveTo>
                  <a:cubicBezTo>
                    <a:pt x="41" y="1"/>
                    <a:pt x="0" y="80"/>
                    <a:pt x="52" y="142"/>
                  </a:cubicBezTo>
                  <a:cubicBezTo>
                    <a:pt x="909" y="1293"/>
                    <a:pt x="1331" y="2406"/>
                    <a:pt x="2533" y="3288"/>
                  </a:cubicBezTo>
                  <a:cubicBezTo>
                    <a:pt x="3032" y="3659"/>
                    <a:pt x="3543" y="4042"/>
                    <a:pt x="4055" y="4413"/>
                  </a:cubicBezTo>
                  <a:cubicBezTo>
                    <a:pt x="4656" y="4848"/>
                    <a:pt x="5436" y="5129"/>
                    <a:pt x="5922" y="5705"/>
                  </a:cubicBezTo>
                  <a:cubicBezTo>
                    <a:pt x="5937" y="5724"/>
                    <a:pt x="5955" y="5731"/>
                    <a:pt x="5973" y="5731"/>
                  </a:cubicBezTo>
                  <a:cubicBezTo>
                    <a:pt x="6016" y="5731"/>
                    <a:pt x="6059" y="5686"/>
                    <a:pt x="6050" y="5641"/>
                  </a:cubicBezTo>
                  <a:cubicBezTo>
                    <a:pt x="5807" y="4401"/>
                    <a:pt x="5039" y="3838"/>
                    <a:pt x="4080" y="3109"/>
                  </a:cubicBezTo>
                  <a:cubicBezTo>
                    <a:pt x="3339" y="2559"/>
                    <a:pt x="2571" y="2048"/>
                    <a:pt x="1868" y="1472"/>
                  </a:cubicBezTo>
                  <a:cubicBezTo>
                    <a:pt x="1267" y="986"/>
                    <a:pt x="832" y="411"/>
                    <a:pt x="154" y="14"/>
                  </a:cubicBezTo>
                  <a:cubicBezTo>
                    <a:pt x="138" y="5"/>
                    <a:pt x="12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7" name="Google Shape;6007;p50"/>
            <p:cNvSpPr/>
            <p:nvPr/>
          </p:nvSpPr>
          <p:spPr>
            <a:xfrm rot="291202">
              <a:off x="1683986" y="2101003"/>
              <a:ext cx="157625" cy="212103"/>
            </a:xfrm>
            <a:custGeom>
              <a:avLst/>
              <a:gdLst/>
              <a:ahLst/>
              <a:cxnLst/>
              <a:rect l="l" t="t" r="r" b="b"/>
              <a:pathLst>
                <a:path w="3446" h="4637" extrusionOk="0">
                  <a:moveTo>
                    <a:pt x="84" y="1"/>
                  </a:moveTo>
                  <a:cubicBezTo>
                    <a:pt x="37" y="1"/>
                    <a:pt x="0" y="54"/>
                    <a:pt x="21" y="114"/>
                  </a:cubicBezTo>
                  <a:cubicBezTo>
                    <a:pt x="507" y="984"/>
                    <a:pt x="1057" y="1828"/>
                    <a:pt x="1581" y="2685"/>
                  </a:cubicBezTo>
                  <a:cubicBezTo>
                    <a:pt x="2080" y="3516"/>
                    <a:pt x="2438" y="4181"/>
                    <a:pt x="3333" y="4628"/>
                  </a:cubicBezTo>
                  <a:cubicBezTo>
                    <a:pt x="3344" y="4634"/>
                    <a:pt x="3355" y="4636"/>
                    <a:pt x="3366" y="4636"/>
                  </a:cubicBezTo>
                  <a:cubicBezTo>
                    <a:pt x="3408" y="4636"/>
                    <a:pt x="3445" y="4602"/>
                    <a:pt x="3435" y="4552"/>
                  </a:cubicBezTo>
                  <a:cubicBezTo>
                    <a:pt x="3141" y="3657"/>
                    <a:pt x="3077" y="2813"/>
                    <a:pt x="2489" y="2033"/>
                  </a:cubicBezTo>
                  <a:cubicBezTo>
                    <a:pt x="1849" y="1214"/>
                    <a:pt x="1005" y="549"/>
                    <a:pt x="123" y="12"/>
                  </a:cubicBezTo>
                  <a:cubicBezTo>
                    <a:pt x="110" y="4"/>
                    <a:pt x="97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8" name="Google Shape;6008;p50"/>
            <p:cNvSpPr/>
            <p:nvPr/>
          </p:nvSpPr>
          <p:spPr>
            <a:xfrm rot="291202">
              <a:off x="1796404" y="2359221"/>
              <a:ext cx="207712" cy="182417"/>
            </a:xfrm>
            <a:custGeom>
              <a:avLst/>
              <a:gdLst/>
              <a:ahLst/>
              <a:cxnLst/>
              <a:rect l="l" t="t" r="r" b="b"/>
              <a:pathLst>
                <a:path w="4541" h="3988" extrusionOk="0">
                  <a:moveTo>
                    <a:pt x="4441" y="0"/>
                  </a:moveTo>
                  <a:cubicBezTo>
                    <a:pt x="4422" y="0"/>
                    <a:pt x="4404" y="7"/>
                    <a:pt x="4387" y="24"/>
                  </a:cubicBezTo>
                  <a:cubicBezTo>
                    <a:pt x="3569" y="765"/>
                    <a:pt x="2546" y="1047"/>
                    <a:pt x="1702" y="1750"/>
                  </a:cubicBezTo>
                  <a:cubicBezTo>
                    <a:pt x="973" y="2364"/>
                    <a:pt x="551" y="3144"/>
                    <a:pt x="14" y="3911"/>
                  </a:cubicBezTo>
                  <a:cubicBezTo>
                    <a:pt x="1" y="3949"/>
                    <a:pt x="26" y="3988"/>
                    <a:pt x="65" y="3988"/>
                  </a:cubicBezTo>
                  <a:cubicBezTo>
                    <a:pt x="2111" y="3515"/>
                    <a:pt x="3543" y="1878"/>
                    <a:pt x="4502" y="126"/>
                  </a:cubicBezTo>
                  <a:cubicBezTo>
                    <a:pt x="4540" y="60"/>
                    <a:pt x="4493" y="0"/>
                    <a:pt x="4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9" name="Google Shape;6009;p50"/>
            <p:cNvSpPr/>
            <p:nvPr/>
          </p:nvSpPr>
          <p:spPr>
            <a:xfrm rot="291202">
              <a:off x="1690794" y="2348014"/>
              <a:ext cx="124920" cy="124142"/>
            </a:xfrm>
            <a:custGeom>
              <a:avLst/>
              <a:gdLst/>
              <a:ahLst/>
              <a:cxnLst/>
              <a:rect l="l" t="t" r="r" b="b"/>
              <a:pathLst>
                <a:path w="2731" h="2714" extrusionOk="0">
                  <a:moveTo>
                    <a:pt x="210" y="1"/>
                  </a:moveTo>
                  <a:cubicBezTo>
                    <a:pt x="100" y="1"/>
                    <a:pt x="1" y="141"/>
                    <a:pt x="97" y="237"/>
                  </a:cubicBezTo>
                  <a:cubicBezTo>
                    <a:pt x="621" y="723"/>
                    <a:pt x="941" y="1336"/>
                    <a:pt x="1324" y="1937"/>
                  </a:cubicBezTo>
                  <a:cubicBezTo>
                    <a:pt x="1593" y="2347"/>
                    <a:pt x="2053" y="2487"/>
                    <a:pt x="2462" y="2705"/>
                  </a:cubicBezTo>
                  <a:cubicBezTo>
                    <a:pt x="2481" y="2710"/>
                    <a:pt x="2500" y="2713"/>
                    <a:pt x="2517" y="2713"/>
                  </a:cubicBezTo>
                  <a:cubicBezTo>
                    <a:pt x="2652" y="2713"/>
                    <a:pt x="2731" y="2551"/>
                    <a:pt x="2629" y="2449"/>
                  </a:cubicBezTo>
                  <a:cubicBezTo>
                    <a:pt x="2232" y="2142"/>
                    <a:pt x="2002" y="1567"/>
                    <a:pt x="1644" y="1196"/>
                  </a:cubicBezTo>
                  <a:cubicBezTo>
                    <a:pt x="1248" y="735"/>
                    <a:pt x="787" y="339"/>
                    <a:pt x="276" y="19"/>
                  </a:cubicBezTo>
                  <a:cubicBezTo>
                    <a:pt x="254" y="6"/>
                    <a:pt x="232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0" name="Google Shape;6010;p50"/>
            <p:cNvSpPr/>
            <p:nvPr/>
          </p:nvSpPr>
          <p:spPr>
            <a:xfrm rot="291202">
              <a:off x="1809587" y="2596613"/>
              <a:ext cx="177706" cy="226375"/>
            </a:xfrm>
            <a:custGeom>
              <a:avLst/>
              <a:gdLst/>
              <a:ahLst/>
              <a:cxnLst/>
              <a:rect l="l" t="t" r="r" b="b"/>
              <a:pathLst>
                <a:path w="3885" h="4949" extrusionOk="0">
                  <a:moveTo>
                    <a:pt x="3779" y="0"/>
                  </a:moveTo>
                  <a:cubicBezTo>
                    <a:pt x="3759" y="0"/>
                    <a:pt x="3739" y="9"/>
                    <a:pt x="3721" y="30"/>
                  </a:cubicBezTo>
                  <a:cubicBezTo>
                    <a:pt x="2430" y="1654"/>
                    <a:pt x="652" y="2805"/>
                    <a:pt x="0" y="4889"/>
                  </a:cubicBezTo>
                  <a:cubicBezTo>
                    <a:pt x="0" y="4919"/>
                    <a:pt x="23" y="4948"/>
                    <a:pt x="51" y="4948"/>
                  </a:cubicBezTo>
                  <a:cubicBezTo>
                    <a:pt x="60" y="4948"/>
                    <a:pt x="68" y="4946"/>
                    <a:pt x="77" y="4940"/>
                  </a:cubicBezTo>
                  <a:cubicBezTo>
                    <a:pt x="2008" y="3815"/>
                    <a:pt x="3414" y="2344"/>
                    <a:pt x="3875" y="119"/>
                  </a:cubicBezTo>
                  <a:cubicBezTo>
                    <a:pt x="3884" y="63"/>
                    <a:pt x="3832" y="0"/>
                    <a:pt x="3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1" name="Google Shape;6011;p50"/>
            <p:cNvSpPr/>
            <p:nvPr/>
          </p:nvSpPr>
          <p:spPr>
            <a:xfrm rot="291202">
              <a:off x="1608075" y="2464248"/>
              <a:ext cx="176928" cy="198793"/>
            </a:xfrm>
            <a:custGeom>
              <a:avLst/>
              <a:gdLst/>
              <a:ahLst/>
              <a:cxnLst/>
              <a:rect l="l" t="t" r="r" b="b"/>
              <a:pathLst>
                <a:path w="3868" h="4346" extrusionOk="0">
                  <a:moveTo>
                    <a:pt x="158" y="1"/>
                  </a:moveTo>
                  <a:cubicBezTo>
                    <a:pt x="55" y="1"/>
                    <a:pt x="1" y="131"/>
                    <a:pt x="69" y="211"/>
                  </a:cubicBezTo>
                  <a:cubicBezTo>
                    <a:pt x="1323" y="1528"/>
                    <a:pt x="1860" y="3843"/>
                    <a:pt x="3842" y="4342"/>
                  </a:cubicBezTo>
                  <a:cubicBezTo>
                    <a:pt x="3844" y="4344"/>
                    <a:pt x="3847" y="4345"/>
                    <a:pt x="3849" y="4345"/>
                  </a:cubicBezTo>
                  <a:cubicBezTo>
                    <a:pt x="3859" y="4345"/>
                    <a:pt x="3867" y="4326"/>
                    <a:pt x="3867" y="4316"/>
                  </a:cubicBezTo>
                  <a:cubicBezTo>
                    <a:pt x="3228" y="2500"/>
                    <a:pt x="2077" y="697"/>
                    <a:pt x="197" y="7"/>
                  </a:cubicBezTo>
                  <a:cubicBezTo>
                    <a:pt x="184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2" name="Google Shape;6012;p50"/>
            <p:cNvSpPr/>
            <p:nvPr/>
          </p:nvSpPr>
          <p:spPr>
            <a:xfrm rot="291202">
              <a:off x="1702266" y="2791656"/>
              <a:ext cx="118333" cy="104062"/>
            </a:xfrm>
            <a:custGeom>
              <a:avLst/>
              <a:gdLst/>
              <a:ahLst/>
              <a:cxnLst/>
              <a:rect l="l" t="t" r="r" b="b"/>
              <a:pathLst>
                <a:path w="2587" h="2275" extrusionOk="0">
                  <a:moveTo>
                    <a:pt x="119" y="1"/>
                  </a:moveTo>
                  <a:cubicBezTo>
                    <a:pt x="61" y="1"/>
                    <a:pt x="0" y="63"/>
                    <a:pt x="42" y="126"/>
                  </a:cubicBezTo>
                  <a:cubicBezTo>
                    <a:pt x="375" y="599"/>
                    <a:pt x="579" y="1200"/>
                    <a:pt x="976" y="1635"/>
                  </a:cubicBezTo>
                  <a:cubicBezTo>
                    <a:pt x="1167" y="1878"/>
                    <a:pt x="1398" y="2070"/>
                    <a:pt x="1653" y="2223"/>
                  </a:cubicBezTo>
                  <a:cubicBezTo>
                    <a:pt x="1729" y="2261"/>
                    <a:pt x="1809" y="2274"/>
                    <a:pt x="1893" y="2274"/>
                  </a:cubicBezTo>
                  <a:cubicBezTo>
                    <a:pt x="2094" y="2274"/>
                    <a:pt x="2312" y="2198"/>
                    <a:pt x="2510" y="2198"/>
                  </a:cubicBezTo>
                  <a:cubicBezTo>
                    <a:pt x="2574" y="2185"/>
                    <a:pt x="2587" y="2083"/>
                    <a:pt x="2523" y="2057"/>
                  </a:cubicBezTo>
                  <a:cubicBezTo>
                    <a:pt x="2306" y="1993"/>
                    <a:pt x="2152" y="1571"/>
                    <a:pt x="1960" y="1430"/>
                  </a:cubicBezTo>
                  <a:cubicBezTo>
                    <a:pt x="1756" y="1290"/>
                    <a:pt x="1551" y="1085"/>
                    <a:pt x="1334" y="919"/>
                  </a:cubicBezTo>
                  <a:cubicBezTo>
                    <a:pt x="937" y="625"/>
                    <a:pt x="566" y="280"/>
                    <a:pt x="157" y="11"/>
                  </a:cubicBezTo>
                  <a:cubicBezTo>
                    <a:pt x="146" y="4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3" name="Google Shape;6013;p50"/>
            <p:cNvSpPr/>
            <p:nvPr/>
          </p:nvSpPr>
          <p:spPr>
            <a:xfrm rot="291202">
              <a:off x="1685103" y="1222263"/>
              <a:ext cx="273717" cy="1821244"/>
            </a:xfrm>
            <a:custGeom>
              <a:avLst/>
              <a:gdLst/>
              <a:ahLst/>
              <a:cxnLst/>
              <a:rect l="l" t="t" r="r" b="b"/>
              <a:pathLst>
                <a:path w="5984" h="39816" extrusionOk="0">
                  <a:moveTo>
                    <a:pt x="12" y="0"/>
                  </a:moveTo>
                  <a:cubicBezTo>
                    <a:pt x="5" y="0"/>
                    <a:pt x="1" y="9"/>
                    <a:pt x="10" y="18"/>
                  </a:cubicBezTo>
                  <a:cubicBezTo>
                    <a:pt x="4498" y="5453"/>
                    <a:pt x="5061" y="12435"/>
                    <a:pt x="4217" y="19187"/>
                  </a:cubicBezTo>
                  <a:cubicBezTo>
                    <a:pt x="3744" y="22920"/>
                    <a:pt x="2887" y="26590"/>
                    <a:pt x="2849" y="30376"/>
                  </a:cubicBezTo>
                  <a:cubicBezTo>
                    <a:pt x="2810" y="33649"/>
                    <a:pt x="3897" y="36936"/>
                    <a:pt x="5560" y="39723"/>
                  </a:cubicBezTo>
                  <a:cubicBezTo>
                    <a:pt x="5600" y="39788"/>
                    <a:pt x="5662" y="39816"/>
                    <a:pt x="5723" y="39816"/>
                  </a:cubicBezTo>
                  <a:cubicBezTo>
                    <a:pt x="5854" y="39816"/>
                    <a:pt x="5983" y="39688"/>
                    <a:pt x="5905" y="39531"/>
                  </a:cubicBezTo>
                  <a:cubicBezTo>
                    <a:pt x="4179" y="36040"/>
                    <a:pt x="3143" y="32677"/>
                    <a:pt x="3335" y="28752"/>
                  </a:cubicBezTo>
                  <a:cubicBezTo>
                    <a:pt x="3526" y="24954"/>
                    <a:pt x="4434" y="21233"/>
                    <a:pt x="4767" y="17447"/>
                  </a:cubicBezTo>
                  <a:cubicBezTo>
                    <a:pt x="5304" y="11182"/>
                    <a:pt x="4294" y="4852"/>
                    <a:pt x="23" y="5"/>
                  </a:cubicBez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" name="Rectangles 1"/>
          <p:cNvSpPr/>
          <p:nvPr/>
        </p:nvSpPr>
        <p:spPr>
          <a:xfrm>
            <a:off x="5245100" y="6204585"/>
            <a:ext cx="1703705" cy="560705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01" name="Shape 5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2" name="Google Shape;5802;p45"/>
          <p:cNvSpPr txBox="1"/>
          <p:nvPr>
            <p:ph type="title" idx="8"/>
          </p:nvPr>
        </p:nvSpPr>
        <p:spPr>
          <a:xfrm>
            <a:off x="1800860" y="355600"/>
            <a:ext cx="9431020" cy="76390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4000">
                <a:solidFill>
                  <a:schemeClr val="tx1"/>
                </a:solidFill>
              </a:rPr>
              <a:t>What we have </a:t>
            </a:r>
            <a:r>
              <a:rPr lang="en-IN" altLang="en-GB" sz="4000">
                <a:solidFill>
                  <a:srgbClr val="057402"/>
                </a:solidFill>
              </a:rPr>
              <a:t>Done </a:t>
            </a:r>
            <a:r>
              <a:rPr lang="en-IN" altLang="en-GB" sz="4000">
                <a:solidFill>
                  <a:schemeClr val="tx1"/>
                </a:solidFill>
              </a:rPr>
              <a:t>?</a:t>
            </a:r>
            <a:endParaRPr lang="en-IN" altLang="en-GB" sz="4000">
              <a:solidFill>
                <a:schemeClr val="tx1"/>
              </a:solidFill>
            </a:endParaRPr>
          </a:p>
        </p:txBody>
      </p:sp>
      <p:sp>
        <p:nvSpPr>
          <p:cNvPr id="5803" name="Google Shape;5803;p45"/>
          <p:cNvSpPr txBox="1"/>
          <p:nvPr>
            <p:ph type="title"/>
          </p:nvPr>
        </p:nvSpPr>
        <p:spPr>
          <a:xfrm>
            <a:off x="2656858" y="2386800"/>
            <a:ext cx="3063200" cy="58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>
                <a:sym typeface="+mn-ea"/>
              </a:rPr>
              <a:t>User Module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5805" name="Google Shape;5805;p45"/>
          <p:cNvSpPr txBox="1"/>
          <p:nvPr>
            <p:ph type="title" idx="2"/>
          </p:nvPr>
        </p:nvSpPr>
        <p:spPr>
          <a:xfrm>
            <a:off x="7154567" y="2361400"/>
            <a:ext cx="3063200" cy="58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>
                <a:sym typeface="+mn-ea"/>
              </a:rPr>
              <a:t>Feature Listing </a:t>
            </a:r>
            <a:endParaRPr lang="en-GB"/>
          </a:p>
        </p:txBody>
      </p:sp>
      <p:sp>
        <p:nvSpPr>
          <p:cNvPr id="5807" name="Google Shape;5807;p45"/>
          <p:cNvSpPr txBox="1"/>
          <p:nvPr>
            <p:ph type="title" idx="4"/>
          </p:nvPr>
        </p:nvSpPr>
        <p:spPr>
          <a:xfrm>
            <a:off x="2656858" y="4968213"/>
            <a:ext cx="3063200" cy="58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IN">
                <a:sym typeface="+mn-ea"/>
              </a:rPr>
              <a:t>  </a:t>
            </a:r>
            <a:r>
              <a:rPr lang="en-IN" altLang="en-US">
                <a:sym typeface="+mn-ea"/>
              </a:rPr>
              <a:t>Admin Module</a:t>
            </a:r>
            <a:endParaRPr lang="en-GB"/>
          </a:p>
        </p:txBody>
      </p:sp>
      <p:sp>
        <p:nvSpPr>
          <p:cNvPr id="5809" name="Google Shape;5809;p45"/>
          <p:cNvSpPr txBox="1"/>
          <p:nvPr>
            <p:ph type="title" idx="6"/>
          </p:nvPr>
        </p:nvSpPr>
        <p:spPr>
          <a:xfrm>
            <a:off x="6938010" y="4912995"/>
            <a:ext cx="3127375" cy="586105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IN">
                <a:sym typeface="+mn-ea"/>
              </a:rPr>
              <a:t> </a:t>
            </a:r>
            <a:r>
              <a:rPr lang="en-IN" altLang="en-US">
                <a:sym typeface="+mn-ea"/>
              </a:rPr>
              <a:t>Wire Framing </a:t>
            </a:r>
            <a:endParaRPr lang="en-GB"/>
          </a:p>
        </p:txBody>
      </p:sp>
      <p:sp>
        <p:nvSpPr>
          <p:cNvPr id="5" name="Google Shape;5803;p45"/>
          <p:cNvSpPr txBox="1"/>
          <p:nvPr/>
        </p:nvSpPr>
        <p:spPr>
          <a:xfrm>
            <a:off x="2757188" y="3635845"/>
            <a:ext cx="3063200" cy="58600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935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>
                <a:sym typeface="+mn-ea"/>
              </a:rPr>
              <a:t> Doctor Module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Google Shape;5803;p45"/>
          <p:cNvSpPr txBox="1"/>
          <p:nvPr/>
        </p:nvSpPr>
        <p:spPr>
          <a:xfrm>
            <a:off x="7154563" y="3637115"/>
            <a:ext cx="3063200" cy="58600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935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5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>
                <a:sym typeface="+mn-ea"/>
              </a:rPr>
              <a:t> </a:t>
            </a:r>
            <a:r>
              <a:rPr lang="en-US" altLang="en-IN">
                <a:sym typeface="+mn-ea"/>
              </a:rPr>
              <a:t>  </a:t>
            </a:r>
            <a:r>
              <a:rPr lang="en-IN" altLang="en-US">
                <a:sym typeface="+mn-ea"/>
              </a:rPr>
              <a:t>Database Schema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5434" name="Google Shape;5434;p36"/>
          <p:cNvSpPr/>
          <p:nvPr/>
        </p:nvSpPr>
        <p:spPr>
          <a:xfrm>
            <a:off x="6773838" y="2340706"/>
            <a:ext cx="627600" cy="627600"/>
          </a:xfrm>
          <a:prstGeom prst="ellipse">
            <a:avLst/>
          </a:prstGeom>
          <a:solidFill>
            <a:srgbClr val="0574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40" name="Google Shape;5440;p36"/>
          <p:cNvSpPr txBox="1"/>
          <p:nvPr/>
        </p:nvSpPr>
        <p:spPr>
          <a:xfrm>
            <a:off x="6449988" y="2467306"/>
            <a:ext cx="1275300" cy="374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estrial"/>
              <a:buNone/>
              <a:defRPr sz="22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bg1"/>
                </a:solidFill>
              </a:rPr>
              <a:t>0</a:t>
            </a:r>
            <a:r>
              <a:rPr lang="en-IN" altLang="en-GB" b="1">
                <a:solidFill>
                  <a:schemeClr val="bg1"/>
                </a:solidFill>
              </a:rPr>
              <a:t>4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11" name="Google Shape;5434;p36"/>
          <p:cNvSpPr/>
          <p:nvPr/>
        </p:nvSpPr>
        <p:spPr>
          <a:xfrm>
            <a:off x="6773838" y="3510376"/>
            <a:ext cx="627600" cy="627600"/>
          </a:xfrm>
          <a:prstGeom prst="ellipse">
            <a:avLst/>
          </a:prstGeom>
          <a:solidFill>
            <a:srgbClr val="0574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" name="Google Shape;5440;p36"/>
          <p:cNvSpPr txBox="1"/>
          <p:nvPr/>
        </p:nvSpPr>
        <p:spPr>
          <a:xfrm>
            <a:off x="6449988" y="3636976"/>
            <a:ext cx="1275300" cy="374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estrial"/>
              <a:buNone/>
              <a:defRPr sz="22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bg1"/>
                </a:solidFill>
              </a:rPr>
              <a:t>0</a:t>
            </a:r>
            <a:r>
              <a:rPr lang="en-IN" altLang="en-GB" b="1">
                <a:solidFill>
                  <a:schemeClr val="bg1"/>
                </a:solidFill>
              </a:rPr>
              <a:t>5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13" name="Google Shape;5434;p36"/>
          <p:cNvSpPr/>
          <p:nvPr/>
        </p:nvSpPr>
        <p:spPr>
          <a:xfrm>
            <a:off x="6773838" y="4831811"/>
            <a:ext cx="627600" cy="627600"/>
          </a:xfrm>
          <a:prstGeom prst="ellipse">
            <a:avLst/>
          </a:prstGeom>
          <a:solidFill>
            <a:srgbClr val="0574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" name="Google Shape;5440;p36"/>
          <p:cNvSpPr txBox="1"/>
          <p:nvPr/>
        </p:nvSpPr>
        <p:spPr>
          <a:xfrm>
            <a:off x="6449988" y="4958411"/>
            <a:ext cx="1275300" cy="374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estrial"/>
              <a:buNone/>
              <a:defRPr sz="22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bg1"/>
                </a:solidFill>
              </a:rPr>
              <a:t>0</a:t>
            </a:r>
            <a:r>
              <a:rPr lang="en-IN" altLang="en-GB" b="1">
                <a:solidFill>
                  <a:schemeClr val="bg1"/>
                </a:solidFill>
              </a:rPr>
              <a:t>6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15" name="Google Shape;5434;p36"/>
          <p:cNvSpPr/>
          <p:nvPr/>
        </p:nvSpPr>
        <p:spPr>
          <a:xfrm>
            <a:off x="2388528" y="2318481"/>
            <a:ext cx="627600" cy="627600"/>
          </a:xfrm>
          <a:prstGeom prst="ellipse">
            <a:avLst/>
          </a:prstGeom>
          <a:solidFill>
            <a:srgbClr val="0574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7402"/>
              </a:solidFill>
            </a:endParaRPr>
          </a:p>
        </p:txBody>
      </p:sp>
      <p:sp>
        <p:nvSpPr>
          <p:cNvPr id="16" name="Google Shape;5440;p36"/>
          <p:cNvSpPr txBox="1"/>
          <p:nvPr/>
        </p:nvSpPr>
        <p:spPr>
          <a:xfrm>
            <a:off x="2064678" y="2445081"/>
            <a:ext cx="1275300" cy="374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estrial"/>
              <a:buNone/>
              <a:defRPr sz="22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bg1"/>
                </a:solidFill>
              </a:rPr>
              <a:t>0</a:t>
            </a:r>
            <a:r>
              <a:rPr lang="en-IN" altLang="en-GB" b="1">
                <a:solidFill>
                  <a:schemeClr val="bg1"/>
                </a:solidFill>
              </a:rPr>
              <a:t>1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17" name="Google Shape;5434;p36"/>
          <p:cNvSpPr/>
          <p:nvPr/>
        </p:nvSpPr>
        <p:spPr>
          <a:xfrm>
            <a:off x="2391068" y="3538951"/>
            <a:ext cx="627600" cy="627600"/>
          </a:xfrm>
          <a:prstGeom prst="ellipse">
            <a:avLst/>
          </a:prstGeom>
          <a:solidFill>
            <a:srgbClr val="0574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" name="Google Shape;5440;p36"/>
          <p:cNvSpPr txBox="1"/>
          <p:nvPr/>
        </p:nvSpPr>
        <p:spPr>
          <a:xfrm>
            <a:off x="2066925" y="3665855"/>
            <a:ext cx="1275080" cy="3746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estrial"/>
              <a:buNone/>
              <a:defRPr sz="22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bg1"/>
                </a:solidFill>
              </a:rPr>
              <a:t>02</a:t>
            </a:r>
            <a:endParaRPr lang="en-GB" b="1">
              <a:solidFill>
                <a:schemeClr val="bg1"/>
              </a:solidFill>
            </a:endParaRPr>
          </a:p>
        </p:txBody>
      </p:sp>
      <p:sp>
        <p:nvSpPr>
          <p:cNvPr id="19" name="Google Shape;5434;p36"/>
          <p:cNvSpPr/>
          <p:nvPr/>
        </p:nvSpPr>
        <p:spPr>
          <a:xfrm>
            <a:off x="2387893" y="4887691"/>
            <a:ext cx="627600" cy="627600"/>
          </a:xfrm>
          <a:prstGeom prst="ellipse">
            <a:avLst/>
          </a:prstGeom>
          <a:solidFill>
            <a:srgbClr val="0574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" name="Google Shape;5440;p36"/>
          <p:cNvSpPr txBox="1"/>
          <p:nvPr/>
        </p:nvSpPr>
        <p:spPr>
          <a:xfrm>
            <a:off x="2064043" y="5014291"/>
            <a:ext cx="1275300" cy="374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estrial"/>
              <a:buNone/>
              <a:defRPr sz="22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 panose="00000500000000000000"/>
              <a:buNone/>
              <a:defRPr sz="2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bg1"/>
                </a:solidFill>
              </a:rPr>
              <a:t>0</a:t>
            </a:r>
            <a:r>
              <a:rPr lang="en-IN" altLang="en-GB" b="1">
                <a:solidFill>
                  <a:schemeClr val="bg1"/>
                </a:solidFill>
              </a:rPr>
              <a:t>3</a:t>
            </a:r>
            <a:endParaRPr lang="en-IN" altLang="en-GB" b="1">
              <a:solidFill>
                <a:schemeClr val="bg1"/>
              </a:solidFill>
            </a:endParaRPr>
          </a:p>
        </p:txBody>
      </p:sp>
      <p:sp>
        <p:nvSpPr>
          <p:cNvPr id="21" name="Rectangles 20"/>
          <p:cNvSpPr/>
          <p:nvPr/>
        </p:nvSpPr>
        <p:spPr>
          <a:xfrm>
            <a:off x="5320665" y="6300470"/>
            <a:ext cx="1552575" cy="474345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54" name="Shape 6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5" name="Google Shape;6055;p54"/>
          <p:cNvSpPr txBox="1"/>
          <p:nvPr>
            <p:ph type="title"/>
          </p:nvPr>
        </p:nvSpPr>
        <p:spPr>
          <a:xfrm>
            <a:off x="962025" y="360680"/>
            <a:ext cx="9675495" cy="76390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4000">
                <a:solidFill>
                  <a:schemeClr val="tx1">
                    <a:lumMod val="50000"/>
                  </a:schemeClr>
                </a:solidFill>
              </a:rPr>
              <a:t>What we have </a:t>
            </a:r>
            <a:r>
              <a:rPr lang="en-IN" altLang="en-GB" sz="4000">
                <a:solidFill>
                  <a:srgbClr val="057402"/>
                </a:solidFill>
              </a:rPr>
              <a:t>learnt ?</a:t>
            </a:r>
            <a:endParaRPr lang="en-IN" altLang="en-GB" sz="4000">
              <a:solidFill>
                <a:srgbClr val="057402"/>
              </a:solidFill>
            </a:endParaRPr>
          </a:p>
        </p:txBody>
      </p:sp>
      <p:sp>
        <p:nvSpPr>
          <p:cNvPr id="6087" name="Google Shape;6087;p54"/>
          <p:cNvSpPr txBox="1"/>
          <p:nvPr/>
        </p:nvSpPr>
        <p:spPr>
          <a:xfrm>
            <a:off x="8749167" y="4789452"/>
            <a:ext cx="248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Saturn is a gas giant and has several rings</a:t>
            </a:r>
            <a:endParaRPr sz="2400">
              <a:solidFill>
                <a:schemeClr val="lt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261110" y="1584960"/>
            <a:ext cx="1051433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Team work.</a:t>
            </a: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IN" sz="2800" b="1">
                <a:latin typeface="Garamond" panose="02020404030301010803" pitchFamily="18" charset="0"/>
                <a:cs typeface="Garamond" panose="02020404030301010803" pitchFamily="18" charset="0"/>
              </a:rPr>
              <a:t>T</a:t>
            </a: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</a:rPr>
              <a:t>o deal with situtaion</a:t>
            </a:r>
            <a:r>
              <a:rPr lang="en-US" altLang="en-IN" sz="2800" b="1">
                <a:latin typeface="Garamond" panose="02020404030301010803" pitchFamily="18" charset="0"/>
                <a:cs typeface="Garamond" panose="02020404030301010803" pitchFamily="18" charset="0"/>
              </a:rPr>
              <a:t>.</a:t>
            </a: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IN" sz="2800" b="1">
                <a:latin typeface="Garamond" panose="02020404030301010803" pitchFamily="18" charset="0"/>
                <a:cs typeface="Garamond" panose="02020404030301010803" pitchFamily="18" charset="0"/>
              </a:rPr>
              <a:t>T</a:t>
            </a: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</a:rPr>
              <a:t>o work with passion and dedication</a:t>
            </a:r>
            <a:r>
              <a:rPr lang="en-US" altLang="en-IN" sz="2800" b="1">
                <a:latin typeface="Garamond" panose="02020404030301010803" pitchFamily="18" charset="0"/>
                <a:cs typeface="Garamond" panose="02020404030301010803" pitchFamily="18" charset="0"/>
              </a:rPr>
              <a:t>.</a:t>
            </a: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Task distribution</a:t>
            </a:r>
            <a:r>
              <a:rPr lang="en-US" altLang="en-IN" sz="2800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.</a:t>
            </a: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 </a:t>
            </a: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Stress handling</a:t>
            </a:r>
            <a:r>
              <a:rPr lang="en-US" altLang="en-IN" sz="2800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.</a:t>
            </a: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 </a:t>
            </a: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</a:rPr>
              <a:t>Version Control through github.</a:t>
            </a: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API testing through postman</a:t>
            </a:r>
            <a:r>
              <a:rPr lang="en-US" altLang="en-IN" sz="2800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.</a:t>
            </a: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IN" sz="2800" b="1">
                <a:latin typeface="Garamond" panose="02020404030301010803" pitchFamily="18" charset="0"/>
                <a:cs typeface="Garamond" panose="02020404030301010803" pitchFamily="18" charset="0"/>
              </a:rPr>
              <a:t>T</a:t>
            </a: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</a:rPr>
              <a:t>o deploy project on production (heroku)</a:t>
            </a:r>
            <a:r>
              <a:rPr lang="en-US" altLang="en-IN" sz="2800" b="1">
                <a:latin typeface="Garamond" panose="02020404030301010803" pitchFamily="18" charset="0"/>
                <a:cs typeface="Garamond" panose="02020404030301010803" pitchFamily="18" charset="0"/>
              </a:rPr>
              <a:t>.</a:t>
            </a:r>
            <a:r>
              <a:rPr lang="en-IN" altLang="en-US" sz="2800" b="1">
                <a:latin typeface="Garamond" panose="02020404030301010803" pitchFamily="18" charset="0"/>
                <a:cs typeface="Garamond" panose="02020404030301010803" pitchFamily="18" charset="0"/>
              </a:rPr>
              <a:t> </a:t>
            </a: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IN" altLang="en-US" sz="2800" b="1">
              <a:latin typeface="Garamond" panose="02020404030301010803" pitchFamily="18" charset="0"/>
              <a:cs typeface="Garamond" panose="02020404030301010803" pitchFamily="18" charset="0"/>
            </a:endParaRPr>
          </a:p>
        </p:txBody>
      </p:sp>
      <p:sp>
        <p:nvSpPr>
          <p:cNvPr id="2" name="Rectangles 1"/>
          <p:cNvSpPr/>
          <p:nvPr/>
        </p:nvSpPr>
        <p:spPr>
          <a:xfrm>
            <a:off x="5092700" y="6168390"/>
            <a:ext cx="2006600" cy="5080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2af99869-ec6b-4165-8c2f-2a0b0776ba35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98445" y="1452245"/>
            <a:ext cx="6595110" cy="3710305"/>
          </a:xfrm>
          <a:prstGeom prst="rect">
            <a:avLst/>
          </a:prstGeom>
        </p:spPr>
      </p:pic>
      <p:sp>
        <p:nvSpPr>
          <p:cNvPr id="3" name="Rectangles 2"/>
          <p:cNvSpPr/>
          <p:nvPr/>
        </p:nvSpPr>
        <p:spPr>
          <a:xfrm>
            <a:off x="5092700" y="6168390"/>
            <a:ext cx="2006600" cy="5080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055" name="Google Shape;6055;p54"/>
          <p:cNvSpPr txBox="1"/>
          <p:nvPr>
            <p:ph type="title"/>
          </p:nvPr>
        </p:nvSpPr>
        <p:spPr>
          <a:xfrm>
            <a:off x="962025" y="360680"/>
            <a:ext cx="9675495" cy="76390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IN" sz="4000">
                <a:solidFill>
                  <a:schemeClr val="tx1">
                    <a:lumMod val="50000"/>
                  </a:schemeClr>
                </a:solidFill>
              </a:rPr>
              <a:t>How</a:t>
            </a:r>
            <a:r>
              <a:rPr lang="en-IN" altLang="en-GB" sz="400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en-IN" sz="4000">
                <a:solidFill>
                  <a:schemeClr val="tx1">
                    <a:lumMod val="50000"/>
                  </a:schemeClr>
                </a:solidFill>
              </a:rPr>
              <a:t>Can User Built Trust On Us</a:t>
            </a:r>
            <a:r>
              <a:rPr lang="en-IN" altLang="en-GB" sz="4000">
                <a:solidFill>
                  <a:srgbClr val="057402"/>
                </a:solidFill>
              </a:rPr>
              <a:t>?</a:t>
            </a:r>
            <a:endParaRPr lang="en-IN" altLang="en-GB" sz="4000">
              <a:solidFill>
                <a:srgbClr val="057402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730375" y="5378450"/>
            <a:ext cx="873061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 b="1"/>
              <a:t>It is Approved by the Ayurvedic Expert Doctor </a:t>
            </a:r>
            <a:r>
              <a:rPr lang="en-US" sz="2400" b="1">
                <a:solidFill>
                  <a:schemeClr val="accent6"/>
                </a:solidFill>
              </a:rPr>
              <a:t>Mr. Srikant Sharma</a:t>
            </a:r>
            <a:endParaRPr lang="en-US" sz="2400" b="1">
              <a:solidFill>
                <a:schemeClr val="accent6"/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8441690" y="5956300"/>
            <a:ext cx="2799715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en-IN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Clinic Number 0731-2530710</a:t>
            </a:r>
            <a:endParaRPr lang="en-US" altLang="en-IN" b="1">
              <a:latin typeface="Garamond" panose="02020404030301010803" pitchFamily="18" charset="0"/>
              <a:cs typeface="Garamond" panose="02020404030301010803" pitchFamily="18" charset="0"/>
              <a:sym typeface="+mn-ea"/>
            </a:endParaRPr>
          </a:p>
          <a:p>
            <a:r>
              <a:rPr lang="en-US" altLang="en-IN" b="1">
                <a:latin typeface="Garamond" panose="02020404030301010803" pitchFamily="18" charset="0"/>
                <a:cs typeface="Garamond" panose="02020404030301010803" pitchFamily="18" charset="0"/>
                <a:sym typeface="+mn-ea"/>
              </a:rPr>
              <a:t>Mobile Number 94250 56060</a:t>
            </a:r>
            <a:endParaRPr lang="en-US" altLang="en-IN" b="1">
              <a:latin typeface="Garamond" panose="02020404030301010803" pitchFamily="18" charset="0"/>
              <a:cs typeface="Garamond" panose="02020404030301010803" pitchFamily="18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6055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66" name="Shape 5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7" name="Google Shape;5867;p46"/>
          <p:cNvSpPr txBox="1"/>
          <p:nvPr>
            <p:ph type="title"/>
          </p:nvPr>
        </p:nvSpPr>
        <p:spPr>
          <a:xfrm>
            <a:off x="1338580" y="307975"/>
            <a:ext cx="8933180" cy="76390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4000">
                <a:solidFill>
                  <a:schemeClr val="accent1"/>
                </a:solidFill>
              </a:rPr>
              <a:t>Future </a:t>
            </a:r>
            <a:r>
              <a:rPr lang="en-IN" altLang="en-GB" sz="4000"/>
              <a:t>Scope</a:t>
            </a:r>
            <a:endParaRPr lang="en-IN" altLang="en-GB" sz="4000"/>
          </a:p>
        </p:txBody>
      </p:sp>
      <p:sp>
        <p:nvSpPr>
          <p:cNvPr id="5868" name="Google Shape;5868;p46"/>
          <p:cNvSpPr txBox="1"/>
          <p:nvPr>
            <p:ph type="subTitle" idx="1"/>
          </p:nvPr>
        </p:nvSpPr>
        <p:spPr>
          <a:xfrm>
            <a:off x="4942205" y="2591435"/>
            <a:ext cx="7164070" cy="325818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n-IN" altLang="en-GB" sz="2600" b="1">
                <a:latin typeface="Garamond" panose="02020404030301010803" pitchFamily="18" charset="0"/>
                <a:cs typeface="Garamond" panose="02020404030301010803" pitchFamily="18" charset="0"/>
              </a:rPr>
              <a:t>Will available in different different languages.</a:t>
            </a:r>
            <a:endParaRPr lang="en-IN" altLang="en-GB" sz="26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3429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n-IN" altLang="en-GB" sz="2600" b="1">
                <a:latin typeface="Garamond" panose="02020404030301010803" pitchFamily="18" charset="0"/>
                <a:cs typeface="Garamond" panose="02020404030301010803" pitchFamily="18" charset="0"/>
              </a:rPr>
              <a:t>User will do live chat.</a:t>
            </a:r>
            <a:endParaRPr lang="en-GB" sz="26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3429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n-IN" altLang="en-GB" sz="2600" b="1">
                <a:latin typeface="Garamond" panose="02020404030301010803" pitchFamily="18" charset="0"/>
                <a:cs typeface="Garamond" panose="02020404030301010803" pitchFamily="18" charset="0"/>
              </a:rPr>
              <a:t>User will consult with doctors on video calls. </a:t>
            </a:r>
            <a:endParaRPr lang="en-GB" sz="26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3429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n-IN" altLang="en-GB" sz="2600" b="1">
                <a:latin typeface="Garamond" panose="02020404030301010803" pitchFamily="18" charset="0"/>
                <a:cs typeface="Garamond" panose="02020404030301010803" pitchFamily="18" charset="0"/>
              </a:rPr>
              <a:t>Will make UI more user friendly.</a:t>
            </a:r>
            <a:endParaRPr lang="en-GB" sz="2600" b="1">
              <a:latin typeface="Garamond" panose="02020404030301010803" pitchFamily="18" charset="0"/>
              <a:cs typeface="Garamond" panose="02020404030301010803" pitchFamily="18" charset="0"/>
            </a:endParaRPr>
          </a:p>
          <a:p>
            <a:pPr marL="50800" lvl="0" indent="0" algn="l" rtl="0">
              <a:spcBef>
                <a:spcPts val="1000"/>
              </a:spcBef>
              <a:spcAft>
                <a:spcPts val="0"/>
              </a:spcAft>
              <a:buSzPts val="1000"/>
              <a:buNone/>
            </a:pPr>
            <a:endParaRPr lang="en-GB" sz="2600" b="1">
              <a:latin typeface="Garamond" panose="02020404030301010803" pitchFamily="18" charset="0"/>
              <a:cs typeface="Garamond" panose="02020404030301010803" pitchFamily="18" charset="0"/>
            </a:endParaRPr>
          </a:p>
        </p:txBody>
      </p:sp>
      <p:sp>
        <p:nvSpPr>
          <p:cNvPr id="4" name="Rectangles 3"/>
          <p:cNvSpPr/>
          <p:nvPr/>
        </p:nvSpPr>
        <p:spPr>
          <a:xfrm>
            <a:off x="339725" y="1256030"/>
            <a:ext cx="5464810" cy="5497830"/>
          </a:xfrm>
          <a:prstGeom prst="rect">
            <a:avLst/>
          </a:prstGeom>
          <a:noFill/>
          <a:ln w="31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2366010" y="36169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  <p:sp>
        <p:nvSpPr>
          <p:cNvPr id="7" name="Rectangles 6"/>
          <p:cNvSpPr/>
          <p:nvPr/>
        </p:nvSpPr>
        <p:spPr>
          <a:xfrm>
            <a:off x="4942205" y="6333490"/>
            <a:ext cx="2016125" cy="398780"/>
          </a:xfrm>
          <a:prstGeom prst="rect">
            <a:avLst/>
          </a:prstGeom>
          <a:noFill/>
          <a:ln w="31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s 7"/>
          <p:cNvSpPr/>
          <p:nvPr/>
        </p:nvSpPr>
        <p:spPr>
          <a:xfrm>
            <a:off x="5179695" y="6333490"/>
            <a:ext cx="1767840" cy="387985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 flipH="1">
            <a:off x="0" y="824865"/>
            <a:ext cx="5322570" cy="5952490"/>
          </a:xfrm>
          <a:prstGeom prst="rect">
            <a:avLst/>
          </a:prstGeom>
          <a:blipFill rotWithShape="1"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storative Yoga Workshop by Slidesgo">
  <a:themeElements>
    <a:clrScheme name="Simple Light">
      <a:dk1>
        <a:srgbClr val="625545"/>
      </a:dk1>
      <a:lt1>
        <a:srgbClr val="8E7554"/>
      </a:lt1>
      <a:dk2>
        <a:srgbClr val="914D1E"/>
      </a:dk2>
      <a:lt2>
        <a:srgbClr val="CB8842"/>
      </a:lt2>
      <a:accent1>
        <a:srgbClr val="B99C7C"/>
      </a:accent1>
      <a:accent2>
        <a:srgbClr val="E4D3C1"/>
      </a:accent2>
      <a:accent3>
        <a:srgbClr val="F7F6F2"/>
      </a:accent3>
      <a:accent4>
        <a:srgbClr val="FFE476"/>
      </a:accent4>
      <a:accent5>
        <a:srgbClr val="FFFFFF"/>
      </a:accent5>
      <a:accent6>
        <a:srgbClr val="FFFFFF"/>
      </a:accent6>
      <a:hlink>
        <a:srgbClr val="8E755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0</TotalTime>
  <Words>1397</Words>
  <Application>WPS Presentation</Application>
  <PresentationFormat>Widescreen</PresentationFormat>
  <Paragraphs>132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30" baseType="lpstr">
      <vt:lpstr>Arial</vt:lpstr>
      <vt:lpstr>SimSun</vt:lpstr>
      <vt:lpstr>Wingdings</vt:lpstr>
      <vt:lpstr>Garamond</vt:lpstr>
      <vt:lpstr>PMingLiU-ExtB</vt:lpstr>
      <vt:lpstr>Corbel</vt:lpstr>
      <vt:lpstr>Times New Roman</vt:lpstr>
      <vt:lpstr>Bebas Neue</vt:lpstr>
      <vt:lpstr>Segoe Print</vt:lpstr>
      <vt:lpstr>Questrial</vt:lpstr>
      <vt:lpstr>Lato</vt:lpstr>
      <vt:lpstr>Calibri</vt:lpstr>
      <vt:lpstr>Roboto Condensed Light</vt:lpstr>
      <vt:lpstr>Anaheim</vt:lpstr>
      <vt:lpstr>Poppins</vt:lpstr>
      <vt:lpstr>Arial</vt:lpstr>
      <vt:lpstr>Microsoft YaHei</vt:lpstr>
      <vt:lpstr>Arial Unicode MS</vt:lpstr>
      <vt:lpstr>Office Theme</vt:lpstr>
      <vt:lpstr>Restorative Yoga Workshop by Slidesgo</vt:lpstr>
      <vt:lpstr>The Great Ayurveda</vt:lpstr>
      <vt:lpstr>About Bug Busters </vt:lpstr>
      <vt:lpstr>Problems</vt:lpstr>
      <vt:lpstr>Medicine Shopping</vt:lpstr>
      <vt:lpstr>Benefits from our project </vt:lpstr>
      <vt:lpstr> Wire Framing </vt:lpstr>
      <vt:lpstr>What we have learnt ?</vt:lpstr>
      <vt:lpstr>How Can User Built Trust On Us?</vt:lpstr>
      <vt:lpstr>Future Scope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garvit pathak</dc:creator>
  <cp:lastModifiedBy>Admin</cp:lastModifiedBy>
  <cp:revision>74</cp:revision>
  <dcterms:created xsi:type="dcterms:W3CDTF">2022-05-25T17:44:00Z</dcterms:created>
  <dcterms:modified xsi:type="dcterms:W3CDTF">2022-06-27T08:51:20Z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EA20E20C785F4D98854DB15B8935CA41</vt:lpwstr>
  </property>
  <property fmtid="{D5CDD505-2E9C-101B-9397-08002B2CF9AE}" pid="4" name="KSOProductBuildVer">
    <vt:lpwstr>1033-11.2.0.11156</vt:lpwstr>
  </property>
</Properties>
</file>